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782" r:id="rId2"/>
    <p:sldId id="783" r:id="rId3"/>
    <p:sldId id="1327" r:id="rId4"/>
    <p:sldId id="1394" r:id="rId5"/>
    <p:sldId id="1339" r:id="rId6"/>
    <p:sldId id="1404" r:id="rId7"/>
    <p:sldId id="1405" r:id="rId8"/>
    <p:sldId id="1406" r:id="rId9"/>
    <p:sldId id="1407" r:id="rId10"/>
    <p:sldId id="1408" r:id="rId11"/>
    <p:sldId id="1097" r:id="rId12"/>
    <p:sldId id="1395" r:id="rId13"/>
    <p:sldId id="1409" r:id="rId14"/>
    <p:sldId id="1410" r:id="rId15"/>
    <p:sldId id="1425" r:id="rId16"/>
    <p:sldId id="1312" r:id="rId17"/>
    <p:sldId id="1413" r:id="rId18"/>
    <p:sldId id="1427" r:id="rId19"/>
    <p:sldId id="1414" r:id="rId20"/>
    <p:sldId id="1359" r:id="rId21"/>
    <p:sldId id="1415" r:id="rId22"/>
    <p:sldId id="1297" r:id="rId23"/>
    <p:sldId id="1315" r:id="rId24"/>
    <p:sldId id="1316" r:id="rId25"/>
    <p:sldId id="1322" r:id="rId26"/>
    <p:sldId id="1361" r:id="rId27"/>
    <p:sldId id="1362" r:id="rId28"/>
    <p:sldId id="1428" r:id="rId29"/>
    <p:sldId id="1372" r:id="rId30"/>
    <p:sldId id="1416" r:id="rId31"/>
    <p:sldId id="1364" r:id="rId32"/>
    <p:sldId id="1417" r:id="rId33"/>
    <p:sldId id="1374" r:id="rId34"/>
    <p:sldId id="1418" r:id="rId35"/>
    <p:sldId id="1399" r:id="rId36"/>
    <p:sldId id="1419" r:id="rId37"/>
    <p:sldId id="1375" r:id="rId38"/>
    <p:sldId id="1420" r:id="rId39"/>
    <p:sldId id="1376" r:id="rId40"/>
    <p:sldId id="1426" r:id="rId41"/>
    <p:sldId id="1429" r:id="rId42"/>
    <p:sldId id="1424" r:id="rId4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8AEB3"/>
    <a:srgbClr val="C1DFF5"/>
    <a:srgbClr val="60BBB9"/>
    <a:srgbClr val="0070C0"/>
    <a:srgbClr val="EFEFEF"/>
    <a:srgbClr val="FF0000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7521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cdata2.tsherpa.co.kr/tsherpa/MultiMedia/Flash/2020/curri/index.html?flashxmlnum=ost1208&amp;classa=A8-C1-42-MM-MM-04-02-04-0-0-0-0&amp;classno=MM_42_04/suh_0402_01_0004/suh_0402_01_0004_401_1.html" TargetMode="Externa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3091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2679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4" y="709022"/>
            <a:ext cx="6884621" cy="511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27" y="700934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3539822" y="714940"/>
            <a:ext cx="2328322" cy="15979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이등변 삼각형 20"/>
          <p:cNvSpPr/>
          <p:nvPr/>
        </p:nvSpPr>
        <p:spPr>
          <a:xfrm flipV="1">
            <a:off x="4031940" y="231732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275856" y="1165127"/>
            <a:ext cx="2833727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죽 끓이는 데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물의 양은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몇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컵인지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37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30759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분수의 덧셈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31839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죽 끓이는 데 필요한 물의 양은 모두 몇 컵인지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35573" y="1318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00" y="1755675"/>
            <a:ext cx="909617" cy="2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4031940" y="1520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292080" y="1302898"/>
            <a:ext cx="1719725" cy="324605"/>
            <a:chOff x="5328084" y="1193922"/>
            <a:chExt cx="1719725" cy="324605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124" name="직사각형 123"/>
          <p:cNvSpPr/>
          <p:nvPr/>
        </p:nvSpPr>
        <p:spPr bwMode="auto">
          <a:xfrm>
            <a:off x="2879567" y="2549750"/>
            <a:ext cx="139012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719"/>
              </p:ext>
            </p:extLst>
          </p:nvPr>
        </p:nvGraphicFramePr>
        <p:xfrm>
          <a:off x="3136632" y="25589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10043"/>
              </p:ext>
            </p:extLst>
          </p:nvPr>
        </p:nvGraphicFramePr>
        <p:xfrm>
          <a:off x="3854576" y="256076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9566" y="2641236"/>
            <a:ext cx="13901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8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" y="698053"/>
            <a:ext cx="6884621" cy="511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27" y="700934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3539822" y="714940"/>
            <a:ext cx="2328322" cy="15979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이등변 삼각형 20"/>
          <p:cNvSpPr/>
          <p:nvPr/>
        </p:nvSpPr>
        <p:spPr>
          <a:xfrm flipV="1">
            <a:off x="4031940" y="231732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275856" y="1165127"/>
            <a:ext cx="2833727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죽 끓이는 데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물의 양은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몇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컵인지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71749" y="709022"/>
            <a:ext cx="1159085" cy="9630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/>
          <p:cNvSpPr/>
          <p:nvPr/>
        </p:nvSpPr>
        <p:spPr>
          <a:xfrm flipV="1">
            <a:off x="2861809" y="1692341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751158" y="812686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 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넣어야 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17175"/>
              </p:ext>
            </p:extLst>
          </p:nvPr>
        </p:nvGraphicFramePr>
        <p:xfrm>
          <a:off x="2435234" y="692696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82264" y="1359469"/>
            <a:ext cx="2053388" cy="9630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flipV="1">
            <a:off x="1835696" y="2333687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83424" y="144619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죽 끓이려고 물을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 넣었어요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96262"/>
              </p:ext>
            </p:extLst>
          </p:nvPr>
        </p:nvGraphicFramePr>
        <p:xfrm>
          <a:off x="401377" y="1710412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3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죽 끓이는 데 필요한 물의 양은 모두 몇 컵인지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깜빡이는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줄별로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분수만큼 색칠하여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702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292080" y="1302898"/>
            <a:ext cx="1719725" cy="324605"/>
            <a:chOff x="5328084" y="1193922"/>
            <a:chExt cx="1719725" cy="324605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09" y="2481959"/>
            <a:ext cx="3227127" cy="22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05668" y="2131725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6446" y="2573787"/>
            <a:ext cx="68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7819"/>
              </p:ext>
            </p:extLst>
          </p:nvPr>
        </p:nvGraphicFramePr>
        <p:xfrm>
          <a:off x="1973875" y="2481959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696446" y="3264613"/>
            <a:ext cx="68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33818"/>
              </p:ext>
            </p:extLst>
          </p:nvPr>
        </p:nvGraphicFramePr>
        <p:xfrm>
          <a:off x="1973875" y="3172785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984833" y="4101133"/>
            <a:ext cx="1404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58252"/>
              </p:ext>
            </p:extLst>
          </p:nvPr>
        </p:nvGraphicFramePr>
        <p:xfrm>
          <a:off x="1262262" y="4009305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0193"/>
              </p:ext>
            </p:extLst>
          </p:nvPr>
        </p:nvGraphicFramePr>
        <p:xfrm>
          <a:off x="1973875" y="4003933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78" y="3570884"/>
            <a:ext cx="1980220" cy="136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87" y="26613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06" y="339333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125" y="412532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556349" y="2707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8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죽 끓이는 데 필요한 물의 양은 모두 몇 컵인지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죽 끓이는 데 필요한 물의 양은 모두 몇 컵인지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292080" y="1302898"/>
            <a:ext cx="1719725" cy="324605"/>
            <a:chOff x="5328084" y="1193922"/>
            <a:chExt cx="1719725" cy="324605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7" name="직사각형 56"/>
          <p:cNvSpPr/>
          <p:nvPr/>
        </p:nvSpPr>
        <p:spPr bwMode="auto">
          <a:xfrm>
            <a:off x="553716" y="3201947"/>
            <a:ext cx="59016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컵보다 적다고 어림했는데 실제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컵보다 적게 나왔습니다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4" y="322145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3036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547648" y="2474576"/>
            <a:ext cx="656679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04899"/>
              </p:ext>
            </p:extLst>
          </p:nvPr>
        </p:nvGraphicFramePr>
        <p:xfrm>
          <a:off x="799676" y="245504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60" y="23879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35823" y="2566403"/>
            <a:ext cx="29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사용한 답 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8679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19595"/>
              </p:ext>
            </p:extLst>
          </p:nvPr>
        </p:nvGraphicFramePr>
        <p:xfrm>
          <a:off x="611560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24700"/>
              </p:ext>
            </p:extLst>
          </p:nvPr>
        </p:nvGraphicFramePr>
        <p:xfrm>
          <a:off x="1270235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46249"/>
            <a:chOff x="1180727" y="5445224"/>
            <a:chExt cx="1719900" cy="346249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46249"/>
              <a:chOff x="2349675" y="4210757"/>
              <a:chExt cx="620721" cy="34624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46249"/>
              <a:chOff x="2349675" y="4210757"/>
              <a:chExt cx="620721" cy="34624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046043" y="1355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24466" y="2017256"/>
            <a:ext cx="6635444" cy="3139936"/>
          </a:xfrm>
          <a:prstGeom prst="roundRect">
            <a:avLst/>
          </a:prstGeom>
          <a:noFill/>
          <a:ln w="28575">
            <a:solidFill>
              <a:srgbClr val="60B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0011" y="1853306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12876"/>
            <a:ext cx="4104456" cy="130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958765" y="2422509"/>
            <a:ext cx="649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51519"/>
              </p:ext>
            </p:extLst>
          </p:nvPr>
        </p:nvGraphicFramePr>
        <p:xfrm>
          <a:off x="1189750" y="232445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959025" y="3096202"/>
            <a:ext cx="649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81589"/>
              </p:ext>
            </p:extLst>
          </p:nvPr>
        </p:nvGraphicFramePr>
        <p:xfrm>
          <a:off x="1190010" y="299814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369601" y="3884084"/>
            <a:ext cx="9001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60166"/>
              </p:ext>
            </p:extLst>
          </p:nvPr>
        </p:nvGraphicFramePr>
        <p:xfrm>
          <a:off x="3788165" y="37517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26175"/>
              </p:ext>
            </p:extLst>
          </p:nvPr>
        </p:nvGraphicFramePr>
        <p:xfrm>
          <a:off x="4349821" y="37517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674211" y="3848080"/>
            <a:ext cx="16898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21126"/>
              </p:ext>
            </p:extLst>
          </p:nvPr>
        </p:nvGraphicFramePr>
        <p:xfrm>
          <a:off x="4889881" y="374853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503548" y="4534967"/>
            <a:ext cx="6227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   ＋     ＝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＋     ＝    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3338"/>
              </p:ext>
            </p:extLst>
          </p:nvPr>
        </p:nvGraphicFramePr>
        <p:xfrm>
          <a:off x="743000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01696"/>
              </p:ext>
            </p:extLst>
          </p:nvPr>
        </p:nvGraphicFramePr>
        <p:xfrm>
          <a:off x="1401675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54170"/>
              </p:ext>
            </p:extLst>
          </p:nvPr>
        </p:nvGraphicFramePr>
        <p:xfrm>
          <a:off x="2496679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70809"/>
              </p:ext>
            </p:extLst>
          </p:nvPr>
        </p:nvGraphicFramePr>
        <p:xfrm>
          <a:off x="4186234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8661"/>
              </p:ext>
            </p:extLst>
          </p:nvPr>
        </p:nvGraphicFramePr>
        <p:xfrm>
          <a:off x="5343377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37203"/>
              </p:ext>
            </p:extLst>
          </p:nvPr>
        </p:nvGraphicFramePr>
        <p:xfrm>
          <a:off x="6262547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94"/>
          <p:cNvSpPr/>
          <p:nvPr/>
        </p:nvSpPr>
        <p:spPr>
          <a:xfrm>
            <a:off x="3173562" y="3907321"/>
            <a:ext cx="39032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905626" y="4546266"/>
            <a:ext cx="39032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889" y="4536406"/>
            <a:ext cx="39032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46123" y="4329100"/>
            <a:ext cx="390326" cy="373422"/>
          </a:xfrm>
          <a:prstGeom prst="roundRect">
            <a:avLst/>
          </a:prstGeom>
          <a:solidFill>
            <a:srgbClr val="C1DF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841352" y="3654855"/>
            <a:ext cx="390326" cy="373422"/>
          </a:xfrm>
          <a:prstGeom prst="roundRect">
            <a:avLst/>
          </a:prstGeom>
          <a:solidFill>
            <a:srgbClr val="C1DF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26" y="3712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01" y="3647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26" y="4329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857" y="41518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51" y="4329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직사각형 106"/>
          <p:cNvSpPr/>
          <p:nvPr/>
        </p:nvSpPr>
        <p:spPr bwMode="auto">
          <a:xfrm>
            <a:off x="3674969" y="459581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4168489" y="441306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4823560" y="459016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373838" y="4414875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5940176" y="458595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6255915" y="441306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40395" y="241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326901" y="1651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951643" y="3736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544814" y="3501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88" y="4790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478" y="42842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55" y="42007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32" y="47412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65" y="42007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896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1_3_04_01.svg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8679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5810"/>
              </p:ext>
            </p:extLst>
          </p:nvPr>
        </p:nvGraphicFramePr>
        <p:xfrm>
          <a:off x="611560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4692"/>
              </p:ext>
            </p:extLst>
          </p:nvPr>
        </p:nvGraphicFramePr>
        <p:xfrm>
          <a:off x="1270235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46249"/>
            <a:chOff x="1180727" y="5445224"/>
            <a:chExt cx="1719900" cy="346249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46249"/>
              <a:chOff x="2349675" y="4210757"/>
              <a:chExt cx="620721" cy="34624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46249"/>
              <a:chOff x="2349675" y="4210757"/>
              <a:chExt cx="620721" cy="34624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모서리가 둥근 직사각형 53"/>
          <p:cNvSpPr/>
          <p:nvPr/>
        </p:nvSpPr>
        <p:spPr>
          <a:xfrm>
            <a:off x="224466" y="2017256"/>
            <a:ext cx="6635444" cy="3139936"/>
          </a:xfrm>
          <a:prstGeom prst="roundRect">
            <a:avLst/>
          </a:prstGeom>
          <a:noFill/>
          <a:ln w="28575">
            <a:solidFill>
              <a:srgbClr val="F8A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0011" y="1853306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3548" y="4534967"/>
            <a:ext cx="6227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   ＋        ＝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    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30511"/>
              </p:ext>
            </p:extLst>
          </p:nvPr>
        </p:nvGraphicFramePr>
        <p:xfrm>
          <a:off x="743000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15786"/>
              </p:ext>
            </p:extLst>
          </p:nvPr>
        </p:nvGraphicFramePr>
        <p:xfrm>
          <a:off x="1401675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71761"/>
              </p:ext>
            </p:extLst>
          </p:nvPr>
        </p:nvGraphicFramePr>
        <p:xfrm>
          <a:off x="2496679" y="4435855"/>
          <a:ext cx="46800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92086"/>
              </p:ext>
            </p:extLst>
          </p:nvPr>
        </p:nvGraphicFramePr>
        <p:xfrm>
          <a:off x="4211960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3889589" y="458595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205328" y="441306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69" y="2492896"/>
            <a:ext cx="5075352" cy="136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27613"/>
              </p:ext>
            </p:extLst>
          </p:nvPr>
        </p:nvGraphicFramePr>
        <p:xfrm>
          <a:off x="1943708" y="442852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1943708" y="4416870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95725" y="4416402"/>
            <a:ext cx="463524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25770"/>
              </p:ext>
            </p:extLst>
          </p:nvPr>
        </p:nvGraphicFramePr>
        <p:xfrm>
          <a:off x="3203900" y="4436436"/>
          <a:ext cx="46800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3202946" y="4416983"/>
            <a:ext cx="463524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87793"/>
              </p:ext>
            </p:extLst>
          </p:nvPr>
        </p:nvGraphicFramePr>
        <p:xfrm>
          <a:off x="1718397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1718397" y="359610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42017"/>
              </p:ext>
            </p:extLst>
          </p:nvPr>
        </p:nvGraphicFramePr>
        <p:xfrm>
          <a:off x="3821563" y="3607763"/>
          <a:ext cx="46800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3820609" y="3588310"/>
            <a:ext cx="463524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7207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34581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42988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59212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53173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67324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62" y="33955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78" y="33413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25" y="4136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46" y="41592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1451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60" y="4790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44" y="41598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083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1_3_04_02.svg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58552"/>
            <a:ext cx="900100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442" y="399845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타원 91"/>
          <p:cNvSpPr/>
          <p:nvPr/>
        </p:nvSpPr>
        <p:spPr>
          <a:xfrm>
            <a:off x="5823252" y="3760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1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8679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50469"/>
              </p:ext>
            </p:extLst>
          </p:nvPr>
        </p:nvGraphicFramePr>
        <p:xfrm>
          <a:off x="611560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31952"/>
              </p:ext>
            </p:extLst>
          </p:nvPr>
        </p:nvGraphicFramePr>
        <p:xfrm>
          <a:off x="1270235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46249"/>
            <a:chOff x="1180727" y="5445224"/>
            <a:chExt cx="1719900" cy="346249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46249"/>
              <a:chOff x="2349675" y="4210757"/>
              <a:chExt cx="620721" cy="34624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46249"/>
              <a:chOff x="2349675" y="4210757"/>
              <a:chExt cx="620721" cy="34624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모서리가 둥근 직사각형 53"/>
          <p:cNvSpPr/>
          <p:nvPr/>
        </p:nvSpPr>
        <p:spPr>
          <a:xfrm>
            <a:off x="224466" y="2017256"/>
            <a:ext cx="6635444" cy="3139936"/>
          </a:xfrm>
          <a:prstGeom prst="roundRect">
            <a:avLst/>
          </a:prstGeom>
          <a:noFill/>
          <a:ln w="28575">
            <a:solidFill>
              <a:srgbClr val="F8A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0011" y="1853306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3548" y="4534967"/>
            <a:ext cx="6227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   ＋        ＝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    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6340"/>
              </p:ext>
            </p:extLst>
          </p:nvPr>
        </p:nvGraphicFramePr>
        <p:xfrm>
          <a:off x="743000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2956"/>
              </p:ext>
            </p:extLst>
          </p:nvPr>
        </p:nvGraphicFramePr>
        <p:xfrm>
          <a:off x="1401675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68615"/>
              </p:ext>
            </p:extLst>
          </p:nvPr>
        </p:nvGraphicFramePr>
        <p:xfrm>
          <a:off x="2496679" y="4435855"/>
          <a:ext cx="46800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23940"/>
              </p:ext>
            </p:extLst>
          </p:nvPr>
        </p:nvGraphicFramePr>
        <p:xfrm>
          <a:off x="4211960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3889589" y="458595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205328" y="441306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69" y="2492896"/>
            <a:ext cx="5075352" cy="136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48219"/>
              </p:ext>
            </p:extLst>
          </p:nvPr>
        </p:nvGraphicFramePr>
        <p:xfrm>
          <a:off x="1943708" y="442852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1943708" y="4416870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95725" y="4416402"/>
            <a:ext cx="463524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18520"/>
              </p:ext>
            </p:extLst>
          </p:nvPr>
        </p:nvGraphicFramePr>
        <p:xfrm>
          <a:off x="3203900" y="4436436"/>
          <a:ext cx="46800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3202946" y="4416983"/>
            <a:ext cx="463524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97697"/>
              </p:ext>
            </p:extLst>
          </p:nvPr>
        </p:nvGraphicFramePr>
        <p:xfrm>
          <a:off x="1718397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1718397" y="359610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1510"/>
              </p:ext>
            </p:extLst>
          </p:nvPr>
        </p:nvGraphicFramePr>
        <p:xfrm>
          <a:off x="3821563" y="3607763"/>
          <a:ext cx="46800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3820609" y="3588310"/>
            <a:ext cx="463524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7207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34581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42988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59212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53173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67324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535996" y="3465004"/>
            <a:ext cx="2273691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대분수를 가분수로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 보세요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이등변 삼각형 119"/>
          <p:cNvSpPr/>
          <p:nvPr/>
        </p:nvSpPr>
        <p:spPr>
          <a:xfrm flipV="1">
            <a:off x="5706125" y="406555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62" y="33955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78" y="33413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25" y="4136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46" y="41592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1451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60" y="4790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44" y="41598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046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1_3_04_02.svg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58552"/>
            <a:ext cx="900100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타원 83"/>
          <p:cNvSpPr/>
          <p:nvPr/>
        </p:nvSpPr>
        <p:spPr>
          <a:xfrm>
            <a:off x="6397415" y="3172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>
            <a:spLocks noChangeArrowheads="1"/>
          </p:cNvSpPr>
          <p:nvPr/>
        </p:nvSpPr>
        <p:spPr bwMode="auto">
          <a:xfrm>
            <a:off x="7095334" y="3176972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대분수를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가분수로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4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8679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93201"/>
              </p:ext>
            </p:extLst>
          </p:nvPr>
        </p:nvGraphicFramePr>
        <p:xfrm>
          <a:off x="611560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62001"/>
              </p:ext>
            </p:extLst>
          </p:nvPr>
        </p:nvGraphicFramePr>
        <p:xfrm>
          <a:off x="1270235" y="872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46249"/>
            <a:chOff x="1180727" y="5445224"/>
            <a:chExt cx="1719900" cy="346249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46249"/>
              <a:chOff x="2349675" y="4210757"/>
              <a:chExt cx="620721" cy="34624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46249"/>
              <a:chOff x="2349675" y="4210757"/>
              <a:chExt cx="620721" cy="34624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두 방법을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90623" y="2168860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37" y="2645132"/>
            <a:ext cx="6104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부분과 진분수 부분으로 나누어 계산했습니다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143" y="2517853"/>
            <a:ext cx="360000" cy="355000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482831" y="3185664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4598" y="3672470"/>
            <a:ext cx="61047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대분수를 가분수로 바꾸어 분자 부분만 더해서 계산했습니다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304" y="354519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816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죽 끓이기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죽 끓이는 데 필요한 물의 양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죽 끓이는 데 필요한 물의 양을 그림으로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3/4+2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app\resource\contents\lesson01\ops\include\math\images\act\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act_quiz_icon.svg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6551457" y="498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5776" y="2420888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98292"/>
              </p:ext>
            </p:extLst>
          </p:nvPr>
        </p:nvGraphicFramePr>
        <p:xfrm>
          <a:off x="2795227" y="2322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79866"/>
              </p:ext>
            </p:extLst>
          </p:nvPr>
        </p:nvGraphicFramePr>
        <p:xfrm>
          <a:off x="3453902" y="2322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555776" y="3633812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1915"/>
              </p:ext>
            </p:extLst>
          </p:nvPr>
        </p:nvGraphicFramePr>
        <p:xfrm>
          <a:off x="2795227" y="35357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7962"/>
              </p:ext>
            </p:extLst>
          </p:nvPr>
        </p:nvGraphicFramePr>
        <p:xfrm>
          <a:off x="3453902" y="35357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995936" y="2314331"/>
            <a:ext cx="64807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92739"/>
              </p:ext>
            </p:extLst>
          </p:nvPr>
        </p:nvGraphicFramePr>
        <p:xfrm>
          <a:off x="4283968" y="23235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46" y="2163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 bwMode="auto">
          <a:xfrm>
            <a:off x="3995936" y="3508158"/>
            <a:ext cx="64807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3538"/>
              </p:ext>
            </p:extLst>
          </p:nvPr>
        </p:nvGraphicFramePr>
        <p:xfrm>
          <a:off x="4283968" y="35173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46" y="33569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542242" y="498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6297" y="1392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441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555776" y="2420888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6420"/>
              </p:ext>
            </p:extLst>
          </p:nvPr>
        </p:nvGraphicFramePr>
        <p:xfrm>
          <a:off x="2795227" y="2322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09734"/>
              </p:ext>
            </p:extLst>
          </p:nvPr>
        </p:nvGraphicFramePr>
        <p:xfrm>
          <a:off x="3453902" y="2322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555776" y="3633812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27731"/>
              </p:ext>
            </p:extLst>
          </p:nvPr>
        </p:nvGraphicFramePr>
        <p:xfrm>
          <a:off x="2795227" y="400857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72397"/>
              </p:ext>
            </p:extLst>
          </p:nvPr>
        </p:nvGraphicFramePr>
        <p:xfrm>
          <a:off x="3453902" y="400857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995936" y="2314331"/>
            <a:ext cx="64807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6499"/>
              </p:ext>
            </p:extLst>
          </p:nvPr>
        </p:nvGraphicFramePr>
        <p:xfrm>
          <a:off x="4283968" y="23235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3995936" y="3508158"/>
            <a:ext cx="64807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03031"/>
              </p:ext>
            </p:extLst>
          </p:nvPr>
        </p:nvGraphicFramePr>
        <p:xfrm>
          <a:off x="4283968" y="35173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92745" y="2960948"/>
            <a:ext cx="6667165" cy="2312342"/>
            <a:chOff x="192745" y="2960948"/>
            <a:chExt cx="6667165" cy="2312342"/>
          </a:xfrm>
        </p:grpSpPr>
        <p:sp>
          <p:nvSpPr>
            <p:cNvPr id="26" name="직사각형 25"/>
            <p:cNvSpPr/>
            <p:nvPr/>
          </p:nvSpPr>
          <p:spPr>
            <a:xfrm>
              <a:off x="192745" y="3122966"/>
              <a:ext cx="6667165" cy="19622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38478" y="29609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각 삼각형 2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613709" y="3325751"/>
            <a:ext cx="814438" cy="373423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9035" y="3766434"/>
            <a:ext cx="81443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" y="34592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1131" y="3343185"/>
            <a:ext cx="405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130" y="3783868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3709" y="4198314"/>
            <a:ext cx="814438" cy="373423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19035" y="4638997"/>
            <a:ext cx="81443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" y="433179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71129" y="4215721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71128" y="4656431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32608"/>
              </p:ext>
            </p:extLst>
          </p:nvPr>
        </p:nvGraphicFramePr>
        <p:xfrm>
          <a:off x="1773213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77815"/>
              </p:ext>
            </p:extLst>
          </p:nvPr>
        </p:nvGraphicFramePr>
        <p:xfrm>
          <a:off x="2303748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17034"/>
              </p:ext>
            </p:extLst>
          </p:nvPr>
        </p:nvGraphicFramePr>
        <p:xfrm>
          <a:off x="3551188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76041"/>
              </p:ext>
            </p:extLst>
          </p:nvPr>
        </p:nvGraphicFramePr>
        <p:xfrm>
          <a:off x="3953532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96641"/>
              </p:ext>
            </p:extLst>
          </p:nvPr>
        </p:nvGraphicFramePr>
        <p:xfrm>
          <a:off x="4761545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0517"/>
              </p:ext>
            </p:extLst>
          </p:nvPr>
        </p:nvGraphicFramePr>
        <p:xfrm>
          <a:off x="5298430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0787"/>
              </p:ext>
            </p:extLst>
          </p:nvPr>
        </p:nvGraphicFramePr>
        <p:xfrm>
          <a:off x="1776388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77181"/>
              </p:ext>
            </p:extLst>
          </p:nvPr>
        </p:nvGraphicFramePr>
        <p:xfrm>
          <a:off x="2306923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23342"/>
              </p:ext>
            </p:extLst>
          </p:nvPr>
        </p:nvGraphicFramePr>
        <p:xfrm>
          <a:off x="3554363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41435"/>
              </p:ext>
            </p:extLst>
          </p:nvPr>
        </p:nvGraphicFramePr>
        <p:xfrm>
          <a:off x="3956707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90680"/>
              </p:ext>
            </p:extLst>
          </p:nvPr>
        </p:nvGraphicFramePr>
        <p:xfrm>
          <a:off x="4872732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62934"/>
              </p:ext>
            </p:extLst>
          </p:nvPr>
        </p:nvGraphicFramePr>
        <p:xfrm>
          <a:off x="5409617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24522"/>
              </p:ext>
            </p:extLst>
          </p:nvPr>
        </p:nvGraphicFramePr>
        <p:xfrm>
          <a:off x="1774800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42575"/>
              </p:ext>
            </p:extLst>
          </p:nvPr>
        </p:nvGraphicFramePr>
        <p:xfrm>
          <a:off x="2303748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64549"/>
              </p:ext>
            </p:extLst>
          </p:nvPr>
        </p:nvGraphicFramePr>
        <p:xfrm>
          <a:off x="2728654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00116"/>
              </p:ext>
            </p:extLst>
          </p:nvPr>
        </p:nvGraphicFramePr>
        <p:xfrm>
          <a:off x="3141365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02107"/>
              </p:ext>
            </p:extLst>
          </p:nvPr>
        </p:nvGraphicFramePr>
        <p:xfrm>
          <a:off x="3566270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29332"/>
              </p:ext>
            </p:extLst>
          </p:nvPr>
        </p:nvGraphicFramePr>
        <p:xfrm>
          <a:off x="4103948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15784"/>
              </p:ext>
            </p:extLst>
          </p:nvPr>
        </p:nvGraphicFramePr>
        <p:xfrm>
          <a:off x="1777977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03390"/>
              </p:ext>
            </p:extLst>
          </p:nvPr>
        </p:nvGraphicFramePr>
        <p:xfrm>
          <a:off x="2306925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46831"/>
              </p:ext>
            </p:extLst>
          </p:nvPr>
        </p:nvGraphicFramePr>
        <p:xfrm>
          <a:off x="2731831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09432"/>
              </p:ext>
            </p:extLst>
          </p:nvPr>
        </p:nvGraphicFramePr>
        <p:xfrm>
          <a:off x="3144542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23282"/>
              </p:ext>
            </p:extLst>
          </p:nvPr>
        </p:nvGraphicFramePr>
        <p:xfrm>
          <a:off x="3569447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8251"/>
              </p:ext>
            </p:extLst>
          </p:nvPr>
        </p:nvGraphicFramePr>
        <p:xfrm>
          <a:off x="4107125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73553"/>
              </p:ext>
            </p:extLst>
          </p:nvPr>
        </p:nvGraphicFramePr>
        <p:xfrm>
          <a:off x="827596" y="20446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73775"/>
              </p:ext>
            </p:extLst>
          </p:nvPr>
        </p:nvGraphicFramePr>
        <p:xfrm>
          <a:off x="1511660" y="20595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59885"/>
              </p:ext>
            </p:extLst>
          </p:nvPr>
        </p:nvGraphicFramePr>
        <p:xfrm>
          <a:off x="1913632" y="29108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54017"/>
              </p:ext>
            </p:extLst>
          </p:nvPr>
        </p:nvGraphicFramePr>
        <p:xfrm>
          <a:off x="2633712" y="29096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655675" y="2998724"/>
            <a:ext cx="446449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lain"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algn="just">
              <a:buAutoNum type="arabicPlain"/>
            </a:pP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90131"/>
              </p:ext>
            </p:extLst>
          </p:nvPr>
        </p:nvGraphicFramePr>
        <p:xfrm>
          <a:off x="4652475" y="34812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05044"/>
              </p:ext>
            </p:extLst>
          </p:nvPr>
        </p:nvGraphicFramePr>
        <p:xfrm>
          <a:off x="3563888" y="34812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3323674" y="30529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827236" y="30529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4784" y="3032320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4784" y="4420757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69093"/>
              </p:ext>
            </p:extLst>
          </p:nvPr>
        </p:nvGraphicFramePr>
        <p:xfrm>
          <a:off x="5364088" y="34812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1060"/>
              </p:ext>
            </p:extLst>
          </p:nvPr>
        </p:nvGraphicFramePr>
        <p:xfrm>
          <a:off x="4581243" y="29184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35916"/>
              </p:ext>
            </p:extLst>
          </p:nvPr>
        </p:nvGraphicFramePr>
        <p:xfrm>
          <a:off x="5106546" y="29249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8451"/>
              </p:ext>
            </p:extLst>
          </p:nvPr>
        </p:nvGraphicFramePr>
        <p:xfrm>
          <a:off x="1913633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65170"/>
              </p:ext>
            </p:extLst>
          </p:nvPr>
        </p:nvGraphicFramePr>
        <p:xfrm>
          <a:off x="2633713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55677" y="4415188"/>
            <a:ext cx="3780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lain"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 ＝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1935"/>
              </p:ext>
            </p:extLst>
          </p:nvPr>
        </p:nvGraphicFramePr>
        <p:xfrm>
          <a:off x="3191503" y="432784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49905"/>
              </p:ext>
            </p:extLst>
          </p:nvPr>
        </p:nvGraphicFramePr>
        <p:xfrm>
          <a:off x="3707904" y="4327843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09235"/>
              </p:ext>
            </p:extLst>
          </p:nvPr>
        </p:nvGraphicFramePr>
        <p:xfrm>
          <a:off x="4488666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36371"/>
              </p:ext>
            </p:extLst>
          </p:nvPr>
        </p:nvGraphicFramePr>
        <p:xfrm>
          <a:off x="5220072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63" y="27745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15" y="2793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586400" y="290345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587875" y="3236280"/>
            <a:ext cx="271302" cy="2743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117790" y="290973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119265" y="3242556"/>
            <a:ext cx="271302" cy="2743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26646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0" y="2645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 bwMode="auto">
          <a:xfrm>
            <a:off x="3204772" y="429348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204772" y="4662745"/>
            <a:ext cx="271302" cy="2743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723085" y="4293096"/>
            <a:ext cx="42256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3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30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815916" y="4662357"/>
            <a:ext cx="271302" cy="2743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812" y="40504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3" y="40357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6160" y="2782582"/>
            <a:ext cx="381993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lain"/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just">
              <a:buAutoNum type="arabicPlain"/>
            </a:pP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</a:t>
            </a:r>
            <a:endParaRPr lang="en-US" altLang="ko-KR" sz="1900" b="1" spc="-150" dirty="0" smtClean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61423"/>
              </p:ext>
            </p:extLst>
          </p:nvPr>
        </p:nvGraphicFramePr>
        <p:xfrm>
          <a:off x="1855611" y="268452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27214"/>
              </p:ext>
            </p:extLst>
          </p:nvPr>
        </p:nvGraphicFramePr>
        <p:xfrm>
          <a:off x="2514286" y="268452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3167166" y="283060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648710" y="283132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4782"/>
              </p:ext>
            </p:extLst>
          </p:nvPr>
        </p:nvGraphicFramePr>
        <p:xfrm>
          <a:off x="4352029" y="26748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10220"/>
              </p:ext>
            </p:extLst>
          </p:nvPr>
        </p:nvGraphicFramePr>
        <p:xfrm>
          <a:off x="4875155" y="26748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4365040" y="264541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872357" y="264541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108308" y="342255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40"/>
              </p:ext>
            </p:extLst>
          </p:nvPr>
        </p:nvGraphicFramePr>
        <p:xfrm>
          <a:off x="3615015" y="325619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 bwMode="auto">
          <a:xfrm>
            <a:off x="3612217" y="322678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108308" y="400506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8369"/>
              </p:ext>
            </p:extLst>
          </p:nvPr>
        </p:nvGraphicFramePr>
        <p:xfrm>
          <a:off x="3434995" y="38597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3432197" y="383038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45" y="25735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05" y="2387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68" y="2387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32" y="32328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62" y="31938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23" y="37802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78" y="37977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367644" y="2204864"/>
            <a:ext cx="4294916" cy="244827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와 같이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0" y="164566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44152" y="2782582"/>
            <a:ext cx="38199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   ＋     ＝     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0974"/>
              </p:ext>
            </p:extLst>
          </p:nvPr>
        </p:nvGraphicFramePr>
        <p:xfrm>
          <a:off x="1783603" y="2685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92688"/>
              </p:ext>
            </p:extLst>
          </p:nvPr>
        </p:nvGraphicFramePr>
        <p:xfrm>
          <a:off x="2442278" y="2685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44080"/>
              </p:ext>
            </p:extLst>
          </p:nvPr>
        </p:nvGraphicFramePr>
        <p:xfrm>
          <a:off x="2987824" y="2685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6081"/>
              </p:ext>
            </p:extLst>
          </p:nvPr>
        </p:nvGraphicFramePr>
        <p:xfrm>
          <a:off x="3527884" y="2685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47183"/>
              </p:ext>
            </p:extLst>
          </p:nvPr>
        </p:nvGraphicFramePr>
        <p:xfrm>
          <a:off x="4067944" y="2685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53265"/>
              </p:ext>
            </p:extLst>
          </p:nvPr>
        </p:nvGraphicFramePr>
        <p:xfrm>
          <a:off x="4757849" y="2685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433191" y="2499694"/>
            <a:ext cx="3824662" cy="929306"/>
          </a:xfrm>
          <a:prstGeom prst="round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99" y="234888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1539197" y="3776753"/>
            <a:ext cx="49770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     ＋       ＝       ＝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4918"/>
              </p:ext>
            </p:extLst>
          </p:nvPr>
        </p:nvGraphicFramePr>
        <p:xfrm>
          <a:off x="1778648" y="36797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18972"/>
              </p:ext>
            </p:extLst>
          </p:nvPr>
        </p:nvGraphicFramePr>
        <p:xfrm>
          <a:off x="2437323" y="36797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 bwMode="auto">
          <a:xfrm>
            <a:off x="2939245" y="3690716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01755"/>
              </p:ext>
            </p:extLst>
          </p:nvPr>
        </p:nvGraphicFramePr>
        <p:xfrm>
          <a:off x="3035542" y="36999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 bwMode="auto">
          <a:xfrm>
            <a:off x="3635896" y="3691631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53637"/>
              </p:ext>
            </p:extLst>
          </p:nvPr>
        </p:nvGraphicFramePr>
        <p:xfrm>
          <a:off x="3732193" y="37008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 bwMode="auto">
          <a:xfrm>
            <a:off x="4307397" y="368949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29451"/>
              </p:ext>
            </p:extLst>
          </p:nvPr>
        </p:nvGraphicFramePr>
        <p:xfrm>
          <a:off x="4403694" y="369871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 bwMode="auto">
          <a:xfrm>
            <a:off x="5059122" y="3689495"/>
            <a:ext cx="57606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96697"/>
              </p:ext>
            </p:extLst>
          </p:nvPr>
        </p:nvGraphicFramePr>
        <p:xfrm>
          <a:off x="5292080" y="369871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61" y="41614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40" y="42096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95" y="42074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18" y="41949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11" y="2666689"/>
            <a:ext cx="3333269" cy="123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승희네 집에서 병원을 지나 꽃집까지 가는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5303516" y="3523630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7982" y="3523630"/>
            <a:ext cx="12771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승희네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360595" y="2293266"/>
            <a:ext cx="79254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3728" y="3020669"/>
            <a:ext cx="10957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 km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06958"/>
              </p:ext>
            </p:extLst>
          </p:nvPr>
        </p:nvGraphicFramePr>
        <p:xfrm>
          <a:off x="2363179" y="292368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404267" y="3416713"/>
            <a:ext cx="10957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 km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72101"/>
              </p:ext>
            </p:extLst>
          </p:nvPr>
        </p:nvGraphicFramePr>
        <p:xfrm>
          <a:off x="3643718" y="33197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449208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11" y="447305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2171416" y="4365916"/>
            <a:ext cx="13404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9520"/>
              </p:ext>
            </p:extLst>
          </p:nvPr>
        </p:nvGraphicFramePr>
        <p:xfrm>
          <a:off x="2404375" y="43751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4534" y="4450398"/>
            <a:ext cx="13901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63724"/>
              </p:ext>
            </p:extLst>
          </p:nvPr>
        </p:nvGraphicFramePr>
        <p:xfrm>
          <a:off x="3116642" y="437468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4256076" y="4363033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5600"/>
              </p:ext>
            </p:extLst>
          </p:nvPr>
        </p:nvGraphicFramePr>
        <p:xfrm>
          <a:off x="4489034" y="437225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229193" y="4447515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96" y="4257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63" y="43441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4069690" y="21351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552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타원 82"/>
          <p:cNvSpPr/>
          <p:nvPr/>
        </p:nvSpPr>
        <p:spPr>
          <a:xfrm>
            <a:off x="5253372" y="4954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11" y="2666689"/>
            <a:ext cx="3333269" cy="123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승희네 집에서 병원을 지나 꽃집까지 가는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5303516" y="3523630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7982" y="3523630"/>
            <a:ext cx="12771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승희네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360595" y="2293266"/>
            <a:ext cx="79254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3728" y="3020669"/>
            <a:ext cx="10957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 km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42187"/>
              </p:ext>
            </p:extLst>
          </p:nvPr>
        </p:nvGraphicFramePr>
        <p:xfrm>
          <a:off x="2363179" y="292368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404267" y="3416713"/>
            <a:ext cx="10957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 km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10535"/>
              </p:ext>
            </p:extLst>
          </p:nvPr>
        </p:nvGraphicFramePr>
        <p:xfrm>
          <a:off x="3643718" y="33197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449208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11" y="447305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2171416" y="4365916"/>
            <a:ext cx="13404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79287"/>
              </p:ext>
            </p:extLst>
          </p:nvPr>
        </p:nvGraphicFramePr>
        <p:xfrm>
          <a:off x="2404375" y="43751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4534" y="4450398"/>
            <a:ext cx="13901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94705"/>
              </p:ext>
            </p:extLst>
          </p:nvPr>
        </p:nvGraphicFramePr>
        <p:xfrm>
          <a:off x="3116642" y="437468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4256076" y="4363033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22000"/>
              </p:ext>
            </p:extLst>
          </p:nvPr>
        </p:nvGraphicFramePr>
        <p:xfrm>
          <a:off x="4489034" y="437225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229193" y="4447515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4149080"/>
            <a:ext cx="6667165" cy="1088284"/>
            <a:chOff x="192745" y="4185006"/>
            <a:chExt cx="6667165" cy="108828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47024"/>
              <a:ext cx="6667165" cy="73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85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7667" y="4539610"/>
            <a:ext cx="642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41192"/>
              </p:ext>
            </p:extLst>
          </p:nvPr>
        </p:nvGraphicFramePr>
        <p:xfrm>
          <a:off x="539552" y="44677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21792"/>
              </p:ext>
            </p:extLst>
          </p:nvPr>
        </p:nvGraphicFramePr>
        <p:xfrm>
          <a:off x="1079636" y="44677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65552"/>
              </p:ext>
            </p:extLst>
          </p:nvPr>
        </p:nvGraphicFramePr>
        <p:xfrm>
          <a:off x="1583668" y="448410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8956"/>
              </p:ext>
            </p:extLst>
          </p:nvPr>
        </p:nvGraphicFramePr>
        <p:xfrm>
          <a:off x="2047394" y="448679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39789"/>
              </p:ext>
            </p:extLst>
          </p:nvPr>
        </p:nvGraphicFramePr>
        <p:xfrm>
          <a:off x="2555776" y="448949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17060"/>
              </p:ext>
            </p:extLst>
          </p:nvPr>
        </p:nvGraphicFramePr>
        <p:xfrm>
          <a:off x="3167844" y="448679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8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합을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004048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242554" y="3809890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16310"/>
              </p:ext>
            </p:extLst>
          </p:nvPr>
        </p:nvGraphicFramePr>
        <p:xfrm>
          <a:off x="3441700" y="383414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03848" y="3954934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79" y="36810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231740" y="2362877"/>
            <a:ext cx="2618588" cy="836102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374883" y="2555473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61165"/>
              </p:ext>
            </p:extLst>
          </p:nvPr>
        </p:nvGraphicFramePr>
        <p:xfrm>
          <a:off x="2614333" y="24584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262340" y="2553874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18217"/>
              </p:ext>
            </p:extLst>
          </p:nvPr>
        </p:nvGraphicFramePr>
        <p:xfrm>
          <a:off x="3501790" y="2456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20764"/>
              </p:ext>
            </p:extLst>
          </p:nvPr>
        </p:nvGraphicFramePr>
        <p:xfrm>
          <a:off x="4293878" y="2456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5856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:\초등 수학\3_002_2015개정\수학 4-2 지도서\app\resource\contents\lesson01\ops\1\media\mp4\1_3_1_a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" y="891467"/>
            <a:ext cx="6917168" cy="473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7100" y="891466"/>
            <a:ext cx="6924993" cy="4733777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75656" y="2418037"/>
            <a:ext cx="406845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끓이기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01176" y="3480155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5400000">
            <a:off x="3511115" y="3588167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합을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직사각형 64"/>
          <p:cNvSpPr/>
          <p:nvPr/>
        </p:nvSpPr>
        <p:spPr bwMode="auto">
          <a:xfrm>
            <a:off x="3314562" y="4113737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4130"/>
              </p:ext>
            </p:extLst>
          </p:nvPr>
        </p:nvGraphicFramePr>
        <p:xfrm>
          <a:off x="3513708" y="413798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75856" y="4258781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3681028"/>
            <a:ext cx="6667165" cy="1556336"/>
            <a:chOff x="192745" y="3716954"/>
            <a:chExt cx="6667165" cy="15563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78972"/>
              <a:ext cx="6667165" cy="12062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7169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17978"/>
              </p:ext>
            </p:extLst>
          </p:nvPr>
        </p:nvGraphicFramePr>
        <p:xfrm>
          <a:off x="949683" y="404106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27667" y="4112950"/>
            <a:ext cx="6427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가장 큰 분수는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분수는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84369"/>
              </p:ext>
            </p:extLst>
          </p:nvPr>
        </p:nvGraphicFramePr>
        <p:xfrm>
          <a:off x="406163" y="404106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08970"/>
              </p:ext>
            </p:extLst>
          </p:nvPr>
        </p:nvGraphicFramePr>
        <p:xfrm>
          <a:off x="3275880" y="404106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42774"/>
              </p:ext>
            </p:extLst>
          </p:nvPr>
        </p:nvGraphicFramePr>
        <p:xfrm>
          <a:off x="5364088" y="404106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96133"/>
              </p:ext>
            </p:extLst>
          </p:nvPr>
        </p:nvGraphicFramePr>
        <p:xfrm>
          <a:off x="791580" y="4539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03877"/>
              </p:ext>
            </p:extLst>
          </p:nvPr>
        </p:nvGraphicFramePr>
        <p:xfrm>
          <a:off x="1325312" y="4539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86202"/>
              </p:ext>
            </p:extLst>
          </p:nvPr>
        </p:nvGraphicFramePr>
        <p:xfrm>
          <a:off x="1847983" y="4539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51913"/>
              </p:ext>
            </p:extLst>
          </p:nvPr>
        </p:nvGraphicFramePr>
        <p:xfrm>
          <a:off x="2395639" y="4539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30446"/>
              </p:ext>
            </p:extLst>
          </p:nvPr>
        </p:nvGraphicFramePr>
        <p:xfrm>
          <a:off x="3625084" y="4539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06995"/>
              </p:ext>
            </p:extLst>
          </p:nvPr>
        </p:nvGraphicFramePr>
        <p:xfrm>
          <a:off x="4030375" y="4539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05701"/>
              </p:ext>
            </p:extLst>
          </p:nvPr>
        </p:nvGraphicFramePr>
        <p:xfrm>
          <a:off x="4822559" y="4539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53542"/>
              </p:ext>
            </p:extLst>
          </p:nvPr>
        </p:nvGraphicFramePr>
        <p:xfrm>
          <a:off x="6211250" y="4539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모서리가 둥근 직사각형 75"/>
          <p:cNvSpPr/>
          <p:nvPr/>
        </p:nvSpPr>
        <p:spPr>
          <a:xfrm>
            <a:off x="2231740" y="2362877"/>
            <a:ext cx="2618588" cy="836102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74883" y="2555473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7545"/>
              </p:ext>
            </p:extLst>
          </p:nvPr>
        </p:nvGraphicFramePr>
        <p:xfrm>
          <a:off x="2614333" y="24584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3262340" y="2553874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41515"/>
              </p:ext>
            </p:extLst>
          </p:nvPr>
        </p:nvGraphicFramePr>
        <p:xfrm>
          <a:off x="3501790" y="2456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2811"/>
              </p:ext>
            </p:extLst>
          </p:nvPr>
        </p:nvGraphicFramePr>
        <p:xfrm>
          <a:off x="4293878" y="2456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8" y="459390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23980"/>
              </p:ext>
            </p:extLst>
          </p:nvPr>
        </p:nvGraphicFramePr>
        <p:xfrm>
          <a:off x="5671190" y="453665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0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561784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변의 길이가 같은 삼각형이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변의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1     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변의 길이의 합은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27128"/>
              </p:ext>
            </p:extLst>
          </p:nvPr>
        </p:nvGraphicFramePr>
        <p:xfrm>
          <a:off x="872055" y="19678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3314562" y="2945794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03772"/>
              </p:ext>
            </p:extLst>
          </p:nvPr>
        </p:nvGraphicFramePr>
        <p:xfrm>
          <a:off x="3513708" y="297004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275856" y="3090838"/>
            <a:ext cx="1316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87" y="2816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561784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변의 길이가 같은 삼각형이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변의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1     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변의 길이의 합은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58247"/>
              </p:ext>
            </p:extLst>
          </p:nvPr>
        </p:nvGraphicFramePr>
        <p:xfrm>
          <a:off x="872055" y="19678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3314562" y="2945794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55773"/>
              </p:ext>
            </p:extLst>
          </p:nvPr>
        </p:nvGraphicFramePr>
        <p:xfrm>
          <a:off x="3513708" y="297004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275856" y="3090838"/>
            <a:ext cx="1316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4149080"/>
            <a:ext cx="6667165" cy="1088284"/>
            <a:chOff x="192745" y="4185006"/>
            <a:chExt cx="6667165" cy="108828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47024"/>
              <a:ext cx="6667165" cy="73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85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7" y="4539610"/>
            <a:ext cx="642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＋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9331"/>
              </p:ext>
            </p:extLst>
          </p:nvPr>
        </p:nvGraphicFramePr>
        <p:xfrm>
          <a:off x="539552" y="44677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79499"/>
              </p:ext>
            </p:extLst>
          </p:nvPr>
        </p:nvGraphicFramePr>
        <p:xfrm>
          <a:off x="1079636" y="44677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68243"/>
              </p:ext>
            </p:extLst>
          </p:nvPr>
        </p:nvGraphicFramePr>
        <p:xfrm>
          <a:off x="1611253" y="44677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91506"/>
              </p:ext>
            </p:extLst>
          </p:nvPr>
        </p:nvGraphicFramePr>
        <p:xfrm>
          <a:off x="2017930" y="448410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81654"/>
              </p:ext>
            </p:extLst>
          </p:nvPr>
        </p:nvGraphicFramePr>
        <p:xfrm>
          <a:off x="2447788" y="448679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46724"/>
              </p:ext>
            </p:extLst>
          </p:nvPr>
        </p:nvGraphicFramePr>
        <p:xfrm>
          <a:off x="2843832" y="448949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44549"/>
              </p:ext>
            </p:extLst>
          </p:nvPr>
        </p:nvGraphicFramePr>
        <p:xfrm>
          <a:off x="3275880" y="448679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4342"/>
              </p:ext>
            </p:extLst>
          </p:nvPr>
        </p:nvGraphicFramePr>
        <p:xfrm>
          <a:off x="3815940" y="448466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3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77494"/>
              </p:ext>
            </p:extLst>
          </p:nvPr>
        </p:nvGraphicFramePr>
        <p:xfrm>
          <a:off x="2673742" y="313036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69686"/>
              </p:ext>
            </p:extLst>
          </p:nvPr>
        </p:nvGraphicFramePr>
        <p:xfrm>
          <a:off x="338386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0181" y="3234311"/>
            <a:ext cx="2643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42399"/>
              </p:ext>
            </p:extLst>
          </p:nvPr>
        </p:nvGraphicFramePr>
        <p:xfrm>
          <a:off x="4334063" y="31167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976653" y="3126466"/>
            <a:ext cx="774055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13" y="29765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91033"/>
              </p:ext>
            </p:extLst>
          </p:nvPr>
        </p:nvGraphicFramePr>
        <p:xfrm>
          <a:off x="2673742" y="313036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7970"/>
              </p:ext>
            </p:extLst>
          </p:nvPr>
        </p:nvGraphicFramePr>
        <p:xfrm>
          <a:off x="338386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0181" y="3234311"/>
            <a:ext cx="2643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4305"/>
              </p:ext>
            </p:extLst>
          </p:nvPr>
        </p:nvGraphicFramePr>
        <p:xfrm>
          <a:off x="4334063" y="31167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976653" y="3126466"/>
            <a:ext cx="774055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4149080"/>
            <a:ext cx="6667165" cy="1088284"/>
            <a:chOff x="192745" y="4185006"/>
            <a:chExt cx="6667165" cy="108828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47024"/>
              <a:ext cx="6667165" cy="73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85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27667" y="4539610"/>
            <a:ext cx="642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59764"/>
              </p:ext>
            </p:extLst>
          </p:nvPr>
        </p:nvGraphicFramePr>
        <p:xfrm>
          <a:off x="53955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0323"/>
              </p:ext>
            </p:extLst>
          </p:nvPr>
        </p:nvGraphicFramePr>
        <p:xfrm>
          <a:off x="1079636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6800"/>
              </p:ext>
            </p:extLst>
          </p:nvPr>
        </p:nvGraphicFramePr>
        <p:xfrm>
          <a:off x="230374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74580"/>
              </p:ext>
            </p:extLst>
          </p:nvPr>
        </p:nvGraphicFramePr>
        <p:xfrm>
          <a:off x="2699816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68867"/>
              </p:ext>
            </p:extLst>
          </p:nvPr>
        </p:nvGraphicFramePr>
        <p:xfrm>
          <a:off x="349188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81206"/>
              </p:ext>
            </p:extLst>
          </p:nvPr>
        </p:nvGraphicFramePr>
        <p:xfrm>
          <a:off x="435600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21981"/>
              </p:ext>
            </p:extLst>
          </p:nvPr>
        </p:nvGraphicFramePr>
        <p:xfrm>
          <a:off x="4896036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4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이동 시 발문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기호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559404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윤이가 노란색 물감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      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빨간색 물감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   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섞어 주황색을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만든 주황색 물감은 모두             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54159"/>
              </p:ext>
            </p:extLst>
          </p:nvPr>
        </p:nvGraphicFramePr>
        <p:xfrm>
          <a:off x="2961550" y="15208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13587"/>
              </p:ext>
            </p:extLst>
          </p:nvPr>
        </p:nvGraphicFramePr>
        <p:xfrm>
          <a:off x="5292080" y="15437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3170546" y="3224800"/>
            <a:ext cx="71939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53382"/>
              </p:ext>
            </p:extLst>
          </p:nvPr>
        </p:nvGraphicFramePr>
        <p:xfrm>
          <a:off x="3527884" y="32490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131840" y="3369844"/>
            <a:ext cx="1316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19" y="3042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58707" y="1451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559404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윤이가 노란색 물감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      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빨간색 물감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   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섞어 주황색을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만든 주황색 물감은 모두             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02941"/>
              </p:ext>
            </p:extLst>
          </p:nvPr>
        </p:nvGraphicFramePr>
        <p:xfrm>
          <a:off x="2961550" y="15208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635893"/>
              </p:ext>
            </p:extLst>
          </p:nvPr>
        </p:nvGraphicFramePr>
        <p:xfrm>
          <a:off x="5292080" y="15437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3170546" y="3224800"/>
            <a:ext cx="71939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11723"/>
              </p:ext>
            </p:extLst>
          </p:nvPr>
        </p:nvGraphicFramePr>
        <p:xfrm>
          <a:off x="3527884" y="32490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131840" y="3369844"/>
            <a:ext cx="1316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4149080"/>
            <a:ext cx="6667165" cy="1088284"/>
            <a:chOff x="192745" y="4185006"/>
            <a:chExt cx="6667165" cy="108828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47024"/>
              <a:ext cx="6667165" cy="73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85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27667" y="4539610"/>
            <a:ext cx="642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17136"/>
              </p:ext>
            </p:extLst>
          </p:nvPr>
        </p:nvGraphicFramePr>
        <p:xfrm>
          <a:off x="53955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40106"/>
              </p:ext>
            </p:extLst>
          </p:nvPr>
        </p:nvGraphicFramePr>
        <p:xfrm>
          <a:off x="1079636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28329"/>
              </p:ext>
            </p:extLst>
          </p:nvPr>
        </p:nvGraphicFramePr>
        <p:xfrm>
          <a:off x="230374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34265"/>
              </p:ext>
            </p:extLst>
          </p:nvPr>
        </p:nvGraphicFramePr>
        <p:xfrm>
          <a:off x="2699816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60320"/>
              </p:ext>
            </p:extLst>
          </p:nvPr>
        </p:nvGraphicFramePr>
        <p:xfrm>
          <a:off x="349188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25522"/>
              </p:ext>
            </p:extLst>
          </p:nvPr>
        </p:nvGraphicFramePr>
        <p:xfrm>
          <a:off x="435600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39804"/>
              </p:ext>
            </p:extLst>
          </p:nvPr>
        </p:nvGraphicFramePr>
        <p:xfrm>
          <a:off x="500407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                 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9" y="165000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56609"/>
              </p:ext>
            </p:extLst>
          </p:nvPr>
        </p:nvGraphicFramePr>
        <p:xfrm>
          <a:off x="2159012" y="309266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48437"/>
              </p:ext>
            </p:extLst>
          </p:nvPr>
        </p:nvGraphicFramePr>
        <p:xfrm>
          <a:off x="2869138" y="310200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915451" y="3196606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0948"/>
              </p:ext>
            </p:extLst>
          </p:nvPr>
        </p:nvGraphicFramePr>
        <p:xfrm>
          <a:off x="4105910" y="30880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01762"/>
              </p:ext>
            </p:extLst>
          </p:nvPr>
        </p:nvGraphicFramePr>
        <p:xfrm>
          <a:off x="4816036" y="309737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862349" y="3191976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99535" y="313707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39" y="29388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                 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9" y="165000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13559"/>
              </p:ext>
            </p:extLst>
          </p:nvPr>
        </p:nvGraphicFramePr>
        <p:xfrm>
          <a:off x="2159012" y="309266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58591"/>
              </p:ext>
            </p:extLst>
          </p:nvPr>
        </p:nvGraphicFramePr>
        <p:xfrm>
          <a:off x="2869138" y="310200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915451" y="3196606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0223"/>
              </p:ext>
            </p:extLst>
          </p:nvPr>
        </p:nvGraphicFramePr>
        <p:xfrm>
          <a:off x="4105910" y="30880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48303"/>
              </p:ext>
            </p:extLst>
          </p:nvPr>
        </p:nvGraphicFramePr>
        <p:xfrm>
          <a:off x="4816036" y="309737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862349" y="3191976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99535" y="313707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3176972"/>
            <a:ext cx="6667165" cy="2060392"/>
            <a:chOff x="192745" y="3212898"/>
            <a:chExt cx="6667165" cy="206039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374916"/>
              <a:ext cx="6667165" cy="17102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21289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92559" y="3630228"/>
            <a:ext cx="292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77556"/>
              </p:ext>
            </p:extLst>
          </p:nvPr>
        </p:nvGraphicFramePr>
        <p:xfrm>
          <a:off x="804444" y="355821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79977"/>
              </p:ext>
            </p:extLst>
          </p:nvPr>
        </p:nvGraphicFramePr>
        <p:xfrm>
          <a:off x="1344528" y="355821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42956"/>
              </p:ext>
            </p:extLst>
          </p:nvPr>
        </p:nvGraphicFramePr>
        <p:xfrm>
          <a:off x="1740548" y="355821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71466"/>
              </p:ext>
            </p:extLst>
          </p:nvPr>
        </p:nvGraphicFramePr>
        <p:xfrm>
          <a:off x="2147225" y="355821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54606"/>
              </p:ext>
            </p:extLst>
          </p:nvPr>
        </p:nvGraphicFramePr>
        <p:xfrm>
          <a:off x="2604644" y="355821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58027"/>
              </p:ext>
            </p:extLst>
          </p:nvPr>
        </p:nvGraphicFramePr>
        <p:xfrm>
          <a:off x="3108724" y="355821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92560" y="4139800"/>
            <a:ext cx="502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lain" startAt="2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22807"/>
              </p:ext>
            </p:extLst>
          </p:nvPr>
        </p:nvGraphicFramePr>
        <p:xfrm>
          <a:off x="804444" y="406779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5652"/>
              </p:ext>
            </p:extLst>
          </p:nvPr>
        </p:nvGraphicFramePr>
        <p:xfrm>
          <a:off x="1344528" y="406779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02540"/>
              </p:ext>
            </p:extLst>
          </p:nvPr>
        </p:nvGraphicFramePr>
        <p:xfrm>
          <a:off x="2568640" y="406779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40072"/>
              </p:ext>
            </p:extLst>
          </p:nvPr>
        </p:nvGraphicFramePr>
        <p:xfrm>
          <a:off x="2964708" y="406779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92535"/>
              </p:ext>
            </p:extLst>
          </p:nvPr>
        </p:nvGraphicFramePr>
        <p:xfrm>
          <a:off x="3756772" y="406779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89507"/>
              </p:ext>
            </p:extLst>
          </p:nvPr>
        </p:nvGraphicFramePr>
        <p:xfrm>
          <a:off x="4620892" y="406779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84691"/>
              </p:ext>
            </p:extLst>
          </p:nvPr>
        </p:nvGraphicFramePr>
        <p:xfrm>
          <a:off x="5160928" y="406779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374627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425584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7" y="463351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74" y="4652399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73797" y="4626558"/>
            <a:ext cx="148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＜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34085"/>
              </p:ext>
            </p:extLst>
          </p:nvPr>
        </p:nvGraphicFramePr>
        <p:xfrm>
          <a:off x="885681" y="455454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46617"/>
              </p:ext>
            </p:extLst>
          </p:nvPr>
        </p:nvGraphicFramePr>
        <p:xfrm>
          <a:off x="1725248" y="455454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얼마인지 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96673"/>
              </p:ext>
            </p:extLst>
          </p:nvPr>
        </p:nvGraphicFramePr>
        <p:xfrm>
          <a:off x="2142798" y="151239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6330"/>
              </p:ext>
            </p:extLst>
          </p:nvPr>
        </p:nvGraphicFramePr>
        <p:xfrm>
          <a:off x="2771800" y="15123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70" y="2276872"/>
            <a:ext cx="5646946" cy="147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742060" y="2259938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7722"/>
              </p:ext>
            </p:extLst>
          </p:nvPr>
        </p:nvGraphicFramePr>
        <p:xfrm>
          <a:off x="981510" y="21629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742060" y="2797507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07746"/>
              </p:ext>
            </p:extLst>
          </p:nvPr>
        </p:nvGraphicFramePr>
        <p:xfrm>
          <a:off x="981510" y="27005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47621"/>
              </p:ext>
            </p:extLst>
          </p:nvPr>
        </p:nvGraphicFramePr>
        <p:xfrm>
          <a:off x="115384" y="612930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5"/>
                        </a:rPr>
                        <a:t>https://cdata2.tsherpa.co.kr/tsherpa/MultiMedia/Flash/2020/curri/index.html?flashxmlnum=ost1208&amp;classa=A8-C1-42-MM-MM-04-02-04-0-0-0-0&amp;classno=MM_42_04/suh_0402_01_0004/suh_0402_01_0004_401_1.html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58957"/>
              </p:ext>
            </p:extLst>
          </p:nvPr>
        </p:nvGraphicFramePr>
        <p:xfrm>
          <a:off x="826372" y="41891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17419"/>
              </p:ext>
            </p:extLst>
          </p:nvPr>
        </p:nvGraphicFramePr>
        <p:xfrm>
          <a:off x="1536498" y="41984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582811" y="4293096"/>
            <a:ext cx="593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 ＝   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243705" y="43482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752526" y="43482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40199"/>
              </p:ext>
            </p:extLst>
          </p:nvPr>
        </p:nvGraphicFramePr>
        <p:xfrm>
          <a:off x="3491880" y="41607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 bwMode="auto">
          <a:xfrm>
            <a:off x="3500245" y="414361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04575"/>
              </p:ext>
            </p:extLst>
          </p:nvPr>
        </p:nvGraphicFramePr>
        <p:xfrm>
          <a:off x="4067944" y="41630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 bwMode="auto">
          <a:xfrm>
            <a:off x="4076309" y="414590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4696488" y="43482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76963"/>
              </p:ext>
            </p:extLst>
          </p:nvPr>
        </p:nvGraphicFramePr>
        <p:xfrm>
          <a:off x="5191456" y="41607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 bwMode="auto">
          <a:xfrm>
            <a:off x="5199821" y="414361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5760132" y="434829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12110"/>
              </p:ext>
            </p:extLst>
          </p:nvPr>
        </p:nvGraphicFramePr>
        <p:xfrm>
          <a:off x="6084168" y="416160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직사각형 127"/>
          <p:cNvSpPr/>
          <p:nvPr/>
        </p:nvSpPr>
        <p:spPr bwMode="auto">
          <a:xfrm>
            <a:off x="6092533" y="414442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19" y="40905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28" y="40956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868" y="38932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67" y="41436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95" y="38881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595" y="41187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81" y="3898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5708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8045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55482" y="1344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197633"/>
            <a:ext cx="2974460" cy="69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부엌에서 죽을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끓이고 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52020" y="1302898"/>
            <a:ext cx="2259785" cy="325902"/>
            <a:chOff x="4788024" y="1193922"/>
            <a:chExt cx="2259785" cy="325902"/>
          </a:xfrm>
        </p:grpSpPr>
        <p:grpSp>
          <p:nvGrpSpPr>
            <p:cNvPr id="7" name="그룹 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15" y="2760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" y="1614491"/>
            <a:ext cx="3713776" cy="324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3480260" y="4681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4429306"/>
            <a:ext cx="360000" cy="360000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97110" y="1829476"/>
            <a:ext cx="1542741" cy="7958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-157054" y="18326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죽 끓이려고 물을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 넣었어요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이등변 삼각형 72"/>
          <p:cNvSpPr/>
          <p:nvPr/>
        </p:nvSpPr>
        <p:spPr>
          <a:xfrm flipV="1">
            <a:off x="935596" y="2624908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491582" y="1634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71688"/>
              </p:ext>
            </p:extLst>
          </p:nvPr>
        </p:nvGraphicFramePr>
        <p:xfrm>
          <a:off x="304935" y="2149232"/>
          <a:ext cx="180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96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71140"/>
              </p:ext>
            </p:extLst>
          </p:nvPr>
        </p:nvGraphicFramePr>
        <p:xfrm>
          <a:off x="1666644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23389"/>
              </p:ext>
            </p:extLst>
          </p:nvPr>
        </p:nvGraphicFramePr>
        <p:xfrm>
          <a:off x="192373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46543"/>
              </p:ext>
            </p:extLst>
          </p:nvPr>
        </p:nvGraphicFramePr>
        <p:xfrm>
          <a:off x="265607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82100"/>
              </p:ext>
            </p:extLst>
          </p:nvPr>
        </p:nvGraphicFramePr>
        <p:xfrm>
          <a:off x="19164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94496"/>
              </p:ext>
            </p:extLst>
          </p:nvPr>
        </p:nvGraphicFramePr>
        <p:xfrm>
          <a:off x="26487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96795"/>
              </p:ext>
            </p:extLst>
          </p:nvPr>
        </p:nvGraphicFramePr>
        <p:xfrm>
          <a:off x="38140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76355"/>
              </p:ext>
            </p:extLst>
          </p:nvPr>
        </p:nvGraphicFramePr>
        <p:xfrm>
          <a:off x="45463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115616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 bwMode="auto">
          <a:xfrm>
            <a:off x="2098961" y="2751273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8" name="타원 67"/>
          <p:cNvSpPr/>
          <p:nvPr/>
        </p:nvSpPr>
        <p:spPr bwMode="auto">
          <a:xfrm>
            <a:off x="2098961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9" name="그룹 68"/>
          <p:cNvGrpSpPr/>
          <p:nvPr/>
        </p:nvGrpSpPr>
        <p:grpSpPr>
          <a:xfrm>
            <a:off x="4031940" y="2751274"/>
            <a:ext cx="422014" cy="422016"/>
            <a:chOff x="5302260" y="5072084"/>
            <a:chExt cx="401643" cy="401644"/>
          </a:xfrm>
        </p:grpSpPr>
        <p:cxnSp>
          <p:nvCxnSpPr>
            <p:cNvPr id="70" name="직선 연결선 6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그룹 71"/>
          <p:cNvGrpSpPr/>
          <p:nvPr/>
        </p:nvGrpSpPr>
        <p:grpSpPr>
          <a:xfrm>
            <a:off x="4059851" y="3642939"/>
            <a:ext cx="422014" cy="422016"/>
            <a:chOff x="5302260" y="5072084"/>
            <a:chExt cx="401643" cy="401644"/>
          </a:xfrm>
        </p:grpSpPr>
        <p:cxnSp>
          <p:nvCxnSpPr>
            <p:cNvPr id="73" name="직선 연결선 7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타원 77"/>
          <p:cNvSpPr/>
          <p:nvPr/>
        </p:nvSpPr>
        <p:spPr>
          <a:xfrm>
            <a:off x="1744616" y="24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14553"/>
              </p:ext>
            </p:extLst>
          </p:nvPr>
        </p:nvGraphicFramePr>
        <p:xfrm>
          <a:off x="3805313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49848"/>
              </p:ext>
            </p:extLst>
          </p:nvPr>
        </p:nvGraphicFramePr>
        <p:xfrm>
          <a:off x="451543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561752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8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96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00389"/>
              </p:ext>
            </p:extLst>
          </p:nvPr>
        </p:nvGraphicFramePr>
        <p:xfrm>
          <a:off x="1666644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09930"/>
              </p:ext>
            </p:extLst>
          </p:nvPr>
        </p:nvGraphicFramePr>
        <p:xfrm>
          <a:off x="192373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79659"/>
              </p:ext>
            </p:extLst>
          </p:nvPr>
        </p:nvGraphicFramePr>
        <p:xfrm>
          <a:off x="265607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19546"/>
              </p:ext>
            </p:extLst>
          </p:nvPr>
        </p:nvGraphicFramePr>
        <p:xfrm>
          <a:off x="19164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66507"/>
              </p:ext>
            </p:extLst>
          </p:nvPr>
        </p:nvGraphicFramePr>
        <p:xfrm>
          <a:off x="26487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97729"/>
              </p:ext>
            </p:extLst>
          </p:nvPr>
        </p:nvGraphicFramePr>
        <p:xfrm>
          <a:off x="38140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83473"/>
              </p:ext>
            </p:extLst>
          </p:nvPr>
        </p:nvGraphicFramePr>
        <p:xfrm>
          <a:off x="45463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115616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 bwMode="auto">
          <a:xfrm>
            <a:off x="2098961" y="2751273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8" name="타원 67"/>
          <p:cNvSpPr/>
          <p:nvPr/>
        </p:nvSpPr>
        <p:spPr bwMode="auto">
          <a:xfrm>
            <a:off x="2098961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9" name="그룹 68"/>
          <p:cNvGrpSpPr/>
          <p:nvPr/>
        </p:nvGrpSpPr>
        <p:grpSpPr>
          <a:xfrm>
            <a:off x="4031940" y="2751274"/>
            <a:ext cx="422014" cy="422016"/>
            <a:chOff x="5302260" y="5072084"/>
            <a:chExt cx="401643" cy="401644"/>
          </a:xfrm>
        </p:grpSpPr>
        <p:cxnSp>
          <p:nvCxnSpPr>
            <p:cNvPr id="70" name="직선 연결선 6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그룹 71"/>
          <p:cNvGrpSpPr/>
          <p:nvPr/>
        </p:nvGrpSpPr>
        <p:grpSpPr>
          <a:xfrm>
            <a:off x="4059851" y="3642939"/>
            <a:ext cx="422014" cy="422016"/>
            <a:chOff x="5302260" y="5072084"/>
            <a:chExt cx="401643" cy="401644"/>
          </a:xfrm>
        </p:grpSpPr>
        <p:cxnSp>
          <p:nvCxnSpPr>
            <p:cNvPr id="73" name="직선 연결선 7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392"/>
              </p:ext>
            </p:extLst>
          </p:nvPr>
        </p:nvGraphicFramePr>
        <p:xfrm>
          <a:off x="3805313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50418"/>
              </p:ext>
            </p:extLst>
          </p:nvPr>
        </p:nvGraphicFramePr>
        <p:xfrm>
          <a:off x="451543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561752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98813"/>
              </p:ext>
            </p:extLst>
          </p:nvPr>
        </p:nvGraphicFramePr>
        <p:xfrm>
          <a:off x="900184" y="2817068"/>
          <a:ext cx="5328000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90085"/>
              </p:ext>
            </p:extLst>
          </p:nvPr>
        </p:nvGraphicFramePr>
        <p:xfrm>
          <a:off x="1157278" y="281581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4173"/>
              </p:ext>
            </p:extLst>
          </p:nvPr>
        </p:nvGraphicFramePr>
        <p:xfrm>
          <a:off x="1889618" y="281581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8279"/>
              </p:ext>
            </p:extLst>
          </p:nvPr>
        </p:nvGraphicFramePr>
        <p:xfrm>
          <a:off x="3821574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40874"/>
              </p:ext>
            </p:extLst>
          </p:nvPr>
        </p:nvGraphicFramePr>
        <p:xfrm>
          <a:off x="4553914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50550"/>
              </p:ext>
            </p:extLst>
          </p:nvPr>
        </p:nvGraphicFramePr>
        <p:xfrm>
          <a:off x="5153722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91384"/>
              </p:ext>
            </p:extLst>
          </p:nvPr>
        </p:nvGraphicFramePr>
        <p:xfrm>
          <a:off x="5886062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80641"/>
              </p:ext>
            </p:extLst>
          </p:nvPr>
        </p:nvGraphicFramePr>
        <p:xfrm>
          <a:off x="2477520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66563"/>
              </p:ext>
            </p:extLst>
          </p:nvPr>
        </p:nvGraphicFramePr>
        <p:xfrm>
          <a:off x="3041746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13" y="357315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2672916"/>
            <a:ext cx="6667165" cy="2564448"/>
            <a:chOff x="192745" y="2708842"/>
            <a:chExt cx="6667165" cy="256444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870860"/>
              <a:ext cx="6667165" cy="2214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7088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3" name="직각 삼각형 102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92559" y="3104966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92467"/>
              </p:ext>
            </p:extLst>
          </p:nvPr>
        </p:nvGraphicFramePr>
        <p:xfrm>
          <a:off x="804444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34912"/>
              </p:ext>
            </p:extLst>
          </p:nvPr>
        </p:nvGraphicFramePr>
        <p:xfrm>
          <a:off x="1344528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79452"/>
              </p:ext>
            </p:extLst>
          </p:nvPr>
        </p:nvGraphicFramePr>
        <p:xfrm>
          <a:off x="2555776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78231"/>
              </p:ext>
            </p:extLst>
          </p:nvPr>
        </p:nvGraphicFramePr>
        <p:xfrm>
          <a:off x="2987824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2210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7305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53198"/>
              </p:ext>
            </p:extLst>
          </p:nvPr>
        </p:nvGraphicFramePr>
        <p:xfrm>
          <a:off x="3779936" y="303928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60679"/>
              </p:ext>
            </p:extLst>
          </p:nvPr>
        </p:nvGraphicFramePr>
        <p:xfrm>
          <a:off x="4319996" y="303928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1866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6694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592490" y="4041070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35108"/>
              </p:ext>
            </p:extLst>
          </p:nvPr>
        </p:nvGraphicFramePr>
        <p:xfrm>
          <a:off x="804375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55003"/>
              </p:ext>
            </p:extLst>
          </p:nvPr>
        </p:nvGraphicFramePr>
        <p:xfrm>
          <a:off x="1344459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34365"/>
              </p:ext>
            </p:extLst>
          </p:nvPr>
        </p:nvGraphicFramePr>
        <p:xfrm>
          <a:off x="2555707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61945"/>
              </p:ext>
            </p:extLst>
          </p:nvPr>
        </p:nvGraphicFramePr>
        <p:xfrm>
          <a:off x="2987755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45374"/>
              </p:ext>
            </p:extLst>
          </p:nvPr>
        </p:nvGraphicFramePr>
        <p:xfrm>
          <a:off x="3779867" y="3975391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9334"/>
              </p:ext>
            </p:extLst>
          </p:nvPr>
        </p:nvGraphicFramePr>
        <p:xfrm>
          <a:off x="4608004" y="3975391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0402"/>
              </p:ext>
            </p:extLst>
          </p:nvPr>
        </p:nvGraphicFramePr>
        <p:xfrm>
          <a:off x="5148064" y="397752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592490" y="4509122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58046"/>
              </p:ext>
            </p:extLst>
          </p:nvPr>
        </p:nvGraphicFramePr>
        <p:xfrm>
          <a:off x="804375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89386"/>
              </p:ext>
            </p:extLst>
          </p:nvPr>
        </p:nvGraphicFramePr>
        <p:xfrm>
          <a:off x="1344459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39652"/>
              </p:ext>
            </p:extLst>
          </p:nvPr>
        </p:nvGraphicFramePr>
        <p:xfrm>
          <a:off x="2555707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47259"/>
              </p:ext>
            </p:extLst>
          </p:nvPr>
        </p:nvGraphicFramePr>
        <p:xfrm>
          <a:off x="2987755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43471"/>
              </p:ext>
            </p:extLst>
          </p:nvPr>
        </p:nvGraphicFramePr>
        <p:xfrm>
          <a:off x="3779867" y="444344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97694"/>
              </p:ext>
            </p:extLst>
          </p:nvPr>
        </p:nvGraphicFramePr>
        <p:xfrm>
          <a:off x="4319927" y="444344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592490" y="3583063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93233"/>
              </p:ext>
            </p:extLst>
          </p:nvPr>
        </p:nvGraphicFramePr>
        <p:xfrm>
          <a:off x="804375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20613"/>
              </p:ext>
            </p:extLst>
          </p:nvPr>
        </p:nvGraphicFramePr>
        <p:xfrm>
          <a:off x="1344459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95270"/>
              </p:ext>
            </p:extLst>
          </p:nvPr>
        </p:nvGraphicFramePr>
        <p:xfrm>
          <a:off x="2555707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58224"/>
              </p:ext>
            </p:extLst>
          </p:nvPr>
        </p:nvGraphicFramePr>
        <p:xfrm>
          <a:off x="2987755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26973"/>
              </p:ext>
            </p:extLst>
          </p:nvPr>
        </p:nvGraphicFramePr>
        <p:xfrm>
          <a:off x="3779867" y="35173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957349"/>
              </p:ext>
            </p:extLst>
          </p:nvPr>
        </p:nvGraphicFramePr>
        <p:xfrm>
          <a:off x="4319927" y="35173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8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96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24629"/>
              </p:ext>
            </p:extLst>
          </p:nvPr>
        </p:nvGraphicFramePr>
        <p:xfrm>
          <a:off x="900184" y="2817068"/>
          <a:ext cx="5328000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817453"/>
              </p:ext>
            </p:extLst>
          </p:nvPr>
        </p:nvGraphicFramePr>
        <p:xfrm>
          <a:off x="1157278" y="281581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69453"/>
              </p:ext>
            </p:extLst>
          </p:nvPr>
        </p:nvGraphicFramePr>
        <p:xfrm>
          <a:off x="1889618" y="281581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88278"/>
              </p:ext>
            </p:extLst>
          </p:nvPr>
        </p:nvGraphicFramePr>
        <p:xfrm>
          <a:off x="3821574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81318"/>
              </p:ext>
            </p:extLst>
          </p:nvPr>
        </p:nvGraphicFramePr>
        <p:xfrm>
          <a:off x="4553914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59880"/>
              </p:ext>
            </p:extLst>
          </p:nvPr>
        </p:nvGraphicFramePr>
        <p:xfrm>
          <a:off x="5153722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13400"/>
              </p:ext>
            </p:extLst>
          </p:nvPr>
        </p:nvGraphicFramePr>
        <p:xfrm>
          <a:off x="5886062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24074"/>
              </p:ext>
            </p:extLst>
          </p:nvPr>
        </p:nvGraphicFramePr>
        <p:xfrm>
          <a:off x="2477520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16713"/>
              </p:ext>
            </p:extLst>
          </p:nvPr>
        </p:nvGraphicFramePr>
        <p:xfrm>
          <a:off x="3041746" y="2817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38" y="357315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13" y="357315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2672916"/>
            <a:ext cx="6667165" cy="2564448"/>
            <a:chOff x="192745" y="2708842"/>
            <a:chExt cx="6667165" cy="256444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870860"/>
              <a:ext cx="6667165" cy="2214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7088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92559" y="3104966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18024"/>
              </p:ext>
            </p:extLst>
          </p:nvPr>
        </p:nvGraphicFramePr>
        <p:xfrm>
          <a:off x="804444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84396"/>
              </p:ext>
            </p:extLst>
          </p:nvPr>
        </p:nvGraphicFramePr>
        <p:xfrm>
          <a:off x="1344528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33490"/>
              </p:ext>
            </p:extLst>
          </p:nvPr>
        </p:nvGraphicFramePr>
        <p:xfrm>
          <a:off x="2555776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10918"/>
              </p:ext>
            </p:extLst>
          </p:nvPr>
        </p:nvGraphicFramePr>
        <p:xfrm>
          <a:off x="2987824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2210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7305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39473"/>
              </p:ext>
            </p:extLst>
          </p:nvPr>
        </p:nvGraphicFramePr>
        <p:xfrm>
          <a:off x="3779936" y="303928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94944"/>
              </p:ext>
            </p:extLst>
          </p:nvPr>
        </p:nvGraphicFramePr>
        <p:xfrm>
          <a:off x="4319996" y="303928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592559" y="3587816"/>
            <a:ext cx="292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73212"/>
              </p:ext>
            </p:extLst>
          </p:nvPr>
        </p:nvGraphicFramePr>
        <p:xfrm>
          <a:off x="683568" y="351580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1184"/>
              </p:ext>
            </p:extLst>
          </p:nvPr>
        </p:nvGraphicFramePr>
        <p:xfrm>
          <a:off x="1115616" y="351580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26843"/>
              </p:ext>
            </p:extLst>
          </p:nvPr>
        </p:nvGraphicFramePr>
        <p:xfrm>
          <a:off x="1547664" y="3515806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68944"/>
              </p:ext>
            </p:extLst>
          </p:nvPr>
        </p:nvGraphicFramePr>
        <p:xfrm>
          <a:off x="2314381" y="351580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8190"/>
              </p:ext>
            </p:extLst>
          </p:nvPr>
        </p:nvGraphicFramePr>
        <p:xfrm>
          <a:off x="2915816" y="351580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1866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6694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592490" y="4041070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37024"/>
              </p:ext>
            </p:extLst>
          </p:nvPr>
        </p:nvGraphicFramePr>
        <p:xfrm>
          <a:off x="804375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0099"/>
              </p:ext>
            </p:extLst>
          </p:nvPr>
        </p:nvGraphicFramePr>
        <p:xfrm>
          <a:off x="1344459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286"/>
              </p:ext>
            </p:extLst>
          </p:nvPr>
        </p:nvGraphicFramePr>
        <p:xfrm>
          <a:off x="2555707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38269"/>
              </p:ext>
            </p:extLst>
          </p:nvPr>
        </p:nvGraphicFramePr>
        <p:xfrm>
          <a:off x="2987755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03565"/>
              </p:ext>
            </p:extLst>
          </p:nvPr>
        </p:nvGraphicFramePr>
        <p:xfrm>
          <a:off x="3779867" y="3975391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52409"/>
              </p:ext>
            </p:extLst>
          </p:nvPr>
        </p:nvGraphicFramePr>
        <p:xfrm>
          <a:off x="4608004" y="3975391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17558"/>
              </p:ext>
            </p:extLst>
          </p:nvPr>
        </p:nvGraphicFramePr>
        <p:xfrm>
          <a:off x="5148064" y="397752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592490" y="4509122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4467"/>
              </p:ext>
            </p:extLst>
          </p:nvPr>
        </p:nvGraphicFramePr>
        <p:xfrm>
          <a:off x="804375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79541"/>
              </p:ext>
            </p:extLst>
          </p:nvPr>
        </p:nvGraphicFramePr>
        <p:xfrm>
          <a:off x="1344459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57399"/>
              </p:ext>
            </p:extLst>
          </p:nvPr>
        </p:nvGraphicFramePr>
        <p:xfrm>
          <a:off x="2555707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19761"/>
              </p:ext>
            </p:extLst>
          </p:nvPr>
        </p:nvGraphicFramePr>
        <p:xfrm>
          <a:off x="2987755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78255"/>
              </p:ext>
            </p:extLst>
          </p:nvPr>
        </p:nvGraphicFramePr>
        <p:xfrm>
          <a:off x="3779867" y="444344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15284"/>
              </p:ext>
            </p:extLst>
          </p:nvPr>
        </p:nvGraphicFramePr>
        <p:xfrm>
          <a:off x="4319927" y="444344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3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" y="698053"/>
            <a:ext cx="6884621" cy="511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27" y="700934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82264" y="1359469"/>
            <a:ext cx="2053388" cy="9630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flipV="1">
            <a:off x="1835696" y="2333687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83424" y="144619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죽 끓이려고 물을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 넣었어요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36925"/>
              </p:ext>
            </p:extLst>
          </p:nvPr>
        </p:nvGraphicFramePr>
        <p:xfrm>
          <a:off x="401377" y="1710412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987383" y="1154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8045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처음 넣었던 물의 양은 몇 컵인가요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593018" y="2392808"/>
            <a:ext cx="1668579" cy="69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52020" y="1302898"/>
            <a:ext cx="2259785" cy="325902"/>
            <a:chOff x="4788024" y="1193922"/>
            <a:chExt cx="2259785" cy="325902"/>
          </a:xfrm>
        </p:grpSpPr>
        <p:grpSp>
          <p:nvGrpSpPr>
            <p:cNvPr id="7" name="그룹 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81" y="29373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" y="1614491"/>
            <a:ext cx="3713776" cy="324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4429306"/>
            <a:ext cx="360000" cy="360000"/>
          </a:xfrm>
          <a:prstGeom prst="rect">
            <a:avLst/>
          </a:prstGeom>
        </p:spPr>
      </p:pic>
      <p:sp>
        <p:nvSpPr>
          <p:cNvPr id="66" name="모서리가 둥근 직사각형 65"/>
          <p:cNvSpPr/>
          <p:nvPr/>
        </p:nvSpPr>
        <p:spPr>
          <a:xfrm>
            <a:off x="97110" y="1829476"/>
            <a:ext cx="1542741" cy="7958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-157054" y="18326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죽 끓이려고 물을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 넣었어요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이등변 삼각형 67"/>
          <p:cNvSpPr/>
          <p:nvPr/>
        </p:nvSpPr>
        <p:spPr>
          <a:xfrm flipV="1">
            <a:off x="935596" y="2624908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26349"/>
              </p:ext>
            </p:extLst>
          </p:nvPr>
        </p:nvGraphicFramePr>
        <p:xfrm>
          <a:off x="304935" y="2149232"/>
          <a:ext cx="180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51125"/>
              </p:ext>
            </p:extLst>
          </p:nvPr>
        </p:nvGraphicFramePr>
        <p:xfrm>
          <a:off x="4833789" y="24569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0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8045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넣어야 하는 물의 양은 몇 컵인가요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593018" y="2392808"/>
            <a:ext cx="1668579" cy="69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52020" y="1302898"/>
            <a:ext cx="2259785" cy="325902"/>
            <a:chOff x="4788024" y="1193922"/>
            <a:chExt cx="2259785" cy="325902"/>
          </a:xfrm>
        </p:grpSpPr>
        <p:grpSp>
          <p:nvGrpSpPr>
            <p:cNvPr id="7" name="그룹 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81" y="29373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" y="1614491"/>
            <a:ext cx="3713776" cy="324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4429306"/>
            <a:ext cx="360000" cy="360000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72206"/>
              </p:ext>
            </p:extLst>
          </p:nvPr>
        </p:nvGraphicFramePr>
        <p:xfrm>
          <a:off x="4833789" y="24569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2161023" y="1697390"/>
            <a:ext cx="957922" cy="7958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-157054" y="18326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5400000" flipV="1">
            <a:off x="2000816" y="2019004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639851" y="1742887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 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넣어야 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16961"/>
              </p:ext>
            </p:extLst>
          </p:nvPr>
        </p:nvGraphicFramePr>
        <p:xfrm>
          <a:off x="2408485" y="1676734"/>
          <a:ext cx="180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" y="698053"/>
            <a:ext cx="6884621" cy="511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27" y="700934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3935945" y="1349864"/>
            <a:ext cx="1159085" cy="9630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 rot="5400000" flipV="1">
            <a:off x="3780837" y="1755046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515354" y="1478929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 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넣어야 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10807"/>
              </p:ext>
            </p:extLst>
          </p:nvPr>
        </p:nvGraphicFramePr>
        <p:xfrm>
          <a:off x="4199430" y="1376772"/>
          <a:ext cx="25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8045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죽 끓이는 데 필요한 물의 양은 모두 몇 컵인지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93913" y="2708920"/>
            <a:ext cx="2807232" cy="472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컵보다 적을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52020" y="1302898"/>
            <a:ext cx="2259785" cy="325902"/>
            <a:chOff x="4788024" y="1193922"/>
            <a:chExt cx="2259785" cy="325902"/>
          </a:xfrm>
        </p:grpSpPr>
        <p:grpSp>
          <p:nvGrpSpPr>
            <p:cNvPr id="7" name="그룹 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37" y="30616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" y="1614491"/>
            <a:ext cx="3713776" cy="324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4429306"/>
            <a:ext cx="360000" cy="360000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1547664" y="1626818"/>
            <a:ext cx="1866718" cy="10593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-157054" y="18326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2159732" y="2699762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582319" y="1804033"/>
            <a:ext cx="18275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죽 끓이는 데 필요한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물의 양은 모두 몇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컵인지 어림해 볼까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47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44422</TotalTime>
  <Words>3793</Words>
  <Application>Microsoft Office PowerPoint</Application>
  <PresentationFormat>화면 슬라이드 쇼(4:3)</PresentationFormat>
  <Paragraphs>1594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7858</cp:revision>
  <cp:lastPrinted>2021-12-20T01:30:02Z</cp:lastPrinted>
  <dcterms:created xsi:type="dcterms:W3CDTF">2008-07-15T12:19:11Z</dcterms:created>
  <dcterms:modified xsi:type="dcterms:W3CDTF">2022-05-20T02:05:44Z</dcterms:modified>
</cp:coreProperties>
</file>