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327" r:id="rId4"/>
    <p:sldId id="1394" r:id="rId5"/>
    <p:sldId id="1339" r:id="rId6"/>
    <p:sldId id="1404" r:id="rId7"/>
    <p:sldId id="1405" r:id="rId8"/>
    <p:sldId id="1406" r:id="rId9"/>
    <p:sldId id="1408" r:id="rId10"/>
    <p:sldId id="1407" r:id="rId11"/>
    <p:sldId id="1415" r:id="rId12"/>
    <p:sldId id="1097" r:id="rId13"/>
    <p:sldId id="1395" r:id="rId14"/>
    <p:sldId id="1409" r:id="rId15"/>
    <p:sldId id="1410" r:id="rId16"/>
    <p:sldId id="1411" r:id="rId17"/>
    <p:sldId id="1312" r:id="rId18"/>
    <p:sldId id="1412" r:id="rId19"/>
    <p:sldId id="1413" r:id="rId20"/>
    <p:sldId id="1359" r:id="rId21"/>
    <p:sldId id="1414" r:id="rId22"/>
    <p:sldId id="1297" r:id="rId23"/>
    <p:sldId id="1315" r:id="rId24"/>
    <p:sldId id="1316" r:id="rId25"/>
    <p:sldId id="1322" r:id="rId26"/>
    <p:sldId id="1361" r:id="rId27"/>
    <p:sldId id="1425" r:id="rId28"/>
    <p:sldId id="1362" r:id="rId29"/>
    <p:sldId id="1417" r:id="rId30"/>
    <p:sldId id="1372" r:id="rId31"/>
    <p:sldId id="1418" r:id="rId32"/>
    <p:sldId id="1364" r:id="rId33"/>
    <p:sldId id="1419" r:id="rId34"/>
    <p:sldId id="1374" r:id="rId35"/>
    <p:sldId id="1420" r:id="rId36"/>
    <p:sldId id="1399" r:id="rId37"/>
    <p:sldId id="1375" r:id="rId38"/>
    <p:sldId id="1421" r:id="rId39"/>
    <p:sldId id="1376" r:id="rId40"/>
    <p:sldId id="1422" r:id="rId41"/>
    <p:sldId id="1397" r:id="rId42"/>
    <p:sldId id="1426" r:id="rId43"/>
    <p:sldId id="1427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70C0"/>
    <a:srgbClr val="EFEFEF"/>
    <a:srgbClr val="FF0000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5260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ost1208&amp;classa=A8-C1-42-MM-MM-04-02-05-0-0-0-0&amp;classno=MM_42_04/suh_0402_01_0005/suh_0402_01_0005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073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212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3" name="직사각형 42"/>
          <p:cNvSpPr/>
          <p:nvPr/>
        </p:nvSpPr>
        <p:spPr bwMode="auto">
          <a:xfrm>
            <a:off x="4041796" y="2830606"/>
            <a:ext cx="2736225" cy="4183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km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멀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37" y="27017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92796"/>
            <a:ext cx="3706236" cy="32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12" y="4469084"/>
            <a:ext cx="360000" cy="360000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3422387" y="4829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9987" y="1592796"/>
            <a:ext cx="1402492" cy="13415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444331" y="1910920"/>
            <a:ext cx="314078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마을에서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시장까지의 거리는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볼까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5" name="이등변 삼각형 54"/>
          <p:cNvSpPr/>
          <p:nvPr/>
        </p:nvSpPr>
        <p:spPr>
          <a:xfrm flipV="1">
            <a:off x="1385645" y="296094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" y="700934"/>
            <a:ext cx="6886677" cy="51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1754061" y="1304764"/>
            <a:ext cx="2053389" cy="17855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215191" y="1844908"/>
            <a:ext cx="314078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마을에서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시장까지의 거리는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7" name="이등변 삼각형 16"/>
          <p:cNvSpPr/>
          <p:nvPr/>
        </p:nvSpPr>
        <p:spPr>
          <a:xfrm flipV="1">
            <a:off x="2646693" y="3096669"/>
            <a:ext cx="131784" cy="2718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285293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없는 두 분수의 뺄셈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그림 보기 버튼 클릭 시 나타나는 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슬라이드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7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같음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059269" y="1370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3" y="1755675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095347" y="166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879567" y="2549750"/>
            <a:ext cx="139012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069"/>
              </p:ext>
            </p:extLst>
          </p:nvPr>
        </p:nvGraphicFramePr>
        <p:xfrm>
          <a:off x="3136632" y="25589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14313"/>
              </p:ext>
            </p:extLst>
          </p:nvPr>
        </p:nvGraphicFramePr>
        <p:xfrm>
          <a:off x="3854576" y="25607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79566" y="2641236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8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드래그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 및 이미지 색칠 기능은 전자저작물과 기능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동일함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\app\resource\contents\lesson01\ops\1\1_4_03.html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나타나는 정답 이미지 에서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표는        약물로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4605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      표 하여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74087"/>
              </p:ext>
            </p:extLst>
          </p:nvPr>
        </p:nvGraphicFramePr>
        <p:xfrm>
          <a:off x="647596" y="15927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95447"/>
              </p:ext>
            </p:extLst>
          </p:nvPr>
        </p:nvGraphicFramePr>
        <p:xfrm>
          <a:off x="4103980" y="15927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8" y="3439695"/>
            <a:ext cx="5477669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29" y="5589054"/>
            <a:ext cx="1965198" cy="3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1015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56094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4612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3130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7780" y="310157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52420" y="5877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993" y="4190633"/>
            <a:ext cx="174471" cy="17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871701" y="2636912"/>
            <a:ext cx="464495" cy="439228"/>
          </a:xfrm>
          <a:prstGeom prst="round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580543" y="2684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12" y="172809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00" y="2736778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412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535299" y="3709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221849" y="234888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4925311" y="2318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4605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83568" y="310496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56094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4612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3130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7780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8" y="3441587"/>
            <a:ext cx="5477669" cy="56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46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00" y="3709613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726830" y="5296673"/>
            <a:ext cx="1595920" cy="256563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직사각형 61"/>
          <p:cNvSpPr/>
          <p:nvPr/>
        </p:nvSpPr>
        <p:spPr bwMode="auto">
          <a:xfrm>
            <a:off x="2990526" y="4313946"/>
            <a:ext cx="111620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36035"/>
              </p:ext>
            </p:extLst>
          </p:nvPr>
        </p:nvGraphicFramePr>
        <p:xfrm>
          <a:off x="3189672" y="43381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951820" y="4458990"/>
            <a:ext cx="13162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km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17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430292" y="5246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5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624605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7154" y="1343765"/>
            <a:ext cx="1717775" cy="349061"/>
            <a:chOff x="5347154" y="1238080"/>
            <a:chExt cx="1717775" cy="390177"/>
          </a:xfrm>
        </p:grpSpPr>
        <p:grpSp>
          <p:nvGrpSpPr>
            <p:cNvPr id="95" name="그룹 94"/>
            <p:cNvGrpSpPr/>
            <p:nvPr/>
          </p:nvGrpSpPr>
          <p:grpSpPr>
            <a:xfrm>
              <a:off x="5347154" y="1238080"/>
              <a:ext cx="620721" cy="387034"/>
              <a:chOff x="5751479" y="1246547"/>
              <a:chExt cx="620721" cy="38703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5681" y="1241223"/>
              <a:ext cx="620721" cy="387034"/>
              <a:chOff x="5751479" y="1246547"/>
              <a:chExt cx="620721" cy="38703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44208" y="1238080"/>
              <a:ext cx="620721" cy="387034"/>
              <a:chOff x="5751479" y="1246547"/>
              <a:chExt cx="620721" cy="38703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760132" y="1294172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751479" y="1246547"/>
                <a:ext cx="620721" cy="387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83568" y="310496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56094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4612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3130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7780" y="31049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8" y="3441587"/>
            <a:ext cx="5477669" cy="56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46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00" y="3711587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00" y="3709613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728800" y="5296673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63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/>
          <p:cNvSpPr/>
          <p:nvPr/>
        </p:nvSpPr>
        <p:spPr bwMode="auto">
          <a:xfrm>
            <a:off x="849203" y="4294317"/>
            <a:ext cx="557385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km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멀다고 어림했는데 실제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km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멀게 나왔습니다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453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79" y="4761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사용한 답 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92411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86381"/>
              </p:ext>
            </p:extLst>
          </p:nvPr>
        </p:nvGraphicFramePr>
        <p:xfrm>
          <a:off x="614349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471"/>
              </p:ext>
            </p:extLst>
          </p:nvPr>
        </p:nvGraphicFramePr>
        <p:xfrm>
          <a:off x="1259632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13547"/>
            <a:chOff x="1180727" y="5445224"/>
            <a:chExt cx="1719900" cy="313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046043" y="137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60B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 descr="D:\초등 수학\3_002_2015개정\수학 4-2 지도서\app\resource\data\01\교수 학습 자료\도형 그림 자료\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32" y="2226728"/>
            <a:ext cx="4932888" cy="7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76467" y="2481684"/>
            <a:ext cx="12792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23272"/>
              </p:ext>
            </p:extLst>
          </p:nvPr>
        </p:nvGraphicFramePr>
        <p:xfrm>
          <a:off x="618707" y="23836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81371"/>
              </p:ext>
            </p:extLst>
          </p:nvPr>
        </p:nvGraphicFramePr>
        <p:xfrm>
          <a:off x="1263990" y="23836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79812" y="3380028"/>
            <a:ext cx="13600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76966" y="3337313"/>
            <a:ext cx="17534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54676"/>
              </p:ext>
            </p:extLst>
          </p:nvPr>
        </p:nvGraphicFramePr>
        <p:xfrm>
          <a:off x="4985642" y="32477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60140"/>
              </p:ext>
            </p:extLst>
          </p:nvPr>
        </p:nvGraphicFramePr>
        <p:xfrm>
          <a:off x="5544108" y="32477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52620"/>
              </p:ext>
            </p:extLst>
          </p:nvPr>
        </p:nvGraphicFramePr>
        <p:xfrm>
          <a:off x="6084168" y="3246485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3748907" y="3380028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053882" y="3150602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88" y="447311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753588" y="4420979"/>
            <a:ext cx="3574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＋    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81508"/>
              </p:ext>
            </p:extLst>
          </p:nvPr>
        </p:nvGraphicFramePr>
        <p:xfrm>
          <a:off x="1995828" y="43229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70887"/>
              </p:ext>
            </p:extLst>
          </p:nvPr>
        </p:nvGraphicFramePr>
        <p:xfrm>
          <a:off x="2641111" y="43229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모서리가 둥근 직사각형 89"/>
          <p:cNvSpPr/>
          <p:nvPr/>
        </p:nvSpPr>
        <p:spPr>
          <a:xfrm>
            <a:off x="3157600" y="4432278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47024"/>
              </p:ext>
            </p:extLst>
          </p:nvPr>
        </p:nvGraphicFramePr>
        <p:xfrm>
          <a:off x="3720679" y="4327843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모서리가 둥근 직사각형 92"/>
          <p:cNvSpPr/>
          <p:nvPr/>
        </p:nvSpPr>
        <p:spPr>
          <a:xfrm>
            <a:off x="3690393" y="4231960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326444" y="4481825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00276"/>
              </p:ext>
            </p:extLst>
          </p:nvPr>
        </p:nvGraphicFramePr>
        <p:xfrm>
          <a:off x="4651891" y="4322922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4672838" y="433030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003" y="32084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46" y="30217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38" y="42329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80" y="39752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34" y="46931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66" y="41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721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1348114" y="1643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576484" y="31506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79850" y="2238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91649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69201"/>
              </p:ext>
            </p:extLst>
          </p:nvPr>
        </p:nvGraphicFramePr>
        <p:xfrm>
          <a:off x="614349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23740"/>
              </p:ext>
            </p:extLst>
          </p:nvPr>
        </p:nvGraphicFramePr>
        <p:xfrm>
          <a:off x="1259632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13547"/>
            <a:chOff x="1180727" y="5445224"/>
            <a:chExt cx="1719900" cy="313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F8A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130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1_4_04_05.svg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텍스트는 지우고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708920"/>
            <a:ext cx="4253496" cy="112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30624"/>
            <a:ext cx="2016224" cy="14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87524" y="238488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43727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11760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74946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99992" y="238488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39804"/>
              </p:ext>
            </p:extLst>
          </p:nvPr>
        </p:nvGraphicFramePr>
        <p:xfrm>
          <a:off x="1021827" y="35251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 bwMode="auto">
          <a:xfrm>
            <a:off x="1018506" y="350100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9194"/>
              </p:ext>
            </p:extLst>
          </p:nvPr>
        </p:nvGraphicFramePr>
        <p:xfrm>
          <a:off x="3069984" y="4321841"/>
          <a:ext cx="468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3073513" y="4297669"/>
            <a:ext cx="462800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3372"/>
              </p:ext>
            </p:extLst>
          </p:nvPr>
        </p:nvGraphicFramePr>
        <p:xfrm>
          <a:off x="5436096" y="26352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783" y="2747024"/>
            <a:ext cx="13634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35013"/>
              </p:ext>
            </p:extLst>
          </p:nvPr>
        </p:nvGraphicFramePr>
        <p:xfrm>
          <a:off x="3398172" y="345067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3394851" y="342649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19672" y="4420979"/>
            <a:ext cx="35744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2468"/>
              </p:ext>
            </p:extLst>
          </p:nvPr>
        </p:nvGraphicFramePr>
        <p:xfrm>
          <a:off x="1861912" y="43229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64149"/>
              </p:ext>
            </p:extLst>
          </p:nvPr>
        </p:nvGraphicFramePr>
        <p:xfrm>
          <a:off x="2507195" y="432292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4870132" y="4481825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9131"/>
              </p:ext>
            </p:extLst>
          </p:nvPr>
        </p:nvGraphicFramePr>
        <p:xfrm>
          <a:off x="5195579" y="4322922"/>
          <a:ext cx="324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5216526" y="4330308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54" y="41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71973"/>
              </p:ext>
            </p:extLst>
          </p:nvPr>
        </p:nvGraphicFramePr>
        <p:xfrm>
          <a:off x="3826016" y="43228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822695" y="429866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39860"/>
              </p:ext>
            </p:extLst>
          </p:nvPr>
        </p:nvGraphicFramePr>
        <p:xfrm>
          <a:off x="6012212" y="2634634"/>
          <a:ext cx="468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6015741" y="2610462"/>
            <a:ext cx="462800" cy="274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92783"/>
              </p:ext>
            </p:extLst>
          </p:nvPr>
        </p:nvGraphicFramePr>
        <p:xfrm>
          <a:off x="4366076" y="432573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4362755" y="430156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85" y="34387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1" y="24252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51" y="40725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56" y="4043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44" y="40542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4" y="42241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18" y="34583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8241"/>
              </p:ext>
            </p:extLst>
          </p:nvPr>
        </p:nvGraphicFramePr>
        <p:xfrm>
          <a:off x="614349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22846"/>
              </p:ext>
            </p:extLst>
          </p:nvPr>
        </p:nvGraphicFramePr>
        <p:xfrm>
          <a:off x="1259632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13547"/>
            <a:chOff x="1180727" y="5445224"/>
            <a:chExt cx="1719900" cy="313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앞의 두 방법을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457387" y="216886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9200" y="2645132"/>
            <a:ext cx="6286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진분수 부분으로 나누어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032" y="2841218"/>
            <a:ext cx="360000" cy="355000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449595" y="3185664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1362" y="3672470"/>
            <a:ext cx="6284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대분수를 가분수로 바꾸어 분자 부분만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빼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3864302"/>
            <a:ext cx="360000" cy="35500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5591649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8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03755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한옥 마을에서 시장까지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한옥 마을에서 시장까지의 거리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한옥 마을에서 시장까지의 거리를 그림으로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\app\resource\contents\lesson01\ops\include\math\images\act\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act_quiz_icon.svg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63372" y="498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47764" y="2551671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96666"/>
              </p:ext>
            </p:extLst>
          </p:nvPr>
        </p:nvGraphicFramePr>
        <p:xfrm>
          <a:off x="2690004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6018"/>
              </p:ext>
            </p:extLst>
          </p:nvPr>
        </p:nvGraphicFramePr>
        <p:xfrm>
          <a:off x="3335287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447764" y="3949106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11093"/>
              </p:ext>
            </p:extLst>
          </p:nvPr>
        </p:nvGraphicFramePr>
        <p:xfrm>
          <a:off x="2690004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65122"/>
              </p:ext>
            </p:extLst>
          </p:nvPr>
        </p:nvGraphicFramePr>
        <p:xfrm>
          <a:off x="3335287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947357" y="2446140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55079"/>
              </p:ext>
            </p:extLst>
          </p:nvPr>
        </p:nvGraphicFramePr>
        <p:xfrm>
          <a:off x="4175956" y="24553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2998" y="3841829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89063"/>
              </p:ext>
            </p:extLst>
          </p:nvPr>
        </p:nvGraphicFramePr>
        <p:xfrm>
          <a:off x="4171597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156" y="2240868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85" y="3664329"/>
            <a:ext cx="360000" cy="355000"/>
          </a:xfrm>
          <a:prstGeom prst="rect">
            <a:avLst/>
          </a:prstGeom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54970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47764" y="2551671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00096"/>
              </p:ext>
            </p:extLst>
          </p:nvPr>
        </p:nvGraphicFramePr>
        <p:xfrm>
          <a:off x="2690004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5874"/>
              </p:ext>
            </p:extLst>
          </p:nvPr>
        </p:nvGraphicFramePr>
        <p:xfrm>
          <a:off x="3335287" y="245361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447764" y="3949106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38354"/>
              </p:ext>
            </p:extLst>
          </p:nvPr>
        </p:nvGraphicFramePr>
        <p:xfrm>
          <a:off x="2690004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58184"/>
              </p:ext>
            </p:extLst>
          </p:nvPr>
        </p:nvGraphicFramePr>
        <p:xfrm>
          <a:off x="3335287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3947357" y="2446140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90640"/>
              </p:ext>
            </p:extLst>
          </p:nvPr>
        </p:nvGraphicFramePr>
        <p:xfrm>
          <a:off x="4175956" y="24553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2998" y="3841829"/>
            <a:ext cx="58863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40689"/>
              </p:ext>
            </p:extLst>
          </p:nvPr>
        </p:nvGraphicFramePr>
        <p:xfrm>
          <a:off x="4171597" y="385104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192745" y="2960948"/>
            <a:ext cx="6667165" cy="2312342"/>
            <a:chOff x="192745" y="2960948"/>
            <a:chExt cx="6667165" cy="2312342"/>
          </a:xfrm>
        </p:grpSpPr>
        <p:sp>
          <p:nvSpPr>
            <p:cNvPr id="33" name="직사각형 32"/>
            <p:cNvSpPr/>
            <p:nvPr/>
          </p:nvSpPr>
          <p:spPr>
            <a:xfrm>
              <a:off x="192745" y="3122966"/>
              <a:ext cx="6667165" cy="1962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29609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613709" y="3325751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9035" y="3766434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34592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571131" y="3343185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71130" y="3783868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3709" y="4198314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9035" y="4638997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433179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71129" y="421572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71128" y="465643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42601"/>
              </p:ext>
            </p:extLst>
          </p:nvPr>
        </p:nvGraphicFramePr>
        <p:xfrm>
          <a:off x="1773213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61303"/>
              </p:ext>
            </p:extLst>
          </p:nvPr>
        </p:nvGraphicFramePr>
        <p:xfrm>
          <a:off x="2303748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83282"/>
              </p:ext>
            </p:extLst>
          </p:nvPr>
        </p:nvGraphicFramePr>
        <p:xfrm>
          <a:off x="3551188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4019"/>
              </p:ext>
            </p:extLst>
          </p:nvPr>
        </p:nvGraphicFramePr>
        <p:xfrm>
          <a:off x="3953532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15793"/>
              </p:ext>
            </p:extLst>
          </p:nvPr>
        </p:nvGraphicFramePr>
        <p:xfrm>
          <a:off x="4761545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72516"/>
              </p:ext>
            </p:extLst>
          </p:nvPr>
        </p:nvGraphicFramePr>
        <p:xfrm>
          <a:off x="5298430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30125"/>
              </p:ext>
            </p:extLst>
          </p:nvPr>
        </p:nvGraphicFramePr>
        <p:xfrm>
          <a:off x="1776388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08043"/>
              </p:ext>
            </p:extLst>
          </p:nvPr>
        </p:nvGraphicFramePr>
        <p:xfrm>
          <a:off x="2306923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23132"/>
              </p:ext>
            </p:extLst>
          </p:nvPr>
        </p:nvGraphicFramePr>
        <p:xfrm>
          <a:off x="3554363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95126"/>
              </p:ext>
            </p:extLst>
          </p:nvPr>
        </p:nvGraphicFramePr>
        <p:xfrm>
          <a:off x="3956707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49868"/>
              </p:ext>
            </p:extLst>
          </p:nvPr>
        </p:nvGraphicFramePr>
        <p:xfrm>
          <a:off x="4572000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11159"/>
              </p:ext>
            </p:extLst>
          </p:nvPr>
        </p:nvGraphicFramePr>
        <p:xfrm>
          <a:off x="1774800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7082"/>
              </p:ext>
            </p:extLst>
          </p:nvPr>
        </p:nvGraphicFramePr>
        <p:xfrm>
          <a:off x="2303748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04253"/>
              </p:ext>
            </p:extLst>
          </p:nvPr>
        </p:nvGraphicFramePr>
        <p:xfrm>
          <a:off x="2728654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9494"/>
              </p:ext>
            </p:extLst>
          </p:nvPr>
        </p:nvGraphicFramePr>
        <p:xfrm>
          <a:off x="3141365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80601"/>
              </p:ext>
            </p:extLst>
          </p:nvPr>
        </p:nvGraphicFramePr>
        <p:xfrm>
          <a:off x="3566270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0178"/>
              </p:ext>
            </p:extLst>
          </p:nvPr>
        </p:nvGraphicFramePr>
        <p:xfrm>
          <a:off x="4103948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56717"/>
              </p:ext>
            </p:extLst>
          </p:nvPr>
        </p:nvGraphicFramePr>
        <p:xfrm>
          <a:off x="1777977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26246"/>
              </p:ext>
            </p:extLst>
          </p:nvPr>
        </p:nvGraphicFramePr>
        <p:xfrm>
          <a:off x="2306925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46207"/>
              </p:ext>
            </p:extLst>
          </p:nvPr>
        </p:nvGraphicFramePr>
        <p:xfrm>
          <a:off x="2731831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48340"/>
              </p:ext>
            </p:extLst>
          </p:nvPr>
        </p:nvGraphicFramePr>
        <p:xfrm>
          <a:off x="3144542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26771"/>
              </p:ext>
            </p:extLst>
          </p:nvPr>
        </p:nvGraphicFramePr>
        <p:xfrm>
          <a:off x="3569447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0301"/>
              </p:ext>
            </p:extLst>
          </p:nvPr>
        </p:nvGraphicFramePr>
        <p:xfrm>
          <a:off x="4107125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5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뺄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셈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5462"/>
              </p:ext>
            </p:extLst>
          </p:nvPr>
        </p:nvGraphicFramePr>
        <p:xfrm>
          <a:off x="827596" y="20446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60658"/>
              </p:ext>
            </p:extLst>
          </p:nvPr>
        </p:nvGraphicFramePr>
        <p:xfrm>
          <a:off x="1511660" y="20595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46284"/>
              </p:ext>
            </p:extLst>
          </p:nvPr>
        </p:nvGraphicFramePr>
        <p:xfrm>
          <a:off x="1913632" y="29108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6309"/>
              </p:ext>
            </p:extLst>
          </p:nvPr>
        </p:nvGraphicFramePr>
        <p:xfrm>
          <a:off x="2633712" y="29096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38067"/>
              </p:ext>
            </p:extLst>
          </p:nvPr>
        </p:nvGraphicFramePr>
        <p:xfrm>
          <a:off x="4283968" y="348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27760"/>
              </p:ext>
            </p:extLst>
          </p:nvPr>
        </p:nvGraphicFramePr>
        <p:xfrm>
          <a:off x="3563888" y="34812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3323674" y="305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827236" y="30529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64784" y="303232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4784" y="4420757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94174"/>
              </p:ext>
            </p:extLst>
          </p:nvPr>
        </p:nvGraphicFramePr>
        <p:xfrm>
          <a:off x="4581243" y="29184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0943"/>
              </p:ext>
            </p:extLst>
          </p:nvPr>
        </p:nvGraphicFramePr>
        <p:xfrm>
          <a:off x="5106546" y="29249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30388"/>
              </p:ext>
            </p:extLst>
          </p:nvPr>
        </p:nvGraphicFramePr>
        <p:xfrm>
          <a:off x="1913633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96946"/>
              </p:ext>
            </p:extLst>
          </p:nvPr>
        </p:nvGraphicFramePr>
        <p:xfrm>
          <a:off x="2633713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655676" y="4415188"/>
            <a:ext cx="4464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＝    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44515"/>
              </p:ext>
            </p:extLst>
          </p:nvPr>
        </p:nvGraphicFramePr>
        <p:xfrm>
          <a:off x="3167844" y="4327843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29274"/>
              </p:ext>
            </p:extLst>
          </p:nvPr>
        </p:nvGraphicFramePr>
        <p:xfrm>
          <a:off x="3923984" y="4327843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30565"/>
              </p:ext>
            </p:extLst>
          </p:nvPr>
        </p:nvGraphicFramePr>
        <p:xfrm>
          <a:off x="4680012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97866"/>
              </p:ext>
            </p:extLst>
          </p:nvPr>
        </p:nvGraphicFramePr>
        <p:xfrm>
          <a:off x="5389489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63" y="27745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15" y="2793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4586400" y="290345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117790" y="290973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2664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0" y="2645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 bwMode="auto">
          <a:xfrm>
            <a:off x="3179186" y="4293484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39165" y="4293096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20" y="4050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03" y="40357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655675" y="2998724"/>
            <a:ext cx="44644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just">
              <a:buAutoNum type="arabicPlain"/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5265"/>
              </p:ext>
            </p:extLst>
          </p:nvPr>
        </p:nvGraphicFramePr>
        <p:xfrm>
          <a:off x="1805621" y="2722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8799"/>
              </p:ext>
            </p:extLst>
          </p:nvPr>
        </p:nvGraphicFramePr>
        <p:xfrm>
          <a:off x="2525701" y="272082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3215663" y="286415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719225" y="286415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875"/>
              </p:ext>
            </p:extLst>
          </p:nvPr>
        </p:nvGraphicFramePr>
        <p:xfrm>
          <a:off x="4473232" y="27296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57422"/>
              </p:ext>
            </p:extLst>
          </p:nvPr>
        </p:nvGraphicFramePr>
        <p:xfrm>
          <a:off x="4998535" y="273610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52" y="2585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04" y="26047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/>
          <p:cNvSpPr/>
          <p:nvPr/>
        </p:nvSpPr>
        <p:spPr bwMode="auto">
          <a:xfrm>
            <a:off x="4478389" y="27146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009779" y="27208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64" y="24758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79" y="2456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547664" y="2809881"/>
            <a:ext cx="446449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just">
              <a:buAutoNum type="arabicPlain"/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125082" y="344985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7192"/>
              </p:ext>
            </p:extLst>
          </p:nvPr>
        </p:nvGraphicFramePr>
        <p:xfrm>
          <a:off x="3635897" y="33279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 bwMode="auto">
          <a:xfrm>
            <a:off x="3647141" y="331269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35" y="33293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직사각형 135"/>
          <p:cNvSpPr/>
          <p:nvPr/>
        </p:nvSpPr>
        <p:spPr bwMode="auto">
          <a:xfrm>
            <a:off x="3125082" y="40785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49755"/>
              </p:ext>
            </p:extLst>
          </p:nvPr>
        </p:nvGraphicFramePr>
        <p:xfrm>
          <a:off x="3444772" y="39654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 bwMode="auto">
          <a:xfrm>
            <a:off x="3456016" y="395023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59" y="39798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97" y="33126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97" y="43165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67644" y="2240868"/>
            <a:ext cx="4250249" cy="2556284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빈 칸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10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221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96.JPG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492896"/>
            <a:ext cx="3649383" cy="194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22865"/>
              </p:ext>
            </p:extLst>
          </p:nvPr>
        </p:nvGraphicFramePr>
        <p:xfrm>
          <a:off x="2124152" y="36810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86426" y="3769990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28665"/>
              </p:ext>
            </p:extLst>
          </p:nvPr>
        </p:nvGraphicFramePr>
        <p:xfrm>
          <a:off x="3471052" y="265596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985622" y="2744924"/>
            <a:ext cx="974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98441" y="3770665"/>
            <a:ext cx="8346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      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14532"/>
              </p:ext>
            </p:extLst>
          </p:nvPr>
        </p:nvGraphicFramePr>
        <p:xfrm>
          <a:off x="4639179" y="36743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28" y="3558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25337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034142" y="3463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492896"/>
            <a:ext cx="3649383" cy="194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78532"/>
              </p:ext>
            </p:extLst>
          </p:nvPr>
        </p:nvGraphicFramePr>
        <p:xfrm>
          <a:off x="2124152" y="36810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86426" y="3769990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11016"/>
              </p:ext>
            </p:extLst>
          </p:nvPr>
        </p:nvGraphicFramePr>
        <p:xfrm>
          <a:off x="3471052" y="265596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985622" y="2744924"/>
            <a:ext cx="974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98441" y="3770665"/>
            <a:ext cx="8346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      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43469"/>
              </p:ext>
            </p:extLst>
          </p:nvPr>
        </p:nvGraphicFramePr>
        <p:xfrm>
          <a:off x="4639179" y="367435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7836" y="4482351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39741"/>
              </p:ext>
            </p:extLst>
          </p:nvPr>
        </p:nvGraphicFramePr>
        <p:xfrm>
          <a:off x="609918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46782"/>
              </p:ext>
            </p:extLst>
          </p:nvPr>
        </p:nvGraphicFramePr>
        <p:xfrm>
          <a:off x="1140453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6246"/>
              </p:ext>
            </p:extLst>
          </p:nvPr>
        </p:nvGraphicFramePr>
        <p:xfrm>
          <a:off x="2387893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93116"/>
              </p:ext>
            </p:extLst>
          </p:nvPr>
        </p:nvGraphicFramePr>
        <p:xfrm>
          <a:off x="2790237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56607"/>
              </p:ext>
            </p:extLst>
          </p:nvPr>
        </p:nvGraphicFramePr>
        <p:xfrm>
          <a:off x="3598250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96512"/>
              </p:ext>
            </p:extLst>
          </p:nvPr>
        </p:nvGraphicFramePr>
        <p:xfrm>
          <a:off x="4135135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37444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철사를 미정이는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   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가지고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  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미정이가 가지고 있는 철사는 현수가 가지고 있는 철사보다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86693"/>
              </p:ext>
            </p:extLst>
          </p:nvPr>
        </p:nvGraphicFramePr>
        <p:xfrm>
          <a:off x="2555776" y="15251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27495"/>
              </p:ext>
            </p:extLst>
          </p:nvPr>
        </p:nvGraphicFramePr>
        <p:xfrm>
          <a:off x="5339438" y="15374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88042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1" y="386139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2171416" y="3754257"/>
            <a:ext cx="13404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76616"/>
              </p:ext>
            </p:extLst>
          </p:nvPr>
        </p:nvGraphicFramePr>
        <p:xfrm>
          <a:off x="2404375" y="37634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144534" y="3838739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19605"/>
              </p:ext>
            </p:extLst>
          </p:nvPr>
        </p:nvGraphicFramePr>
        <p:xfrm>
          <a:off x="3116642" y="37630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4256076" y="3751374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79567"/>
              </p:ext>
            </p:extLst>
          </p:nvPr>
        </p:nvGraphicFramePr>
        <p:xfrm>
          <a:off x="4489034" y="37605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29193" y="3835856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96" y="3645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63" y="37325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537444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철사를 미정이는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   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가지고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    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미정이가 가지고 있는 철사는 현수가 가지고 있는 철사보다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긴지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39298"/>
              </p:ext>
            </p:extLst>
          </p:nvPr>
        </p:nvGraphicFramePr>
        <p:xfrm>
          <a:off x="2555776" y="152516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3818"/>
              </p:ext>
            </p:extLst>
          </p:nvPr>
        </p:nvGraphicFramePr>
        <p:xfrm>
          <a:off x="5339438" y="15374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88042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11" y="386139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2171416" y="3754257"/>
            <a:ext cx="1340419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60817"/>
              </p:ext>
            </p:extLst>
          </p:nvPr>
        </p:nvGraphicFramePr>
        <p:xfrm>
          <a:off x="2404375" y="37634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144534" y="3838739"/>
            <a:ext cx="13901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0808"/>
              </p:ext>
            </p:extLst>
          </p:nvPr>
        </p:nvGraphicFramePr>
        <p:xfrm>
          <a:off x="3116642" y="376302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4256076" y="3751374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74015"/>
              </p:ext>
            </p:extLst>
          </p:nvPr>
        </p:nvGraphicFramePr>
        <p:xfrm>
          <a:off x="4489034" y="37605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29193" y="3835856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07836" y="4482351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03240"/>
              </p:ext>
            </p:extLst>
          </p:nvPr>
        </p:nvGraphicFramePr>
        <p:xfrm>
          <a:off x="609918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23772"/>
              </p:ext>
            </p:extLst>
          </p:nvPr>
        </p:nvGraphicFramePr>
        <p:xfrm>
          <a:off x="1140453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13266"/>
              </p:ext>
            </p:extLst>
          </p:nvPr>
        </p:nvGraphicFramePr>
        <p:xfrm>
          <a:off x="2387893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16087"/>
              </p:ext>
            </p:extLst>
          </p:nvPr>
        </p:nvGraphicFramePr>
        <p:xfrm>
          <a:off x="2790237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4260"/>
              </p:ext>
            </p:extLst>
          </p:nvPr>
        </p:nvGraphicFramePr>
        <p:xfrm>
          <a:off x="3598250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3027"/>
              </p:ext>
            </p:extLst>
          </p:nvPr>
        </p:nvGraphicFramePr>
        <p:xfrm>
          <a:off x="4135135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9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525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D:\초등 수학\3_002_2015개정\수학 4-2 지도서\app\resource\contents\lesson01\ops\1\media\mp4\1_4_1_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" y="866320"/>
            <a:ext cx="6926712" cy="47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3002" y="861918"/>
            <a:ext cx="6924993" cy="4763325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8912" y="2388489"/>
            <a:ext cx="5101403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한옥 마을에서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시장까지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97078" y="3450607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507017" y="3558619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32406" y="2079919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004048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5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45288"/>
              </p:ext>
            </p:extLst>
          </p:nvPr>
        </p:nvGraphicFramePr>
        <p:xfrm>
          <a:off x="2794028" y="32263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556302" y="3315355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73212"/>
              </p:ext>
            </p:extLst>
          </p:nvPr>
        </p:nvGraphicFramePr>
        <p:xfrm>
          <a:off x="4003246" y="32315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765520" y="3320507"/>
            <a:ext cx="13833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76741"/>
              </p:ext>
            </p:extLst>
          </p:nvPr>
        </p:nvGraphicFramePr>
        <p:xfrm>
          <a:off x="4722902" y="32294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3212294" y="326560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74205" y="2924944"/>
            <a:ext cx="3017875" cy="122413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41" y="30651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832406" y="2079919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5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04618"/>
              </p:ext>
            </p:extLst>
          </p:nvPr>
        </p:nvGraphicFramePr>
        <p:xfrm>
          <a:off x="2794028" y="322639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556302" y="3315355"/>
            <a:ext cx="669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24944"/>
              </p:ext>
            </p:extLst>
          </p:nvPr>
        </p:nvGraphicFramePr>
        <p:xfrm>
          <a:off x="4003246" y="32315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765520" y="3320507"/>
            <a:ext cx="13833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65367"/>
              </p:ext>
            </p:extLst>
          </p:nvPr>
        </p:nvGraphicFramePr>
        <p:xfrm>
          <a:off x="4722902" y="32294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타원 68"/>
          <p:cNvSpPr/>
          <p:nvPr/>
        </p:nvSpPr>
        <p:spPr>
          <a:xfrm>
            <a:off x="3212294" y="326560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74205" y="2924944"/>
            <a:ext cx="3017875" cy="1224136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179512" y="3645024"/>
            <a:ext cx="6667165" cy="1592340"/>
            <a:chOff x="224269" y="3645024"/>
            <a:chExt cx="6667165" cy="15923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3807042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36450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1087" y="4087132"/>
            <a:ext cx="522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lain" startAt="8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342900" indent="-342900" algn="just">
              <a:buAutoNum type="arabicPlain" startAt="8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6           6 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94369"/>
              </p:ext>
            </p:extLst>
          </p:nvPr>
        </p:nvGraphicFramePr>
        <p:xfrm>
          <a:off x="609918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96829"/>
              </p:ext>
            </p:extLst>
          </p:nvPr>
        </p:nvGraphicFramePr>
        <p:xfrm>
          <a:off x="1140453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53016"/>
              </p:ext>
            </p:extLst>
          </p:nvPr>
        </p:nvGraphicFramePr>
        <p:xfrm>
          <a:off x="2402235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37402"/>
              </p:ext>
            </p:extLst>
          </p:nvPr>
        </p:nvGraphicFramePr>
        <p:xfrm>
          <a:off x="2781325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58621"/>
              </p:ext>
            </p:extLst>
          </p:nvPr>
        </p:nvGraphicFramePr>
        <p:xfrm>
          <a:off x="3609417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58784"/>
              </p:ext>
            </p:extLst>
          </p:nvPr>
        </p:nvGraphicFramePr>
        <p:xfrm>
          <a:off x="4149477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47133"/>
              </p:ext>
            </p:extLst>
          </p:nvPr>
        </p:nvGraphicFramePr>
        <p:xfrm>
          <a:off x="1299261" y="452345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1603768" y="4598159"/>
            <a:ext cx="351585" cy="3225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48874"/>
              </p:ext>
            </p:extLst>
          </p:nvPr>
        </p:nvGraphicFramePr>
        <p:xfrm>
          <a:off x="2204411" y="4525496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7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31740" y="2362877"/>
            <a:ext cx="2618588" cy="83610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74883" y="2555473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02322"/>
              </p:ext>
            </p:extLst>
          </p:nvPr>
        </p:nvGraphicFramePr>
        <p:xfrm>
          <a:off x="2614333" y="24584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054428" y="2553874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0723"/>
              </p:ext>
            </p:extLst>
          </p:nvPr>
        </p:nvGraphicFramePr>
        <p:xfrm>
          <a:off x="4293878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59157"/>
              </p:ext>
            </p:extLst>
          </p:nvPr>
        </p:nvGraphicFramePr>
        <p:xfrm>
          <a:off x="3419872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086715" y="3751374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10959"/>
              </p:ext>
            </p:extLst>
          </p:nvPr>
        </p:nvGraphicFramePr>
        <p:xfrm>
          <a:off x="3319673" y="37605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059832" y="3835856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96" y="35781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차를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231740" y="2362877"/>
            <a:ext cx="2618588" cy="836102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74883" y="2555473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5382"/>
              </p:ext>
            </p:extLst>
          </p:nvPr>
        </p:nvGraphicFramePr>
        <p:xfrm>
          <a:off x="2614333" y="24584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054428" y="2553874"/>
            <a:ext cx="7335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65846"/>
              </p:ext>
            </p:extLst>
          </p:nvPr>
        </p:nvGraphicFramePr>
        <p:xfrm>
          <a:off x="4293878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79934"/>
              </p:ext>
            </p:extLst>
          </p:nvPr>
        </p:nvGraphicFramePr>
        <p:xfrm>
          <a:off x="3419872" y="24568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086715" y="3751374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72489"/>
              </p:ext>
            </p:extLst>
          </p:nvPr>
        </p:nvGraphicFramePr>
        <p:xfrm>
          <a:off x="3319673" y="37605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059832" y="3835856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9512" y="3645024"/>
            <a:ext cx="6667165" cy="1592340"/>
            <a:chOff x="224269" y="3645024"/>
            <a:chExt cx="6667165" cy="15923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3807042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36450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1086" y="4087132"/>
            <a:ext cx="6364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가장 큰 분수는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분수는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36797"/>
              </p:ext>
            </p:extLst>
          </p:nvPr>
        </p:nvGraphicFramePr>
        <p:xfrm>
          <a:off x="467544" y="4028362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89750"/>
              </p:ext>
            </p:extLst>
          </p:nvPr>
        </p:nvGraphicFramePr>
        <p:xfrm>
          <a:off x="1017129" y="403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24326"/>
              </p:ext>
            </p:extLst>
          </p:nvPr>
        </p:nvGraphicFramePr>
        <p:xfrm>
          <a:off x="3465401" y="403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4498"/>
              </p:ext>
            </p:extLst>
          </p:nvPr>
        </p:nvGraphicFramePr>
        <p:xfrm>
          <a:off x="5445621" y="40315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57941"/>
              </p:ext>
            </p:extLst>
          </p:nvPr>
        </p:nvGraphicFramePr>
        <p:xfrm>
          <a:off x="1292901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82753"/>
              </p:ext>
            </p:extLst>
          </p:nvPr>
        </p:nvGraphicFramePr>
        <p:xfrm>
          <a:off x="1701205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18514"/>
              </p:ext>
            </p:extLst>
          </p:nvPr>
        </p:nvGraphicFramePr>
        <p:xfrm>
          <a:off x="2231740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78070"/>
              </p:ext>
            </p:extLst>
          </p:nvPr>
        </p:nvGraphicFramePr>
        <p:xfrm>
          <a:off x="2764371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92099"/>
              </p:ext>
            </p:extLst>
          </p:nvPr>
        </p:nvGraphicFramePr>
        <p:xfrm>
          <a:off x="3993486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2006"/>
              </p:ext>
            </p:extLst>
          </p:nvPr>
        </p:nvGraphicFramePr>
        <p:xfrm>
          <a:off x="4401505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14271"/>
              </p:ext>
            </p:extLst>
          </p:nvPr>
        </p:nvGraphicFramePr>
        <p:xfrm>
          <a:off x="5181944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16768"/>
              </p:ext>
            </p:extLst>
          </p:nvPr>
        </p:nvGraphicFramePr>
        <p:xfrm>
          <a:off x="5744093" y="450360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07584"/>
              </p:ext>
            </p:extLst>
          </p:nvPr>
        </p:nvGraphicFramePr>
        <p:xfrm>
          <a:off x="2600267" y="30583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59401"/>
              </p:ext>
            </p:extLst>
          </p:nvPr>
        </p:nvGraphicFramePr>
        <p:xfrm>
          <a:off x="3310393" y="306770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9752" y="3162303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25141"/>
              </p:ext>
            </p:extLst>
          </p:nvPr>
        </p:nvGraphicFramePr>
        <p:xfrm>
          <a:off x="4164622" y="304474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7259" y="3150396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886457" y="3054458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2" y="2904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7018371" y="2492896"/>
            <a:ext cx="2133505" cy="9905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차시 내용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받아내림이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없는 두 분수의 뺄셈 계산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문제 수정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5285"/>
              </p:ext>
            </p:extLst>
          </p:nvPr>
        </p:nvGraphicFramePr>
        <p:xfrm>
          <a:off x="2600267" y="30583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80238"/>
              </p:ext>
            </p:extLst>
          </p:nvPr>
        </p:nvGraphicFramePr>
        <p:xfrm>
          <a:off x="3310393" y="306770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9752" y="3162303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88706"/>
              </p:ext>
            </p:extLst>
          </p:nvPr>
        </p:nvGraphicFramePr>
        <p:xfrm>
          <a:off x="4164622" y="304474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87259" y="3150396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886457" y="3054458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91087" y="4476254"/>
            <a:ext cx="5226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94818"/>
              </p:ext>
            </p:extLst>
          </p:nvPr>
        </p:nvGraphicFramePr>
        <p:xfrm>
          <a:off x="609918" y="44174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75855"/>
              </p:ext>
            </p:extLst>
          </p:nvPr>
        </p:nvGraphicFramePr>
        <p:xfrm>
          <a:off x="1140453" y="44174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27689"/>
              </p:ext>
            </p:extLst>
          </p:nvPr>
        </p:nvGraphicFramePr>
        <p:xfrm>
          <a:off x="2366231" y="44174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51344"/>
              </p:ext>
            </p:extLst>
          </p:nvPr>
        </p:nvGraphicFramePr>
        <p:xfrm>
          <a:off x="2781325" y="44174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10150"/>
              </p:ext>
            </p:extLst>
          </p:nvPr>
        </p:nvGraphicFramePr>
        <p:xfrm>
          <a:off x="3563888" y="44174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0847"/>
              </p:ext>
            </p:extLst>
          </p:nvPr>
        </p:nvGraphicFramePr>
        <p:xfrm>
          <a:off x="4103948" y="441748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1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39464"/>
              </p:ext>
            </p:extLst>
          </p:nvPr>
        </p:nvGraphicFramePr>
        <p:xfrm>
          <a:off x="2111307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27977"/>
              </p:ext>
            </p:extLst>
          </p:nvPr>
        </p:nvGraphicFramePr>
        <p:xfrm>
          <a:off x="2771800" y="15207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3976936" descr="EMB00003220bb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" y="2388322"/>
            <a:ext cx="575945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374"/>
              </p:ext>
            </p:extLst>
          </p:nvPr>
        </p:nvGraphicFramePr>
        <p:xfrm>
          <a:off x="1805621" y="31969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94697"/>
              </p:ext>
            </p:extLst>
          </p:nvPr>
        </p:nvGraphicFramePr>
        <p:xfrm>
          <a:off x="2525701" y="319577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15663" y="333910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19225" y="333910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5631"/>
              </p:ext>
            </p:extLst>
          </p:nvPr>
        </p:nvGraphicFramePr>
        <p:xfrm>
          <a:off x="4473232" y="320455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1755"/>
              </p:ext>
            </p:extLst>
          </p:nvPr>
        </p:nvGraphicFramePr>
        <p:xfrm>
          <a:off x="4998535" y="32110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52" y="3060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04" y="3079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4478389" y="318956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009779" y="319584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64" y="29508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79" y="2931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 bwMode="auto">
          <a:xfrm>
            <a:off x="3125082" y="392480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85736"/>
              </p:ext>
            </p:extLst>
          </p:nvPr>
        </p:nvGraphicFramePr>
        <p:xfrm>
          <a:off x="3635897" y="3802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 bwMode="auto">
          <a:xfrm>
            <a:off x="3647141" y="37876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35" y="38042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 bwMode="auto">
          <a:xfrm>
            <a:off x="3125082" y="455349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30288"/>
              </p:ext>
            </p:extLst>
          </p:nvPr>
        </p:nvGraphicFramePr>
        <p:xfrm>
          <a:off x="3444772" y="444039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3456016" y="442518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59" y="44547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97" y="37876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97" y="4791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547664" y="3284831"/>
            <a:ext cx="446449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 algn="just">
              <a:buAutoNum type="arabicPlain"/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83394"/>
              </p:ext>
            </p:extLst>
          </p:nvPr>
        </p:nvGraphicFramePr>
        <p:xfrm>
          <a:off x="115384" y="6129300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사용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6"/>
                        </a:rPr>
                        <a:t>https://cdata2.tsherpa.co.kr/tsherpa/MultiMedia/Flash/2020/curri/index.html?flashxmlnum=ost1208&amp;classa=A8-C1-42-MM-MM-04-02-05-0-0-0-0&amp;classno=MM_42_04/suh_0402_01_0005/suh_0402_01_0005_401_1.html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9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82179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05833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5483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64741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32175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47725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06069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3959932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2123728" y="2751274"/>
            <a:ext cx="422014" cy="422016"/>
            <a:chOff x="5302260" y="5072084"/>
            <a:chExt cx="401643" cy="401644"/>
          </a:xfrm>
        </p:grpSpPr>
        <p:cxnSp>
          <p:nvCxnSpPr>
            <p:cNvPr id="65" name="직선 연결선 6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타원 70"/>
          <p:cNvSpPr/>
          <p:nvPr/>
        </p:nvSpPr>
        <p:spPr>
          <a:xfrm>
            <a:off x="1744616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11442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2240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사이인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96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39229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73208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9377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92210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62155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74679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30103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 bwMode="auto">
          <a:xfrm>
            <a:off x="3959932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2123728" y="2751274"/>
            <a:ext cx="422014" cy="422016"/>
            <a:chOff x="5302260" y="5072084"/>
            <a:chExt cx="401643" cy="401644"/>
          </a:xfrm>
        </p:grpSpPr>
        <p:cxnSp>
          <p:nvCxnSpPr>
            <p:cNvPr id="65" name="직선 연결선 6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69" name="직선 연결선 6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39729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83709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2672916"/>
            <a:ext cx="6667165" cy="2564448"/>
            <a:chOff x="192745" y="2708842"/>
            <a:chExt cx="6667165" cy="256444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870860"/>
              <a:ext cx="6667165" cy="2214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7088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92559" y="3104966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52566"/>
              </p:ext>
            </p:extLst>
          </p:nvPr>
        </p:nvGraphicFramePr>
        <p:xfrm>
          <a:off x="804444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02288"/>
              </p:ext>
            </p:extLst>
          </p:nvPr>
        </p:nvGraphicFramePr>
        <p:xfrm>
          <a:off x="1344528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94954"/>
              </p:ext>
            </p:extLst>
          </p:nvPr>
        </p:nvGraphicFramePr>
        <p:xfrm>
          <a:off x="2555776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86093"/>
              </p:ext>
            </p:extLst>
          </p:nvPr>
        </p:nvGraphicFramePr>
        <p:xfrm>
          <a:off x="2987824" y="303295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2210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730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97680"/>
              </p:ext>
            </p:extLst>
          </p:nvPr>
        </p:nvGraphicFramePr>
        <p:xfrm>
          <a:off x="3779936" y="303928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4264"/>
              </p:ext>
            </p:extLst>
          </p:nvPr>
        </p:nvGraphicFramePr>
        <p:xfrm>
          <a:off x="4319996" y="3039287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6694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592490" y="4041070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43489"/>
              </p:ext>
            </p:extLst>
          </p:nvPr>
        </p:nvGraphicFramePr>
        <p:xfrm>
          <a:off x="80437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59158"/>
              </p:ext>
            </p:extLst>
          </p:nvPr>
        </p:nvGraphicFramePr>
        <p:xfrm>
          <a:off x="1344459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02825"/>
              </p:ext>
            </p:extLst>
          </p:nvPr>
        </p:nvGraphicFramePr>
        <p:xfrm>
          <a:off x="2555707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84012"/>
              </p:ext>
            </p:extLst>
          </p:nvPr>
        </p:nvGraphicFramePr>
        <p:xfrm>
          <a:off x="2987755" y="396906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55420"/>
              </p:ext>
            </p:extLst>
          </p:nvPr>
        </p:nvGraphicFramePr>
        <p:xfrm>
          <a:off x="3779867" y="39753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42338"/>
              </p:ext>
            </p:extLst>
          </p:nvPr>
        </p:nvGraphicFramePr>
        <p:xfrm>
          <a:off x="4319972" y="39753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592490" y="4509122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51"/>
              </p:ext>
            </p:extLst>
          </p:nvPr>
        </p:nvGraphicFramePr>
        <p:xfrm>
          <a:off x="804375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30919"/>
              </p:ext>
            </p:extLst>
          </p:nvPr>
        </p:nvGraphicFramePr>
        <p:xfrm>
          <a:off x="1344459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18045"/>
              </p:ext>
            </p:extLst>
          </p:nvPr>
        </p:nvGraphicFramePr>
        <p:xfrm>
          <a:off x="2555707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16595"/>
              </p:ext>
            </p:extLst>
          </p:nvPr>
        </p:nvGraphicFramePr>
        <p:xfrm>
          <a:off x="2987755" y="443711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41814"/>
              </p:ext>
            </p:extLst>
          </p:nvPr>
        </p:nvGraphicFramePr>
        <p:xfrm>
          <a:off x="3779867" y="444344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42085"/>
              </p:ext>
            </p:extLst>
          </p:nvPr>
        </p:nvGraphicFramePr>
        <p:xfrm>
          <a:off x="4319927" y="444344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592490" y="3583063"/>
            <a:ext cx="625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12155"/>
              </p:ext>
            </p:extLst>
          </p:nvPr>
        </p:nvGraphicFramePr>
        <p:xfrm>
          <a:off x="804375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67578"/>
              </p:ext>
            </p:extLst>
          </p:nvPr>
        </p:nvGraphicFramePr>
        <p:xfrm>
          <a:off x="1344459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34174"/>
              </p:ext>
            </p:extLst>
          </p:nvPr>
        </p:nvGraphicFramePr>
        <p:xfrm>
          <a:off x="2555707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54685"/>
              </p:ext>
            </p:extLst>
          </p:nvPr>
        </p:nvGraphicFramePr>
        <p:xfrm>
          <a:off x="2987755" y="3511053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87593"/>
              </p:ext>
            </p:extLst>
          </p:nvPr>
        </p:nvGraphicFramePr>
        <p:xfrm>
          <a:off x="3779867" y="35173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3448"/>
              </p:ext>
            </p:extLst>
          </p:nvPr>
        </p:nvGraphicFramePr>
        <p:xfrm>
          <a:off x="4319927" y="35173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0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3750"/>
              </p:ext>
            </p:extLst>
          </p:nvPr>
        </p:nvGraphicFramePr>
        <p:xfrm>
          <a:off x="2600267" y="24666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96854"/>
              </p:ext>
            </p:extLst>
          </p:nvPr>
        </p:nvGraphicFramePr>
        <p:xfrm>
          <a:off x="3310393" y="24759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339752" y="257059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21879"/>
              </p:ext>
            </p:extLst>
          </p:nvPr>
        </p:nvGraphicFramePr>
        <p:xfrm>
          <a:off x="4164622" y="24530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7259" y="255869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886457" y="246275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2" y="2312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75430"/>
              </p:ext>
            </p:extLst>
          </p:nvPr>
        </p:nvGraphicFramePr>
        <p:xfrm>
          <a:off x="2600267" y="3906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02369"/>
              </p:ext>
            </p:extLst>
          </p:nvPr>
        </p:nvGraphicFramePr>
        <p:xfrm>
          <a:off x="3310393" y="39161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9752" y="401075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28056"/>
              </p:ext>
            </p:extLst>
          </p:nvPr>
        </p:nvGraphicFramePr>
        <p:xfrm>
          <a:off x="4164622" y="38932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886457" y="399885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86457" y="390291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2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8182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94332"/>
            <a:ext cx="2974460" cy="9386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동물원에 있는 학생들이 한옥 마을에 들렀다가 시장에서 점심을 먹으려고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49" y="29249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" y="1601142"/>
            <a:ext cx="3714600" cy="279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12" y="4037036"/>
            <a:ext cx="360000" cy="360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422387" y="439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89966" y="1751685"/>
            <a:ext cx="1410590" cy="6884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683568" y="1777195"/>
            <a:ext cx="203280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 먼저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들렀다가 시장에서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점심 먹자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flipV="1">
            <a:off x="1223628" y="2439958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9" name="타원 38"/>
          <p:cNvSpPr/>
          <p:nvPr/>
        </p:nvSpPr>
        <p:spPr>
          <a:xfrm>
            <a:off x="3887759" y="1337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97619" y="162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38238"/>
              </p:ext>
            </p:extLst>
          </p:nvPr>
        </p:nvGraphicFramePr>
        <p:xfrm>
          <a:off x="2600267" y="246665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74574"/>
              </p:ext>
            </p:extLst>
          </p:nvPr>
        </p:nvGraphicFramePr>
        <p:xfrm>
          <a:off x="3310393" y="247599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339752" y="257059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0034"/>
              </p:ext>
            </p:extLst>
          </p:nvPr>
        </p:nvGraphicFramePr>
        <p:xfrm>
          <a:off x="4164622" y="245304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7259" y="255869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886457" y="246275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20323"/>
              </p:ext>
            </p:extLst>
          </p:nvPr>
        </p:nvGraphicFramePr>
        <p:xfrm>
          <a:off x="2751854" y="3906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26572"/>
              </p:ext>
            </p:extLst>
          </p:nvPr>
        </p:nvGraphicFramePr>
        <p:xfrm>
          <a:off x="3461980" y="39161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491339" y="4010759"/>
            <a:ext cx="24046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23658"/>
              </p:ext>
            </p:extLst>
          </p:nvPr>
        </p:nvGraphicFramePr>
        <p:xfrm>
          <a:off x="4316209" y="38932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38044" y="399885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038044" y="3902914"/>
            <a:ext cx="69481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79512" y="3645024"/>
            <a:ext cx="6667165" cy="1592340"/>
            <a:chOff x="224269" y="3645024"/>
            <a:chExt cx="6667165" cy="159234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3807042"/>
              <a:ext cx="6667165" cy="1242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364502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59423" y="4080210"/>
            <a:ext cx="600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4700"/>
              </p:ext>
            </p:extLst>
          </p:nvPr>
        </p:nvGraphicFramePr>
        <p:xfrm>
          <a:off x="761505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60689"/>
              </p:ext>
            </p:extLst>
          </p:nvPr>
        </p:nvGraphicFramePr>
        <p:xfrm>
          <a:off x="1292040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7638"/>
              </p:ext>
            </p:extLst>
          </p:nvPr>
        </p:nvGraphicFramePr>
        <p:xfrm>
          <a:off x="2539480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5953"/>
              </p:ext>
            </p:extLst>
          </p:nvPr>
        </p:nvGraphicFramePr>
        <p:xfrm>
          <a:off x="2941824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93884"/>
              </p:ext>
            </p:extLst>
          </p:nvPr>
        </p:nvGraphicFramePr>
        <p:xfrm>
          <a:off x="3749837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25734"/>
              </p:ext>
            </p:extLst>
          </p:nvPr>
        </p:nvGraphicFramePr>
        <p:xfrm>
          <a:off x="4286722" y="402144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59423" y="4567890"/>
            <a:ext cx="600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25435"/>
              </p:ext>
            </p:extLst>
          </p:nvPr>
        </p:nvGraphicFramePr>
        <p:xfrm>
          <a:off x="761505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67201"/>
              </p:ext>
            </p:extLst>
          </p:nvPr>
        </p:nvGraphicFramePr>
        <p:xfrm>
          <a:off x="1292040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86504"/>
              </p:ext>
            </p:extLst>
          </p:nvPr>
        </p:nvGraphicFramePr>
        <p:xfrm>
          <a:off x="2539480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89522"/>
              </p:ext>
            </p:extLst>
          </p:nvPr>
        </p:nvGraphicFramePr>
        <p:xfrm>
          <a:off x="2941824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7917"/>
              </p:ext>
            </p:extLst>
          </p:nvPr>
        </p:nvGraphicFramePr>
        <p:xfrm>
          <a:off x="3749837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66331"/>
              </p:ext>
            </p:extLst>
          </p:nvPr>
        </p:nvGraphicFramePr>
        <p:xfrm>
          <a:off x="4286722" y="4509120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422264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46839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9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56792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도윤이의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 아버지의 몸무게는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아버지는 도윤이보다 얼마나 더 무거운지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95942"/>
              </p:ext>
            </p:extLst>
          </p:nvPr>
        </p:nvGraphicFramePr>
        <p:xfrm>
          <a:off x="3239852" y="1556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73201"/>
              </p:ext>
            </p:extLst>
          </p:nvPr>
        </p:nvGraphicFramePr>
        <p:xfrm>
          <a:off x="1007604" y="19712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17828"/>
              </p:ext>
            </p:extLst>
          </p:nvPr>
        </p:nvGraphicFramePr>
        <p:xfrm>
          <a:off x="3453491" y="3537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043356" y="3642735"/>
            <a:ext cx="149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095836" y="3546797"/>
            <a:ext cx="720073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41" y="33969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56792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도윤이의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 아버지의 몸무게는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아버지는 도윤이보다 얼마나 더 무거운지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17426"/>
              </p:ext>
            </p:extLst>
          </p:nvPr>
        </p:nvGraphicFramePr>
        <p:xfrm>
          <a:off x="3239852" y="1556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80607"/>
              </p:ext>
            </p:extLst>
          </p:nvPr>
        </p:nvGraphicFramePr>
        <p:xfrm>
          <a:off x="1007604" y="19712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8165"/>
              </p:ext>
            </p:extLst>
          </p:nvPr>
        </p:nvGraphicFramePr>
        <p:xfrm>
          <a:off x="3453491" y="3537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043356" y="3642735"/>
            <a:ext cx="149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095836" y="3546797"/>
            <a:ext cx="720073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023" y="4482351"/>
            <a:ext cx="655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06243"/>
              </p:ext>
            </p:extLst>
          </p:nvPr>
        </p:nvGraphicFramePr>
        <p:xfrm>
          <a:off x="624260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30992"/>
              </p:ext>
            </p:extLst>
          </p:nvPr>
        </p:nvGraphicFramePr>
        <p:xfrm>
          <a:off x="1269157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9078"/>
              </p:ext>
            </p:extLst>
          </p:nvPr>
        </p:nvGraphicFramePr>
        <p:xfrm>
          <a:off x="2739021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33268"/>
              </p:ext>
            </p:extLst>
          </p:nvPr>
        </p:nvGraphicFramePr>
        <p:xfrm>
          <a:off x="3141365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43148"/>
              </p:ext>
            </p:extLst>
          </p:nvPr>
        </p:nvGraphicFramePr>
        <p:xfrm>
          <a:off x="4041465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0037"/>
              </p:ext>
            </p:extLst>
          </p:nvPr>
        </p:nvGraphicFramePr>
        <p:xfrm>
          <a:off x="4689537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56792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도윤이의 몸무게는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33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이고 아버지의 몸무게는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아버지는 도윤이보다 얼마나 더 무거운지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8322"/>
              </p:ext>
            </p:extLst>
          </p:nvPr>
        </p:nvGraphicFramePr>
        <p:xfrm>
          <a:off x="3239852" y="15567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18589"/>
              </p:ext>
            </p:extLst>
          </p:nvPr>
        </p:nvGraphicFramePr>
        <p:xfrm>
          <a:off x="1007604" y="19712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9003"/>
              </p:ext>
            </p:extLst>
          </p:nvPr>
        </p:nvGraphicFramePr>
        <p:xfrm>
          <a:off x="3453491" y="3537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043356" y="3642735"/>
            <a:ext cx="14926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095836" y="3546797"/>
            <a:ext cx="720073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9512" y="4005142"/>
            <a:ext cx="6667165" cy="1232222"/>
            <a:chOff x="224269" y="4005142"/>
            <a:chExt cx="6667165" cy="123222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224269" y="4145609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70002" y="40051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93409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94023" y="4482351"/>
            <a:ext cx="655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205"/>
              </p:ext>
            </p:extLst>
          </p:nvPr>
        </p:nvGraphicFramePr>
        <p:xfrm>
          <a:off x="624260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01195"/>
              </p:ext>
            </p:extLst>
          </p:nvPr>
        </p:nvGraphicFramePr>
        <p:xfrm>
          <a:off x="1269157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13507"/>
              </p:ext>
            </p:extLst>
          </p:nvPr>
        </p:nvGraphicFramePr>
        <p:xfrm>
          <a:off x="2739021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16791"/>
              </p:ext>
            </p:extLst>
          </p:nvPr>
        </p:nvGraphicFramePr>
        <p:xfrm>
          <a:off x="3141365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57303"/>
              </p:ext>
            </p:extLst>
          </p:nvPr>
        </p:nvGraphicFramePr>
        <p:xfrm>
          <a:off x="4041465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59317"/>
              </p:ext>
            </p:extLst>
          </p:nvPr>
        </p:nvGraphicFramePr>
        <p:xfrm>
          <a:off x="4689537" y="4423581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2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700933"/>
            <a:ext cx="6912260" cy="520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838580" y="1201028"/>
            <a:ext cx="2053388" cy="9162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819713" y="1340470"/>
            <a:ext cx="203280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 먼저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들렀다가 시장에서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점심 먹자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이등변 삼각형 28"/>
          <p:cNvSpPr/>
          <p:nvPr/>
        </p:nvSpPr>
        <p:spPr>
          <a:xfrm flipV="1">
            <a:off x="2071505" y="2135872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7144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2178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동물원에서 시장까지의      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69894" y="2507440"/>
            <a:ext cx="1809688" cy="641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km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77" y="238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92796"/>
            <a:ext cx="3706236" cy="32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12" y="4469084"/>
            <a:ext cx="360000" cy="36000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422387" y="4829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4539" y="1592796"/>
            <a:ext cx="2053388" cy="13415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444331" y="1910920"/>
            <a:ext cx="314078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 시장까지의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거리는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      km, 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마을까지의 거리는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  </a:t>
            </a:r>
            <a:r>
              <a: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이등변 삼각형 61"/>
          <p:cNvSpPr/>
          <p:nvPr/>
        </p:nvSpPr>
        <p:spPr>
          <a:xfrm flipV="1">
            <a:off x="829696" y="2946107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13110"/>
              </p:ext>
            </p:extLst>
          </p:nvPr>
        </p:nvGraphicFramePr>
        <p:xfrm>
          <a:off x="784701" y="1888826"/>
          <a:ext cx="180000" cy="426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30415"/>
              </p:ext>
            </p:extLst>
          </p:nvPr>
        </p:nvGraphicFramePr>
        <p:xfrm>
          <a:off x="860250" y="2526660"/>
          <a:ext cx="180000" cy="426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97741"/>
              </p:ext>
            </p:extLst>
          </p:nvPr>
        </p:nvGraphicFramePr>
        <p:xfrm>
          <a:off x="4729735" y="25179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" y="700934"/>
            <a:ext cx="6886677" cy="510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05889" y="1226760"/>
            <a:ext cx="3006366" cy="17855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43508" y="1766904"/>
            <a:ext cx="314078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 시장까지의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거리는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       km,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마을까지의 거리는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 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이등변 삼각형 21"/>
          <p:cNvSpPr/>
          <p:nvPr/>
        </p:nvSpPr>
        <p:spPr>
          <a:xfrm flipV="1">
            <a:off x="1343872" y="3013157"/>
            <a:ext cx="131784" cy="2718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7112"/>
              </p:ext>
            </p:extLst>
          </p:nvPr>
        </p:nvGraphicFramePr>
        <p:xfrm>
          <a:off x="1163395" y="16288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801"/>
              </p:ext>
            </p:extLst>
          </p:nvPr>
        </p:nvGraphicFramePr>
        <p:xfrm>
          <a:off x="1271407" y="245689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동물원에서 한옥 마을까지의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69894" y="2507440"/>
            <a:ext cx="1809688" cy="641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km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77" y="23848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92796"/>
            <a:ext cx="3706236" cy="32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12" y="4469084"/>
            <a:ext cx="360000" cy="360000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94539" y="1592796"/>
            <a:ext cx="2053388" cy="13415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444331" y="1910920"/>
            <a:ext cx="314078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 시장까지의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거리는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      km, 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마을까지의 거리는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  </a:t>
            </a:r>
            <a:r>
              <a: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이등변 삼각형 61"/>
          <p:cNvSpPr/>
          <p:nvPr/>
        </p:nvSpPr>
        <p:spPr>
          <a:xfrm flipV="1">
            <a:off x="829696" y="2946107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90603"/>
              </p:ext>
            </p:extLst>
          </p:nvPr>
        </p:nvGraphicFramePr>
        <p:xfrm>
          <a:off x="784701" y="1888826"/>
          <a:ext cx="180000" cy="426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9277"/>
              </p:ext>
            </p:extLst>
          </p:nvPr>
        </p:nvGraphicFramePr>
        <p:xfrm>
          <a:off x="860250" y="2526660"/>
          <a:ext cx="180000" cy="426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57473"/>
              </p:ext>
            </p:extLst>
          </p:nvPr>
        </p:nvGraphicFramePr>
        <p:xfrm>
          <a:off x="4729735" y="25179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한옥 마을에서 시장까지의 거리는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39952" y="1279249"/>
            <a:ext cx="2828127" cy="313547"/>
            <a:chOff x="2983052" y="4581128"/>
            <a:chExt cx="2828127" cy="313547"/>
          </a:xfrm>
        </p:grpSpPr>
        <p:grpSp>
          <p:nvGrpSpPr>
            <p:cNvPr id="70" name="그룹 69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592796"/>
            <a:ext cx="3706236" cy="320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12" y="4469084"/>
            <a:ext cx="360000" cy="360000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94539" y="1592796"/>
            <a:ext cx="2053388" cy="13415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-444331" y="1910920"/>
            <a:ext cx="3140785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 시장까지의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거리는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      km, 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동물원에서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한옥 마을까지의 거리는</a:t>
            </a:r>
            <a:endParaRPr lang="en-US" altLang="ko-KR" sz="14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      </a:t>
            </a:r>
            <a:r>
              <a: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이등변 삼각형 61"/>
          <p:cNvSpPr/>
          <p:nvPr/>
        </p:nvSpPr>
        <p:spPr>
          <a:xfrm flipV="1">
            <a:off x="829696" y="2946107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37812"/>
              </p:ext>
            </p:extLst>
          </p:nvPr>
        </p:nvGraphicFramePr>
        <p:xfrm>
          <a:off x="784701" y="1888826"/>
          <a:ext cx="180000" cy="426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8203"/>
              </p:ext>
            </p:extLst>
          </p:nvPr>
        </p:nvGraphicFramePr>
        <p:xfrm>
          <a:off x="860250" y="2526660"/>
          <a:ext cx="180000" cy="4267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4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 bwMode="auto">
          <a:xfrm>
            <a:off x="3916115" y="2615097"/>
            <a:ext cx="2974460" cy="1181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동물원에서 시장까지의 거리에서 동물원에서 한옥 마을까지의 거리를 빼면 구할 수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22" y="3668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44111</TotalTime>
  <Words>3824</Words>
  <Application>Microsoft Office PowerPoint</Application>
  <PresentationFormat>화면 슬라이드 쇼(4:3)</PresentationFormat>
  <Paragraphs>1549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7796</cp:revision>
  <cp:lastPrinted>2021-12-20T01:30:02Z</cp:lastPrinted>
  <dcterms:created xsi:type="dcterms:W3CDTF">2008-07-15T12:19:11Z</dcterms:created>
  <dcterms:modified xsi:type="dcterms:W3CDTF">2022-05-23T05:32:02Z</dcterms:modified>
</cp:coreProperties>
</file>