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327" r:id="rId4"/>
    <p:sldId id="1394" r:id="rId5"/>
    <p:sldId id="1339" r:id="rId6"/>
    <p:sldId id="1430" r:id="rId7"/>
    <p:sldId id="1431" r:id="rId8"/>
    <p:sldId id="1432" r:id="rId9"/>
    <p:sldId id="1433" r:id="rId10"/>
    <p:sldId id="1434" r:id="rId11"/>
    <p:sldId id="1097" r:id="rId12"/>
    <p:sldId id="1395" r:id="rId13"/>
    <p:sldId id="1410" r:id="rId14"/>
    <p:sldId id="1435" r:id="rId15"/>
    <p:sldId id="1436" r:id="rId16"/>
    <p:sldId id="1312" r:id="rId17"/>
    <p:sldId id="1413" r:id="rId18"/>
    <p:sldId id="1414" r:id="rId19"/>
    <p:sldId id="1359" r:id="rId20"/>
    <p:sldId id="1437" r:id="rId21"/>
    <p:sldId id="1297" r:id="rId22"/>
    <p:sldId id="1438" r:id="rId23"/>
    <p:sldId id="1315" r:id="rId24"/>
    <p:sldId id="1316" r:id="rId25"/>
    <p:sldId id="1322" r:id="rId26"/>
    <p:sldId id="1361" r:id="rId27"/>
    <p:sldId id="1439" r:id="rId28"/>
    <p:sldId id="1362" r:id="rId29"/>
    <p:sldId id="1440" r:id="rId30"/>
    <p:sldId id="1372" r:id="rId31"/>
    <p:sldId id="1441" r:id="rId32"/>
    <p:sldId id="1364" r:id="rId33"/>
    <p:sldId id="1442" r:id="rId34"/>
    <p:sldId id="1374" r:id="rId35"/>
    <p:sldId id="1399" r:id="rId36"/>
    <p:sldId id="1443" r:id="rId37"/>
    <p:sldId id="1375" r:id="rId38"/>
    <p:sldId id="1444" r:id="rId39"/>
    <p:sldId id="1376" r:id="rId40"/>
    <p:sldId id="1445" r:id="rId41"/>
    <p:sldId id="1426" r:id="rId42"/>
    <p:sldId id="1448" r:id="rId43"/>
    <p:sldId id="1449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8AEB3"/>
    <a:srgbClr val="C1DFF5"/>
    <a:srgbClr val="60BBB9"/>
    <a:srgbClr val="0070C0"/>
    <a:srgbClr val="EFEFEF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6205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4837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650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700934"/>
            <a:ext cx="6884620" cy="510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3429127" y="1623663"/>
            <a:ext cx="2260065" cy="9132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3347864" y="1755124"/>
            <a:ext cx="241333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남는 우유의 양은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이등변 삼각형 23"/>
          <p:cNvSpPr/>
          <p:nvPr/>
        </p:nvSpPr>
        <p:spPr>
          <a:xfrm flipV="1">
            <a:off x="4535996" y="2540697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9532" y="797990"/>
            <a:ext cx="3006367" cy="16341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574783" y="1334190"/>
            <a:ext cx="279111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L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중에서        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팬케이크 반죽에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넣을 거야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9" name="이등변 삼각형 18"/>
          <p:cNvSpPr/>
          <p:nvPr/>
        </p:nvSpPr>
        <p:spPr>
          <a:xfrm flipV="1">
            <a:off x="1981722" y="2438509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43938"/>
              </p:ext>
            </p:extLst>
          </p:nvPr>
        </p:nvGraphicFramePr>
        <p:xfrm>
          <a:off x="2415568" y="95076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8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3075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31839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35573" y="1318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100" y="1755675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4031940" y="1520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24" name="직사각형 123"/>
          <p:cNvSpPr/>
          <p:nvPr/>
        </p:nvSpPr>
        <p:spPr bwMode="auto">
          <a:xfrm>
            <a:off x="3059832" y="2549750"/>
            <a:ext cx="94947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01331"/>
              </p:ext>
            </p:extLst>
          </p:nvPr>
        </p:nvGraphicFramePr>
        <p:xfrm>
          <a:off x="3616826" y="25607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0015" y="2641236"/>
            <a:ext cx="9092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78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색칠하고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색칠한 부분에       만큼       표 하여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865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49.JPG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51" y="1718697"/>
            <a:ext cx="3489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31276"/>
              </p:ext>
            </p:extLst>
          </p:nvPr>
        </p:nvGraphicFramePr>
        <p:xfrm>
          <a:off x="3648937" y="160360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66455"/>
            <a:ext cx="6217060" cy="86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710" y="294818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4578" y="29481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75438" y="29481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68" y="5499509"/>
            <a:ext cx="2085061" cy="41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8530580" y="5841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68301" y="3723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17" y="4581128"/>
            <a:ext cx="119747" cy="11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6087294" y="2636912"/>
            <a:ext cx="464495" cy="439228"/>
          </a:xfrm>
          <a:prstGeom prst="round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5796136" y="26841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93" y="2736778"/>
            <a:ext cx="239495" cy="23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3"/>
          <p:cNvSpPr txBox="1"/>
          <p:nvPr/>
        </p:nvSpPr>
        <p:spPr>
          <a:xfrm>
            <a:off x="5221849" y="2348880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타원 70"/>
          <p:cNvSpPr/>
          <p:nvPr/>
        </p:nvSpPr>
        <p:spPr>
          <a:xfrm>
            <a:off x="4925311" y="2318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드래그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 및 이미지 색칠 기능은 전자저작물과 기능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동일함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app\resource\contents\lesson01\ops\1\1_5_03.html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나타나는 정답 이미지 에서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표는        약물로 바꿔주세요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-11789" y="1694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8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89710" y="294818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4578" y="29481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75438" y="29481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266850"/>
            <a:ext cx="6226589" cy="87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36" y="3702448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3706926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08" y="3711404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44" y="3715882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80" y="3720360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3143666" y="4363068"/>
            <a:ext cx="907498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76933"/>
              </p:ext>
            </p:extLst>
          </p:nvPr>
        </p:nvGraphicFramePr>
        <p:xfrm>
          <a:off x="3395694" y="434353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461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131840" y="4454895"/>
            <a:ext cx="13513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L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726830" y="5296673"/>
            <a:ext cx="1595920" cy="256563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타원 72"/>
          <p:cNvSpPr/>
          <p:nvPr/>
        </p:nvSpPr>
        <p:spPr>
          <a:xfrm>
            <a:off x="2430292" y="5283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6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292080" y="1302898"/>
            <a:ext cx="1719725" cy="324605"/>
            <a:chOff x="5328084" y="1193922"/>
            <a:chExt cx="1719725" cy="324605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289710" y="2948186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4578" y="29481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75438" y="294818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266850"/>
            <a:ext cx="6226589" cy="87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36" y="3702448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3706926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08" y="3711404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44" y="3715882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80" y="3720360"/>
            <a:ext cx="363761" cy="36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2728800" y="5296673"/>
            <a:ext cx="1595920" cy="256563"/>
            <a:chOff x="5778748" y="2095482"/>
            <a:chExt cx="1595920" cy="256563"/>
          </a:xfrm>
        </p:grpSpPr>
        <p:grpSp>
          <p:nvGrpSpPr>
            <p:cNvPr id="74" name="그룹 73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80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 bwMode="auto">
          <a:xfrm>
            <a:off x="439199" y="4294317"/>
            <a:ext cx="619589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L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많다고 어림했는데 실제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 L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보다 많게 나왔습니다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43453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63" y="41552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9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내용만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사용한 답 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1119"/>
              </p:ext>
            </p:extLst>
          </p:nvPr>
        </p:nvGraphicFramePr>
        <p:xfrm>
          <a:off x="935596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046043" y="13554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60B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16804" y="3921417"/>
            <a:ext cx="900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63021"/>
              </p:ext>
            </p:extLst>
          </p:nvPr>
        </p:nvGraphicFramePr>
        <p:xfrm>
          <a:off x="4235368" y="37891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661"/>
              </p:ext>
            </p:extLst>
          </p:nvPr>
        </p:nvGraphicFramePr>
        <p:xfrm>
          <a:off x="4797024" y="37891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4121414" y="3885413"/>
            <a:ext cx="16898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23047"/>
              </p:ext>
            </p:extLst>
          </p:nvPr>
        </p:nvGraphicFramePr>
        <p:xfrm>
          <a:off x="5337084" y="37858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94"/>
          <p:cNvSpPr/>
          <p:nvPr/>
        </p:nvSpPr>
        <p:spPr>
          <a:xfrm>
            <a:off x="3620765" y="3944654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288555" y="3692188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9" y="3750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4" y="36846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40395" y="241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26901" y="1651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398846" y="377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336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14" y="2056737"/>
            <a:ext cx="2905912" cy="15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24143" y="206084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75170" y="2572202"/>
            <a:ext cx="6845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12088"/>
              </p:ext>
            </p:extLst>
          </p:nvPr>
        </p:nvGraphicFramePr>
        <p:xfrm>
          <a:off x="1724143" y="248883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757712" y="3224337"/>
            <a:ext cx="13681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03244"/>
              </p:ext>
            </p:extLst>
          </p:nvPr>
        </p:nvGraphicFramePr>
        <p:xfrm>
          <a:off x="1006685" y="31409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807"/>
              </p:ext>
            </p:extLst>
          </p:nvPr>
        </p:nvGraphicFramePr>
        <p:xfrm>
          <a:off x="1729820" y="31440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1539" y="4581128"/>
            <a:ext cx="59647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＋    ＝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56056"/>
              </p:ext>
            </p:extLst>
          </p:nvPr>
        </p:nvGraphicFramePr>
        <p:xfrm>
          <a:off x="1727684" y="4483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49362"/>
              </p:ext>
            </p:extLst>
          </p:nvPr>
        </p:nvGraphicFramePr>
        <p:xfrm>
          <a:off x="2447764" y="448371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44665"/>
              </p:ext>
            </p:extLst>
          </p:nvPr>
        </p:nvGraphicFramePr>
        <p:xfrm>
          <a:off x="3140307" y="448158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모서리가 둥근 직사각형 120"/>
          <p:cNvSpPr/>
          <p:nvPr/>
        </p:nvSpPr>
        <p:spPr>
          <a:xfrm>
            <a:off x="3695384" y="4586777"/>
            <a:ext cx="390326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71827"/>
              </p:ext>
            </p:extLst>
          </p:nvPr>
        </p:nvGraphicFramePr>
        <p:xfrm>
          <a:off x="4355976" y="44839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4307447" y="4390248"/>
            <a:ext cx="390326" cy="373422"/>
          </a:xfrm>
          <a:prstGeom prst="roundRect">
            <a:avLst/>
          </a:prstGeom>
          <a:solidFill>
            <a:srgbClr val="C1DF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4947023" y="4636324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9605"/>
              </p:ext>
            </p:extLst>
          </p:nvPr>
        </p:nvGraphicFramePr>
        <p:xfrm>
          <a:off x="5245725" y="447411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 bwMode="auto">
          <a:xfrm>
            <a:off x="5238729" y="444961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22" y="4896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10" y="43692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00" y="48313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718" y="44579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37482" y="2942780"/>
            <a:ext cx="270196" cy="27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1" y="2570271"/>
            <a:ext cx="4316005" cy="114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모서리가 둥근 직사각형 53"/>
          <p:cNvSpPr/>
          <p:nvPr/>
        </p:nvSpPr>
        <p:spPr>
          <a:xfrm>
            <a:off x="224466" y="2017256"/>
            <a:ext cx="6635444" cy="3139936"/>
          </a:xfrm>
          <a:prstGeom prst="roundRect">
            <a:avLst/>
          </a:prstGeom>
          <a:noFill/>
          <a:ln w="28575">
            <a:solidFill>
              <a:srgbClr val="F8A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0011" y="1853306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37337" y="4534967"/>
            <a:ext cx="37067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   －     ＝     ＝     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30507"/>
              </p:ext>
            </p:extLst>
          </p:nvPr>
        </p:nvGraphicFramePr>
        <p:xfrm>
          <a:off x="2409787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86888"/>
              </p:ext>
            </p:extLst>
          </p:nvPr>
        </p:nvGraphicFramePr>
        <p:xfrm>
          <a:off x="4922588" y="44358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4600217" y="4585953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915956" y="4413067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54392"/>
              </p:ext>
            </p:extLst>
          </p:nvPr>
        </p:nvGraphicFramePr>
        <p:xfrm>
          <a:off x="2951820" y="442852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2951820" y="441687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6599"/>
              </p:ext>
            </p:extLst>
          </p:nvPr>
        </p:nvGraphicFramePr>
        <p:xfrm>
          <a:off x="1431185" y="339618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1431185" y="3384529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1520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65164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8902" y="217080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37" y="4136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145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790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72" y="41598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09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21.JPG / 1_5_04_06.svg / 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67945"/>
              </p:ext>
            </p:extLst>
          </p:nvPr>
        </p:nvGraphicFramePr>
        <p:xfrm>
          <a:off x="935596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30624"/>
            <a:ext cx="2016224" cy="14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5368803" y="2747024"/>
            <a:ext cx="13634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65" y="25871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7826"/>
              </p:ext>
            </p:extLst>
          </p:nvPr>
        </p:nvGraphicFramePr>
        <p:xfrm>
          <a:off x="5857541" y="261471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5857541" y="2603063"/>
            <a:ext cx="278612" cy="274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86" y="33955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4499172" y="2168860"/>
            <a:ext cx="32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91128"/>
              </p:ext>
            </p:extLst>
          </p:nvPr>
        </p:nvGraphicFramePr>
        <p:xfrm>
          <a:off x="4037120" y="332863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4037120" y="3316980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85090"/>
              </p:ext>
            </p:extLst>
          </p:nvPr>
        </p:nvGraphicFramePr>
        <p:xfrm>
          <a:off x="3510950" y="442969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 bwMode="auto">
          <a:xfrm>
            <a:off x="3510950" y="441804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76581"/>
              </p:ext>
            </p:extLst>
          </p:nvPr>
        </p:nvGraphicFramePr>
        <p:xfrm>
          <a:off x="4031940" y="442738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 bwMode="auto">
          <a:xfrm>
            <a:off x="4031940" y="4415732"/>
            <a:ext cx="27861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32" y="3284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64" y="41664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1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86793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98236" y="1294047"/>
            <a:ext cx="1719900" cy="346249"/>
            <a:chOff x="1180727" y="5445224"/>
            <a:chExt cx="1719900" cy="346249"/>
          </a:xfrm>
        </p:grpSpPr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46249"/>
              <a:chOff x="2349675" y="4210757"/>
              <a:chExt cx="620721" cy="3462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46249"/>
              <a:chOff x="2349675" y="4210757"/>
              <a:chExt cx="620721" cy="34624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</a:t>
                </a: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법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두 방법을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90623" y="216886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37" y="2645132"/>
            <a:ext cx="61047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자연수에서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만큼을 분수로 바꾸고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자연수 부분과 분수 부분으로 나누어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143" y="2517853"/>
            <a:ext cx="360000" cy="355000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482831" y="3447991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4598" y="3934797"/>
            <a:ext cx="6104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가분수로 바꾸어 분자 부분만 빼서 계산했습니다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768" y="3722691"/>
            <a:ext cx="360000" cy="355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를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907"/>
              </p:ext>
            </p:extLst>
          </p:nvPr>
        </p:nvGraphicFramePr>
        <p:xfrm>
          <a:off x="935596" y="8727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app\resource\contents\lesson01\ops\include\math\images\act\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act_quiz_icon.svg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6551457" y="498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63788" y="2420888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60190"/>
              </p:ext>
            </p:extLst>
          </p:nvPr>
        </p:nvGraphicFramePr>
        <p:xfrm>
          <a:off x="3093862" y="2322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519772" y="3633812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89208"/>
              </p:ext>
            </p:extLst>
          </p:nvPr>
        </p:nvGraphicFramePr>
        <p:xfrm>
          <a:off x="3093862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635896" y="2314331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94117"/>
              </p:ext>
            </p:extLst>
          </p:nvPr>
        </p:nvGraphicFramePr>
        <p:xfrm>
          <a:off x="3923928" y="23235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106" y="2163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 bwMode="auto">
          <a:xfrm>
            <a:off x="3635896" y="3508158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50831"/>
              </p:ext>
            </p:extLst>
          </p:nvPr>
        </p:nvGraphicFramePr>
        <p:xfrm>
          <a:off x="3923928" y="35173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106" y="3356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542242" y="4981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6297" y="1392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67144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팬케이크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우유의 양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남는 우유의 양을 그림으로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3-1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1/3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663788" y="2420888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     ＝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93740"/>
              </p:ext>
            </p:extLst>
          </p:nvPr>
        </p:nvGraphicFramePr>
        <p:xfrm>
          <a:off x="3093862" y="23228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519772" y="3633812"/>
            <a:ext cx="20882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 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900" b="1" spc="-150" dirty="0" smtClean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71961"/>
              </p:ext>
            </p:extLst>
          </p:nvPr>
        </p:nvGraphicFramePr>
        <p:xfrm>
          <a:off x="3093862" y="353575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3635896" y="2314331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74117"/>
              </p:ext>
            </p:extLst>
          </p:nvPr>
        </p:nvGraphicFramePr>
        <p:xfrm>
          <a:off x="3923928" y="232355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 bwMode="auto">
          <a:xfrm>
            <a:off x="3635896" y="3508158"/>
            <a:ext cx="64807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55274"/>
              </p:ext>
            </p:extLst>
          </p:nvPr>
        </p:nvGraphicFramePr>
        <p:xfrm>
          <a:off x="3923928" y="351737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192745" y="2960948"/>
            <a:ext cx="6667165" cy="2312342"/>
            <a:chOff x="192745" y="2960948"/>
            <a:chExt cx="6667165" cy="2312342"/>
          </a:xfrm>
        </p:grpSpPr>
        <p:sp>
          <p:nvSpPr>
            <p:cNvPr id="26" name="직사각형 25"/>
            <p:cNvSpPr/>
            <p:nvPr/>
          </p:nvSpPr>
          <p:spPr>
            <a:xfrm>
              <a:off x="192745" y="3122966"/>
              <a:ext cx="6667165" cy="1962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38478" y="29609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613709" y="3325751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9035" y="3766434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34592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613709" y="4198314"/>
            <a:ext cx="814438" cy="373423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9035" y="4638997"/>
            <a:ext cx="81443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433179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571131" y="3343185"/>
            <a:ext cx="516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1130" y="3783868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71129" y="421572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71128" y="4656431"/>
            <a:ext cx="516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16317"/>
              </p:ext>
            </p:extLst>
          </p:nvPr>
        </p:nvGraphicFramePr>
        <p:xfrm>
          <a:off x="1979712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83539"/>
              </p:ext>
            </p:extLst>
          </p:nvPr>
        </p:nvGraphicFramePr>
        <p:xfrm>
          <a:off x="2519772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6119"/>
              </p:ext>
            </p:extLst>
          </p:nvPr>
        </p:nvGraphicFramePr>
        <p:xfrm>
          <a:off x="2915816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79105"/>
              </p:ext>
            </p:extLst>
          </p:nvPr>
        </p:nvGraphicFramePr>
        <p:xfrm>
          <a:off x="3455876" y="32844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45059"/>
              </p:ext>
            </p:extLst>
          </p:nvPr>
        </p:nvGraphicFramePr>
        <p:xfrm>
          <a:off x="2087724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4134"/>
              </p:ext>
            </p:extLst>
          </p:nvPr>
        </p:nvGraphicFramePr>
        <p:xfrm>
          <a:off x="2637309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24353"/>
              </p:ext>
            </p:extLst>
          </p:nvPr>
        </p:nvGraphicFramePr>
        <p:xfrm>
          <a:off x="3167844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7057"/>
              </p:ext>
            </p:extLst>
          </p:nvPr>
        </p:nvGraphicFramePr>
        <p:xfrm>
          <a:off x="4401505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24495"/>
              </p:ext>
            </p:extLst>
          </p:nvPr>
        </p:nvGraphicFramePr>
        <p:xfrm>
          <a:off x="4788024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87281"/>
              </p:ext>
            </p:extLst>
          </p:nvPr>
        </p:nvGraphicFramePr>
        <p:xfrm>
          <a:off x="5409617" y="4153843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13954"/>
              </p:ext>
            </p:extLst>
          </p:nvPr>
        </p:nvGraphicFramePr>
        <p:xfrm>
          <a:off x="1989237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33157"/>
              </p:ext>
            </p:extLst>
          </p:nvPr>
        </p:nvGraphicFramePr>
        <p:xfrm>
          <a:off x="2385281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32428"/>
              </p:ext>
            </p:extLst>
          </p:nvPr>
        </p:nvGraphicFramePr>
        <p:xfrm>
          <a:off x="2817329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8018"/>
              </p:ext>
            </p:extLst>
          </p:nvPr>
        </p:nvGraphicFramePr>
        <p:xfrm>
          <a:off x="3249377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28795"/>
              </p:ext>
            </p:extLst>
          </p:nvPr>
        </p:nvGraphicFramePr>
        <p:xfrm>
          <a:off x="3779912" y="3723615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65100"/>
              </p:ext>
            </p:extLst>
          </p:nvPr>
        </p:nvGraphicFramePr>
        <p:xfrm>
          <a:off x="2097249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52338"/>
              </p:ext>
            </p:extLst>
          </p:nvPr>
        </p:nvGraphicFramePr>
        <p:xfrm>
          <a:off x="2493293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38017"/>
              </p:ext>
            </p:extLst>
          </p:nvPr>
        </p:nvGraphicFramePr>
        <p:xfrm>
          <a:off x="2925341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60518"/>
              </p:ext>
            </p:extLst>
          </p:nvPr>
        </p:nvGraphicFramePr>
        <p:xfrm>
          <a:off x="3347864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46502"/>
              </p:ext>
            </p:extLst>
          </p:nvPr>
        </p:nvGraphicFramePr>
        <p:xfrm>
          <a:off x="3887924" y="4597504"/>
          <a:ext cx="206499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7554"/>
              </p:ext>
            </p:extLst>
          </p:nvPr>
        </p:nvGraphicFramePr>
        <p:xfrm>
          <a:off x="1187624" y="20595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05044"/>
              </p:ext>
            </p:extLst>
          </p:nvPr>
        </p:nvGraphicFramePr>
        <p:xfrm>
          <a:off x="2267744" y="29108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655675" y="2998724"/>
            <a:ext cx="501407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12555"/>
              </p:ext>
            </p:extLst>
          </p:nvPr>
        </p:nvGraphicFramePr>
        <p:xfrm>
          <a:off x="3815916" y="288901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2807804" y="30529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4784" y="3032320"/>
            <a:ext cx="1005278" cy="373422"/>
          </a:xfrm>
          <a:prstGeom prst="roundRect">
            <a:avLst/>
          </a:prstGeom>
          <a:solidFill>
            <a:srgbClr val="60BB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52106"/>
              </p:ext>
            </p:extLst>
          </p:nvPr>
        </p:nvGraphicFramePr>
        <p:xfrm>
          <a:off x="3131840" y="291845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136997" y="290345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138472" y="3236280"/>
            <a:ext cx="271302" cy="2743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72" y="26646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42575"/>
              </p:ext>
            </p:extLst>
          </p:nvPr>
        </p:nvGraphicFramePr>
        <p:xfrm>
          <a:off x="3843453" y="349214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21627"/>
              </p:ext>
            </p:extLst>
          </p:nvPr>
        </p:nvGraphicFramePr>
        <p:xfrm>
          <a:off x="4391980" y="350271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31373"/>
              </p:ext>
            </p:extLst>
          </p:nvPr>
        </p:nvGraphicFramePr>
        <p:xfrm>
          <a:off x="3215961" y="40682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38381"/>
              </p:ext>
            </p:extLst>
          </p:nvPr>
        </p:nvGraphicFramePr>
        <p:xfrm>
          <a:off x="2986762" y="465320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2726830" y="5296673"/>
            <a:ext cx="1595920" cy="256563"/>
            <a:chOff x="319554" y="1245924"/>
            <a:chExt cx="2636592" cy="423864"/>
          </a:xfrm>
        </p:grpSpPr>
        <p:pic>
          <p:nvPicPr>
            <p:cNvPr id="7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42" y="28698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430292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29511"/>
              </p:ext>
            </p:extLst>
          </p:nvPr>
        </p:nvGraphicFramePr>
        <p:xfrm>
          <a:off x="1187624" y="205959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664784" y="3031200"/>
            <a:ext cx="1005278" cy="373422"/>
          </a:xfrm>
          <a:prstGeom prst="roundRect">
            <a:avLst/>
          </a:prstGeom>
          <a:solidFill>
            <a:srgbClr val="F8AE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728800" y="5296673"/>
            <a:ext cx="1595920" cy="256563"/>
            <a:chOff x="5778748" y="2095482"/>
            <a:chExt cx="1595920" cy="256563"/>
          </a:xfrm>
        </p:grpSpPr>
        <p:grpSp>
          <p:nvGrpSpPr>
            <p:cNvPr id="36" name="그룹 35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2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1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56076"/>
              </p:ext>
            </p:extLst>
          </p:nvPr>
        </p:nvGraphicFramePr>
        <p:xfrm>
          <a:off x="2267744" y="29108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55675" y="2998724"/>
            <a:ext cx="37084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－    ＝  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06488"/>
              </p:ext>
            </p:extLst>
          </p:nvPr>
        </p:nvGraphicFramePr>
        <p:xfrm>
          <a:off x="2843864" y="289391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8467"/>
              </p:ext>
            </p:extLst>
          </p:nvPr>
        </p:nvGraphicFramePr>
        <p:xfrm>
          <a:off x="3599892" y="287694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 bwMode="auto">
          <a:xfrm>
            <a:off x="2859658" y="2875001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613695" y="286156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09718"/>
              </p:ext>
            </p:extLst>
          </p:nvPr>
        </p:nvGraphicFramePr>
        <p:xfrm>
          <a:off x="4175956" y="287500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69052"/>
              </p:ext>
            </p:extLst>
          </p:nvPr>
        </p:nvGraphicFramePr>
        <p:xfrm>
          <a:off x="4896036" y="28670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27" y="2617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75" y="26038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0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6160" y="2389935"/>
            <a:ext cx="381993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algn="just">
              <a:buAutoNum type="arabicPlain"/>
            </a:pP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)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－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     ＋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795"/>
              </p:ext>
            </p:extLst>
          </p:nvPr>
        </p:nvGraphicFramePr>
        <p:xfrm>
          <a:off x="2176686" y="229187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 bwMode="auto">
          <a:xfrm>
            <a:off x="2866818" y="225277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67644" y="2204864"/>
            <a:ext cx="4294916" cy="244827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07051"/>
              </p:ext>
            </p:extLst>
          </p:nvPr>
        </p:nvGraphicFramePr>
        <p:xfrm>
          <a:off x="2843808" y="228979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95022"/>
              </p:ext>
            </p:extLst>
          </p:nvPr>
        </p:nvGraphicFramePr>
        <p:xfrm>
          <a:off x="3527884" y="227074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914859" y="286253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10927"/>
              </p:ext>
            </p:extLst>
          </p:nvPr>
        </p:nvGraphicFramePr>
        <p:xfrm>
          <a:off x="3891849" y="28995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 bwMode="auto">
          <a:xfrm>
            <a:off x="4444714" y="285408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43728"/>
              </p:ext>
            </p:extLst>
          </p:nvPr>
        </p:nvGraphicFramePr>
        <p:xfrm>
          <a:off x="4421704" y="28911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2795481" y="303779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281443" y="339369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13719"/>
              </p:ext>
            </p:extLst>
          </p:nvPr>
        </p:nvGraphicFramePr>
        <p:xfrm>
          <a:off x="3258433" y="343072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743609" y="420218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098946" y="40027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77748"/>
              </p:ext>
            </p:extLst>
          </p:nvPr>
        </p:nvGraphicFramePr>
        <p:xfrm>
          <a:off x="3075936" y="403981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3219183" y="303779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43342" y="357590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8" y="21078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95" y="2862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82" y="27855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38" y="2656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10" y="26048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94" y="33936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77" y="34019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18" y="4400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23" y="4067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" y="2980521"/>
            <a:ext cx="5764063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7080" y="2778635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2869" y="36882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59816"/>
              </p:ext>
            </p:extLst>
          </p:nvPr>
        </p:nvGraphicFramePr>
        <p:xfrm>
          <a:off x="5112060" y="35926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2034394" y="3547401"/>
            <a:ext cx="64123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27079"/>
              </p:ext>
            </p:extLst>
          </p:nvPr>
        </p:nvGraphicFramePr>
        <p:xfrm>
          <a:off x="2295509" y="35566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005783" y="364692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64" y="4107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808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97.JPG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\app\resource\data\01\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17218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8" y="2980521"/>
            <a:ext cx="5764063" cy="9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7080" y="2778635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2869" y="368826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49355"/>
              </p:ext>
            </p:extLst>
          </p:nvPr>
        </p:nvGraphicFramePr>
        <p:xfrm>
          <a:off x="5112060" y="359266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 bwMode="auto">
          <a:xfrm>
            <a:off x="2034394" y="3547401"/>
            <a:ext cx="641232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11054"/>
              </p:ext>
            </p:extLst>
          </p:nvPr>
        </p:nvGraphicFramePr>
        <p:xfrm>
          <a:off x="2295509" y="35566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005783" y="3646922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7667" y="4539610"/>
            <a:ext cx="642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909"/>
              </p:ext>
            </p:extLst>
          </p:nvPr>
        </p:nvGraphicFramePr>
        <p:xfrm>
          <a:off x="863588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53467"/>
              </p:ext>
            </p:extLst>
          </p:nvPr>
        </p:nvGraphicFramePr>
        <p:xfrm>
          <a:off x="1403672" y="44677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07688"/>
              </p:ext>
            </p:extLst>
          </p:nvPr>
        </p:nvGraphicFramePr>
        <p:xfrm>
          <a:off x="1907704" y="448410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00542"/>
              </p:ext>
            </p:extLst>
          </p:nvPr>
        </p:nvGraphicFramePr>
        <p:xfrm>
          <a:off x="3163542" y="448679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56525"/>
              </p:ext>
            </p:extLst>
          </p:nvPr>
        </p:nvGraphicFramePr>
        <p:xfrm>
          <a:off x="3527908" y="448949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121"/>
              </p:ext>
            </p:extLst>
          </p:nvPr>
        </p:nvGraphicFramePr>
        <p:xfrm>
          <a:off x="4356000" y="448679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37252"/>
              </p:ext>
            </p:extLst>
          </p:nvPr>
        </p:nvGraphicFramePr>
        <p:xfrm>
          <a:off x="4896060" y="449007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어머니께서 포도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사 오셨습니다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잼을 만드는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2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사용하였다면 남은 포도는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9" y="369999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90" y="368096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 bwMode="auto">
          <a:xfrm>
            <a:off x="1776795" y="3553488"/>
            <a:ext cx="169423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75052"/>
              </p:ext>
            </p:extLst>
          </p:nvPr>
        </p:nvGraphicFramePr>
        <p:xfrm>
          <a:off x="2424867" y="35830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600" y="3658310"/>
            <a:ext cx="14764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46855" y="3570945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60640"/>
              </p:ext>
            </p:extLst>
          </p:nvPr>
        </p:nvGraphicFramePr>
        <p:xfrm>
          <a:off x="4579813" y="35801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319972" y="3655427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73" y="3407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42" y="35521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5253372" y="4954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82068"/>
              </p:ext>
            </p:extLst>
          </p:nvPr>
        </p:nvGraphicFramePr>
        <p:xfrm>
          <a:off x="899592" y="2024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05042"/>
              </p:ext>
            </p:extLst>
          </p:nvPr>
        </p:nvGraphicFramePr>
        <p:xfrm>
          <a:off x="3072939" y="35730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어머니께서 포도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사 오셨습니다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잼을 만드는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2       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사용하였다면 남은 포도는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28925"/>
              </p:ext>
            </p:extLst>
          </p:nvPr>
        </p:nvGraphicFramePr>
        <p:xfrm>
          <a:off x="899592" y="2024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27668" y="4539610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95001"/>
              </p:ext>
            </p:extLst>
          </p:nvPr>
        </p:nvGraphicFramePr>
        <p:xfrm>
          <a:off x="86358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58021"/>
              </p:ext>
            </p:extLst>
          </p:nvPr>
        </p:nvGraphicFramePr>
        <p:xfrm>
          <a:off x="140367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1829"/>
              </p:ext>
            </p:extLst>
          </p:nvPr>
        </p:nvGraphicFramePr>
        <p:xfrm>
          <a:off x="1907704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43582"/>
              </p:ext>
            </p:extLst>
          </p:nvPr>
        </p:nvGraphicFramePr>
        <p:xfrm>
          <a:off x="316354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22943"/>
              </p:ext>
            </p:extLst>
          </p:nvPr>
        </p:nvGraphicFramePr>
        <p:xfrm>
          <a:off x="352790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75209"/>
              </p:ext>
            </p:extLst>
          </p:nvPr>
        </p:nvGraphicFramePr>
        <p:xfrm>
          <a:off x="435600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6149"/>
              </p:ext>
            </p:extLst>
          </p:nvPr>
        </p:nvGraphicFramePr>
        <p:xfrm>
          <a:off x="489606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9" y="369999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90" y="368096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1776795" y="3553488"/>
            <a:ext cx="169423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87472"/>
              </p:ext>
            </p:extLst>
          </p:nvPr>
        </p:nvGraphicFramePr>
        <p:xfrm>
          <a:off x="2424867" y="35830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97600" y="3658310"/>
            <a:ext cx="14764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346855" y="3570945"/>
            <a:ext cx="621190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92687"/>
              </p:ext>
            </p:extLst>
          </p:nvPr>
        </p:nvGraphicFramePr>
        <p:xfrm>
          <a:off x="4579813" y="35801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319972" y="3655427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73" y="3407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42" y="35521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58423"/>
              </p:ext>
            </p:extLst>
          </p:nvPr>
        </p:nvGraphicFramePr>
        <p:xfrm>
          <a:off x="3072939" y="357301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8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1348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1_5_1_ani.mp4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초등 수학\3_002_2015개정\수학 4-2 지도서\app\resource\contents\lesson01\ops\1\media\mp4\1_5_1_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79248"/>
            <a:ext cx="6912768" cy="47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5387" y="879248"/>
            <a:ext cx="6924993" cy="4733777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73943" y="2405819"/>
            <a:ext cx="406845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팬케이크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99463" y="3467937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509402" y="3575949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004048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52775" y="3057765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6720"/>
              </p:ext>
            </p:extLst>
          </p:nvPr>
        </p:nvGraphicFramePr>
        <p:xfrm>
          <a:off x="3851921" y="30820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614069" y="3202809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00" y="29289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552265" y="3159004"/>
            <a:ext cx="38199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82048"/>
              </p:ext>
            </p:extLst>
          </p:nvPr>
        </p:nvGraphicFramePr>
        <p:xfrm>
          <a:off x="3112791" y="30609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직사각형 64"/>
          <p:cNvSpPr/>
          <p:nvPr/>
        </p:nvSpPr>
        <p:spPr bwMode="auto">
          <a:xfrm>
            <a:off x="3652775" y="3057765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50204"/>
              </p:ext>
            </p:extLst>
          </p:nvPr>
        </p:nvGraphicFramePr>
        <p:xfrm>
          <a:off x="3851921" y="308201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614069" y="3202809"/>
            <a:ext cx="325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2265" y="3159004"/>
            <a:ext cx="38199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2707"/>
              </p:ext>
            </p:extLst>
          </p:nvPr>
        </p:nvGraphicFramePr>
        <p:xfrm>
          <a:off x="3112791" y="306094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7668" y="4539610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68549"/>
              </p:ext>
            </p:extLst>
          </p:nvPr>
        </p:nvGraphicFramePr>
        <p:xfrm>
          <a:off x="86358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60244"/>
              </p:ext>
            </p:extLst>
          </p:nvPr>
        </p:nvGraphicFramePr>
        <p:xfrm>
          <a:off x="140367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54429"/>
              </p:ext>
            </p:extLst>
          </p:nvPr>
        </p:nvGraphicFramePr>
        <p:xfrm>
          <a:off x="1907704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92555"/>
              </p:ext>
            </p:extLst>
          </p:nvPr>
        </p:nvGraphicFramePr>
        <p:xfrm>
          <a:off x="316354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8089"/>
              </p:ext>
            </p:extLst>
          </p:nvPr>
        </p:nvGraphicFramePr>
        <p:xfrm>
          <a:off x="352790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18986"/>
              </p:ext>
            </p:extLst>
          </p:nvPr>
        </p:nvGraphicFramePr>
        <p:xfrm>
          <a:off x="435600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02684"/>
              </p:ext>
            </p:extLst>
          </p:nvPr>
        </p:nvGraphicFramePr>
        <p:xfrm>
          <a:off x="489606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7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561784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75" y="167088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5564"/>
              </p:ext>
            </p:extLst>
          </p:nvPr>
        </p:nvGraphicFramePr>
        <p:xfrm>
          <a:off x="2869138" y="310200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42170" y="3196606"/>
            <a:ext cx="10573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90164"/>
              </p:ext>
            </p:extLst>
          </p:nvPr>
        </p:nvGraphicFramePr>
        <p:xfrm>
          <a:off x="4499992" y="30973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62350" y="3191976"/>
            <a:ext cx="1054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299535" y="313707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39" y="29388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561784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비교하여       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75" y="167088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8142"/>
              </p:ext>
            </p:extLst>
          </p:nvPr>
        </p:nvGraphicFramePr>
        <p:xfrm>
          <a:off x="2869138" y="310200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42170" y="3196606"/>
            <a:ext cx="10573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027830"/>
              </p:ext>
            </p:extLst>
          </p:nvPr>
        </p:nvGraphicFramePr>
        <p:xfrm>
          <a:off x="4499992" y="309737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62350" y="3191976"/>
            <a:ext cx="1054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299535" y="313707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2960948"/>
            <a:ext cx="6667165" cy="2276416"/>
            <a:chOff x="192745" y="2996874"/>
            <a:chExt cx="6667165" cy="227641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158892"/>
              <a:ext cx="6667165" cy="19262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9968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67038" y="3356994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9221"/>
              </p:ext>
            </p:extLst>
          </p:nvPr>
        </p:nvGraphicFramePr>
        <p:xfrm>
          <a:off x="1202958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86268"/>
              </p:ext>
            </p:extLst>
          </p:nvPr>
        </p:nvGraphicFramePr>
        <p:xfrm>
          <a:off x="1743042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21897"/>
              </p:ext>
            </p:extLst>
          </p:nvPr>
        </p:nvGraphicFramePr>
        <p:xfrm>
          <a:off x="2247074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64845"/>
              </p:ext>
            </p:extLst>
          </p:nvPr>
        </p:nvGraphicFramePr>
        <p:xfrm>
          <a:off x="3502912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93913"/>
              </p:ext>
            </p:extLst>
          </p:nvPr>
        </p:nvGraphicFramePr>
        <p:xfrm>
          <a:off x="3867278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18123"/>
              </p:ext>
            </p:extLst>
          </p:nvPr>
        </p:nvGraphicFramePr>
        <p:xfrm>
          <a:off x="4695370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60812"/>
              </p:ext>
            </p:extLst>
          </p:nvPr>
        </p:nvGraphicFramePr>
        <p:xfrm>
          <a:off x="5235430" y="328498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64518" y="3949434"/>
            <a:ext cx="502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5   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52877"/>
              </p:ext>
            </p:extLst>
          </p:nvPr>
        </p:nvGraphicFramePr>
        <p:xfrm>
          <a:off x="1200438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75471"/>
              </p:ext>
            </p:extLst>
          </p:nvPr>
        </p:nvGraphicFramePr>
        <p:xfrm>
          <a:off x="1740522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4872"/>
              </p:ext>
            </p:extLst>
          </p:nvPr>
        </p:nvGraphicFramePr>
        <p:xfrm>
          <a:off x="2244554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40825"/>
              </p:ext>
            </p:extLst>
          </p:nvPr>
        </p:nvGraphicFramePr>
        <p:xfrm>
          <a:off x="3500392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7349"/>
              </p:ext>
            </p:extLst>
          </p:nvPr>
        </p:nvGraphicFramePr>
        <p:xfrm>
          <a:off x="3864758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52340"/>
              </p:ext>
            </p:extLst>
          </p:nvPr>
        </p:nvGraphicFramePr>
        <p:xfrm>
          <a:off x="4692850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78331"/>
              </p:ext>
            </p:extLst>
          </p:nvPr>
        </p:nvGraphicFramePr>
        <p:xfrm>
          <a:off x="5232910" y="387742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347304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0654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64627"/>
              </p:ext>
            </p:extLst>
          </p:nvPr>
        </p:nvGraphicFramePr>
        <p:xfrm>
          <a:off x="1367644" y="4365104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타원 80"/>
          <p:cNvSpPr/>
          <p:nvPr/>
        </p:nvSpPr>
        <p:spPr>
          <a:xfrm>
            <a:off x="1655652" y="4457832"/>
            <a:ext cx="351585" cy="32259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23337"/>
              </p:ext>
            </p:extLst>
          </p:nvPr>
        </p:nvGraphicFramePr>
        <p:xfrm>
          <a:off x="2195760" y="4375291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09998" y="4453588"/>
            <a:ext cx="813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7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1151620" y="2521759"/>
            <a:ext cx="5040560" cy="2023365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88086" y="2737783"/>
            <a:ext cx="480409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46809"/>
              </p:ext>
            </p:extLst>
          </p:nvPr>
        </p:nvGraphicFramePr>
        <p:xfrm>
          <a:off x="1957438" y="2629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2658064" y="280654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91759"/>
              </p:ext>
            </p:extLst>
          </p:nvPr>
        </p:nvGraphicFramePr>
        <p:xfrm>
          <a:off x="3469606" y="2629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39974"/>
              </p:ext>
            </p:extLst>
          </p:nvPr>
        </p:nvGraphicFramePr>
        <p:xfrm>
          <a:off x="4153682" y="26297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4763430" y="280979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21146"/>
              </p:ext>
            </p:extLst>
          </p:nvPr>
        </p:nvGraphicFramePr>
        <p:xfrm>
          <a:off x="1993442" y="323878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10154"/>
              </p:ext>
            </p:extLst>
          </p:nvPr>
        </p:nvGraphicFramePr>
        <p:xfrm>
          <a:off x="2677518" y="324183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362386" y="337775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72342"/>
              </p:ext>
            </p:extLst>
          </p:nvPr>
        </p:nvGraphicFramePr>
        <p:xfrm>
          <a:off x="2451913" y="378189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5749"/>
              </p:ext>
            </p:extLst>
          </p:nvPr>
        </p:nvGraphicFramePr>
        <p:xfrm>
          <a:off x="3037558" y="378189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51282"/>
              </p:ext>
            </p:extLst>
          </p:nvPr>
        </p:nvGraphicFramePr>
        <p:xfrm>
          <a:off x="3613622" y="378189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49490"/>
              </p:ext>
            </p:extLst>
          </p:nvPr>
        </p:nvGraphicFramePr>
        <p:xfrm>
          <a:off x="4189686" y="378189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3041054" y="375105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622387" y="375105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203720" y="37510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86" y="389301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26" y="2552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9" y="25488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892" y="31200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31" y="37328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07" y="3767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97" y="37915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5594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1829392" y="24231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92796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31961"/>
              </p:ext>
            </p:extLst>
          </p:nvPr>
        </p:nvGraphicFramePr>
        <p:xfrm>
          <a:off x="2134695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95800"/>
              </p:ext>
            </p:extLst>
          </p:nvPr>
        </p:nvGraphicFramePr>
        <p:xfrm>
          <a:off x="2771799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08427"/>
              </p:ext>
            </p:extLst>
          </p:nvPr>
        </p:nvGraphicFramePr>
        <p:xfrm>
          <a:off x="2771799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85400"/>
              </p:ext>
            </p:extLst>
          </p:nvPr>
        </p:nvGraphicFramePr>
        <p:xfrm>
          <a:off x="4644007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1583668" y="2240868"/>
            <a:ext cx="4169578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 bwMode="auto">
          <a:xfrm>
            <a:off x="4243994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2" name="그룹 61"/>
          <p:cNvGrpSpPr/>
          <p:nvPr/>
        </p:nvGrpSpPr>
        <p:grpSpPr>
          <a:xfrm>
            <a:off x="2457797" y="2751274"/>
            <a:ext cx="422014" cy="422016"/>
            <a:chOff x="5302260" y="5072084"/>
            <a:chExt cx="401643" cy="401644"/>
          </a:xfrm>
        </p:grpSpPr>
        <p:cxnSp>
          <p:nvCxnSpPr>
            <p:cNvPr id="63" name="직선 연결선 6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4319971" y="3642939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99297"/>
              </p:ext>
            </p:extLst>
          </p:nvPr>
        </p:nvGraphicFramePr>
        <p:xfrm>
          <a:off x="4644007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029803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382974" y="3661273"/>
            <a:ext cx="422014" cy="422016"/>
            <a:chOff x="5302260" y="5072084"/>
            <a:chExt cx="401643" cy="401644"/>
          </a:xfrm>
        </p:grpSpPr>
        <p:cxnSp>
          <p:nvCxnSpPr>
            <p:cNvPr id="73" name="직선 연결선 7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TextBox 7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232410" y="4974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5594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92796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47639"/>
              </p:ext>
            </p:extLst>
          </p:nvPr>
        </p:nvGraphicFramePr>
        <p:xfrm>
          <a:off x="2134695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80654"/>
              </p:ext>
            </p:extLst>
          </p:nvPr>
        </p:nvGraphicFramePr>
        <p:xfrm>
          <a:off x="2771799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91718"/>
              </p:ext>
            </p:extLst>
          </p:nvPr>
        </p:nvGraphicFramePr>
        <p:xfrm>
          <a:off x="2771799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40961"/>
              </p:ext>
            </p:extLst>
          </p:nvPr>
        </p:nvGraphicFramePr>
        <p:xfrm>
          <a:off x="4644007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1583668" y="2240868"/>
            <a:ext cx="4169578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 bwMode="auto">
          <a:xfrm>
            <a:off x="4243994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2" name="그룹 61"/>
          <p:cNvGrpSpPr/>
          <p:nvPr/>
        </p:nvGrpSpPr>
        <p:grpSpPr>
          <a:xfrm>
            <a:off x="2457797" y="2751274"/>
            <a:ext cx="422014" cy="422016"/>
            <a:chOff x="5302260" y="5072084"/>
            <a:chExt cx="401643" cy="401644"/>
          </a:xfrm>
        </p:grpSpPr>
        <p:cxnSp>
          <p:nvCxnSpPr>
            <p:cNvPr id="63" name="직선 연결선 6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4319971" y="3642939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31045"/>
              </p:ext>
            </p:extLst>
          </p:nvPr>
        </p:nvGraphicFramePr>
        <p:xfrm>
          <a:off x="4644007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029803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382974" y="3661273"/>
            <a:ext cx="422014" cy="422016"/>
            <a:chOff x="5302260" y="5072084"/>
            <a:chExt cx="401643" cy="401644"/>
          </a:xfrm>
        </p:grpSpPr>
        <p:cxnSp>
          <p:nvCxnSpPr>
            <p:cNvPr id="73" name="직선 연결선 7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2672916"/>
            <a:ext cx="6667165" cy="2564448"/>
            <a:chOff x="192745" y="2708842"/>
            <a:chExt cx="6667165" cy="256444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870860"/>
              <a:ext cx="6667165" cy="22143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7088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2210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3730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0" y="46694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667038" y="3085338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85796"/>
              </p:ext>
            </p:extLst>
          </p:nvPr>
        </p:nvGraphicFramePr>
        <p:xfrm>
          <a:off x="1202958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10960"/>
              </p:ext>
            </p:extLst>
          </p:nvPr>
        </p:nvGraphicFramePr>
        <p:xfrm>
          <a:off x="1743042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608268"/>
              </p:ext>
            </p:extLst>
          </p:nvPr>
        </p:nvGraphicFramePr>
        <p:xfrm>
          <a:off x="2247074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43849"/>
              </p:ext>
            </p:extLst>
          </p:nvPr>
        </p:nvGraphicFramePr>
        <p:xfrm>
          <a:off x="3502912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18115"/>
              </p:ext>
            </p:extLst>
          </p:nvPr>
        </p:nvGraphicFramePr>
        <p:xfrm>
          <a:off x="3867278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67283"/>
              </p:ext>
            </p:extLst>
          </p:nvPr>
        </p:nvGraphicFramePr>
        <p:xfrm>
          <a:off x="4695370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78716"/>
              </p:ext>
            </p:extLst>
          </p:nvPr>
        </p:nvGraphicFramePr>
        <p:xfrm>
          <a:off x="5235430" y="301332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667038" y="3589972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96911"/>
              </p:ext>
            </p:extLst>
          </p:nvPr>
        </p:nvGraphicFramePr>
        <p:xfrm>
          <a:off x="1202958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2382"/>
              </p:ext>
            </p:extLst>
          </p:nvPr>
        </p:nvGraphicFramePr>
        <p:xfrm>
          <a:off x="1743042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59797"/>
              </p:ext>
            </p:extLst>
          </p:nvPr>
        </p:nvGraphicFramePr>
        <p:xfrm>
          <a:off x="2247074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25125"/>
              </p:ext>
            </p:extLst>
          </p:nvPr>
        </p:nvGraphicFramePr>
        <p:xfrm>
          <a:off x="3502912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7343"/>
              </p:ext>
            </p:extLst>
          </p:nvPr>
        </p:nvGraphicFramePr>
        <p:xfrm>
          <a:off x="3867278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96344"/>
              </p:ext>
            </p:extLst>
          </p:nvPr>
        </p:nvGraphicFramePr>
        <p:xfrm>
          <a:off x="4695370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54612"/>
              </p:ext>
            </p:extLst>
          </p:nvPr>
        </p:nvGraphicFramePr>
        <p:xfrm>
          <a:off x="5235430" y="3517962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667038" y="4057446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41220"/>
              </p:ext>
            </p:extLst>
          </p:nvPr>
        </p:nvGraphicFramePr>
        <p:xfrm>
          <a:off x="1202958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62104"/>
              </p:ext>
            </p:extLst>
          </p:nvPr>
        </p:nvGraphicFramePr>
        <p:xfrm>
          <a:off x="1743042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05145"/>
              </p:ext>
            </p:extLst>
          </p:nvPr>
        </p:nvGraphicFramePr>
        <p:xfrm>
          <a:off x="2247074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92152"/>
              </p:ext>
            </p:extLst>
          </p:nvPr>
        </p:nvGraphicFramePr>
        <p:xfrm>
          <a:off x="3502912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41610"/>
              </p:ext>
            </p:extLst>
          </p:nvPr>
        </p:nvGraphicFramePr>
        <p:xfrm>
          <a:off x="3867278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74142"/>
              </p:ext>
            </p:extLst>
          </p:nvPr>
        </p:nvGraphicFramePr>
        <p:xfrm>
          <a:off x="4695370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74696"/>
              </p:ext>
            </p:extLst>
          </p:nvPr>
        </p:nvGraphicFramePr>
        <p:xfrm>
          <a:off x="5235430" y="398543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67038" y="4545126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36348"/>
              </p:ext>
            </p:extLst>
          </p:nvPr>
        </p:nvGraphicFramePr>
        <p:xfrm>
          <a:off x="1202958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85111"/>
              </p:ext>
            </p:extLst>
          </p:nvPr>
        </p:nvGraphicFramePr>
        <p:xfrm>
          <a:off x="1743042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06280"/>
              </p:ext>
            </p:extLst>
          </p:nvPr>
        </p:nvGraphicFramePr>
        <p:xfrm>
          <a:off x="2247074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88089"/>
              </p:ext>
            </p:extLst>
          </p:nvPr>
        </p:nvGraphicFramePr>
        <p:xfrm>
          <a:off x="3502912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3684"/>
              </p:ext>
            </p:extLst>
          </p:nvPr>
        </p:nvGraphicFramePr>
        <p:xfrm>
          <a:off x="3867278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02770"/>
              </p:ext>
            </p:extLst>
          </p:nvPr>
        </p:nvGraphicFramePr>
        <p:xfrm>
          <a:off x="4695370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52406"/>
              </p:ext>
            </p:extLst>
          </p:nvPr>
        </p:nvGraphicFramePr>
        <p:xfrm>
          <a:off x="5235430" y="4473116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74942"/>
              </p:ext>
            </p:extLst>
          </p:nvPr>
        </p:nvGraphicFramePr>
        <p:xfrm>
          <a:off x="3254753" y="239871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627784" y="2493319"/>
            <a:ext cx="1797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79276"/>
              </p:ext>
            </p:extLst>
          </p:nvPr>
        </p:nvGraphicFramePr>
        <p:xfrm>
          <a:off x="4059292" y="24208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833253" y="2384884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5" y="22348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63627"/>
              </p:ext>
            </p:extLst>
          </p:nvPr>
        </p:nvGraphicFramePr>
        <p:xfrm>
          <a:off x="3269331" y="36797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755750" y="3774371"/>
            <a:ext cx="1797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89649"/>
              </p:ext>
            </p:extLst>
          </p:nvPr>
        </p:nvGraphicFramePr>
        <p:xfrm>
          <a:off x="3977269" y="3701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841065" y="3665936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17" y="3515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268"/>
              </p:ext>
            </p:extLst>
          </p:nvPr>
        </p:nvGraphicFramePr>
        <p:xfrm>
          <a:off x="3254753" y="239871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627784" y="2493319"/>
            <a:ext cx="1797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59059"/>
              </p:ext>
            </p:extLst>
          </p:nvPr>
        </p:nvGraphicFramePr>
        <p:xfrm>
          <a:off x="4059292" y="24208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833253" y="2384884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2599"/>
              </p:ext>
            </p:extLst>
          </p:nvPr>
        </p:nvGraphicFramePr>
        <p:xfrm>
          <a:off x="3269331" y="36797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755750" y="3774371"/>
            <a:ext cx="1797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31656"/>
              </p:ext>
            </p:extLst>
          </p:nvPr>
        </p:nvGraphicFramePr>
        <p:xfrm>
          <a:off x="3977269" y="3701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841065" y="3665936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3392996"/>
            <a:ext cx="6667165" cy="1844368"/>
            <a:chOff x="192745" y="3428922"/>
            <a:chExt cx="6667165" cy="184436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12624"/>
              <a:ext cx="6667165" cy="14725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289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67038" y="3933058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77613"/>
              </p:ext>
            </p:extLst>
          </p:nvPr>
        </p:nvGraphicFramePr>
        <p:xfrm>
          <a:off x="1202958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33264"/>
              </p:ext>
            </p:extLst>
          </p:nvPr>
        </p:nvGraphicFramePr>
        <p:xfrm>
          <a:off x="1743042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22950"/>
              </p:ext>
            </p:extLst>
          </p:nvPr>
        </p:nvGraphicFramePr>
        <p:xfrm>
          <a:off x="2247074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68054"/>
              </p:ext>
            </p:extLst>
          </p:nvPr>
        </p:nvGraphicFramePr>
        <p:xfrm>
          <a:off x="3502912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53820"/>
              </p:ext>
            </p:extLst>
          </p:nvPr>
        </p:nvGraphicFramePr>
        <p:xfrm>
          <a:off x="3867278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49235"/>
              </p:ext>
            </p:extLst>
          </p:nvPr>
        </p:nvGraphicFramePr>
        <p:xfrm>
          <a:off x="4695370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47395"/>
              </p:ext>
            </p:extLst>
          </p:nvPr>
        </p:nvGraphicFramePr>
        <p:xfrm>
          <a:off x="5235430" y="386104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64518" y="4525498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43854"/>
              </p:ext>
            </p:extLst>
          </p:nvPr>
        </p:nvGraphicFramePr>
        <p:xfrm>
          <a:off x="1079612" y="445348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9095"/>
              </p:ext>
            </p:extLst>
          </p:nvPr>
        </p:nvGraphicFramePr>
        <p:xfrm>
          <a:off x="1511660" y="445348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80903"/>
              </p:ext>
            </p:extLst>
          </p:nvPr>
        </p:nvGraphicFramePr>
        <p:xfrm>
          <a:off x="1907728" y="445348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4568"/>
              </p:ext>
            </p:extLst>
          </p:nvPr>
        </p:nvGraphicFramePr>
        <p:xfrm>
          <a:off x="2339776" y="4453488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04910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2" y="464154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7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민재와 하영이가 함께 주스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가지고 산책을 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도중에 쉬면서 보니 주스가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마신 주스의 양을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32664"/>
              </p:ext>
            </p:extLst>
          </p:nvPr>
        </p:nvGraphicFramePr>
        <p:xfrm>
          <a:off x="3599892" y="2024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023828" y="3898696"/>
            <a:ext cx="1137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69042"/>
              </p:ext>
            </p:extLst>
          </p:nvPr>
        </p:nvGraphicFramePr>
        <p:xfrm>
          <a:off x="3377666" y="38262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151627" y="3790261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79" y="3640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520718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2412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)4-2-1(6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3894212" y="13452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97633"/>
            <a:ext cx="2974460" cy="69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팬케이크를 만들고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15" y="2760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36959"/>
            <a:ext cx="3711485" cy="31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480260" y="4681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203940" y="1643954"/>
            <a:ext cx="2053389" cy="11161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05100" y="1883544"/>
            <a:ext cx="2234384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L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중에서     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팬케이크 반죽에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넣을 거야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70" name="이등변 삼각형 69"/>
          <p:cNvSpPr/>
          <p:nvPr/>
        </p:nvSpPr>
        <p:spPr>
          <a:xfrm flipV="1">
            <a:off x="1349641" y="2780928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5032"/>
              </p:ext>
            </p:extLst>
          </p:nvPr>
        </p:nvGraphicFramePr>
        <p:xfrm>
          <a:off x="1719404" y="1639704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4142836" y="1305523"/>
            <a:ext cx="2828127" cy="313547"/>
            <a:chOff x="2983052" y="4581128"/>
            <a:chExt cx="2828127" cy="313547"/>
          </a:xfrm>
        </p:grpSpPr>
        <p:grpSp>
          <p:nvGrpSpPr>
            <p:cNvPr id="78" name="그룹 77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93" name="타원 92"/>
          <p:cNvSpPr/>
          <p:nvPr/>
        </p:nvSpPr>
        <p:spPr>
          <a:xfrm>
            <a:off x="65312" y="1634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민재와 하영이가 함께 주스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가지고 산책을 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도중에 쉬면서 보니 주스가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마신 주스의 양을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41892"/>
              </p:ext>
            </p:extLst>
          </p:nvPr>
        </p:nvGraphicFramePr>
        <p:xfrm>
          <a:off x="3599892" y="202484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023828" y="3898696"/>
            <a:ext cx="1137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2653"/>
              </p:ext>
            </p:extLst>
          </p:nvPr>
        </p:nvGraphicFramePr>
        <p:xfrm>
          <a:off x="3377666" y="38262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151627" y="3790261"/>
            <a:ext cx="575376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4149080"/>
            <a:ext cx="6667165" cy="1088284"/>
            <a:chOff x="192745" y="4185006"/>
            <a:chExt cx="6667165" cy="108828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347024"/>
              <a:ext cx="6667165" cy="73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850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668" y="4539610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1+(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62070"/>
              </p:ext>
            </p:extLst>
          </p:nvPr>
        </p:nvGraphicFramePr>
        <p:xfrm>
          <a:off x="71957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66245"/>
              </p:ext>
            </p:extLst>
          </p:nvPr>
        </p:nvGraphicFramePr>
        <p:xfrm>
          <a:off x="125963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25323"/>
              </p:ext>
            </p:extLst>
          </p:nvPr>
        </p:nvGraphicFramePr>
        <p:xfrm>
          <a:off x="169168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00893"/>
              </p:ext>
            </p:extLst>
          </p:nvPr>
        </p:nvGraphicFramePr>
        <p:xfrm>
          <a:off x="2447764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64847"/>
              </p:ext>
            </p:extLst>
          </p:nvPr>
        </p:nvGraphicFramePr>
        <p:xfrm>
          <a:off x="280782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9166"/>
              </p:ext>
            </p:extLst>
          </p:nvPr>
        </p:nvGraphicFramePr>
        <p:xfrm>
          <a:off x="359989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9114"/>
              </p:ext>
            </p:extLst>
          </p:nvPr>
        </p:nvGraphicFramePr>
        <p:xfrm>
          <a:off x="4175956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2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0877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써넣어 계산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3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2955282" y="402303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93206"/>
              </p:ext>
            </p:extLst>
          </p:nvPr>
        </p:nvGraphicFramePr>
        <p:xfrm>
          <a:off x="3280281" y="38361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276853" y="382670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819378" y="40341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51933"/>
              </p:ext>
            </p:extLst>
          </p:nvPr>
        </p:nvGraphicFramePr>
        <p:xfrm>
          <a:off x="4198692" y="383720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4189017" y="382670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189017" y="417134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77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＝</a:t>
            </a:r>
          </a:p>
        </p:txBody>
      </p:sp>
      <p:pic>
        <p:nvPicPr>
          <p:cNvPr id="49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73" y="4043336"/>
            <a:ext cx="312048" cy="2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399" y="359070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526" y="4277983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443" y="3786370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454" y="3805193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88" y="359559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169862" y="402303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93745"/>
              </p:ext>
            </p:extLst>
          </p:nvPr>
        </p:nvGraphicFramePr>
        <p:xfrm>
          <a:off x="3494861" y="38361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491433" y="382670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033958" y="40341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17562"/>
              </p:ext>
            </p:extLst>
          </p:nvPr>
        </p:nvGraphicFramePr>
        <p:xfrm>
          <a:off x="4413272" y="383720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4403597" y="382670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403597" y="417134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435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＝</a:t>
            </a:r>
          </a:p>
        </p:txBody>
      </p:sp>
      <p:pic>
        <p:nvPicPr>
          <p:cNvPr id="49" name="Picture 7" descr="C:\Users\DB400SDA\Desktop\그림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1" y="3894526"/>
            <a:ext cx="590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3681028"/>
            <a:ext cx="6667165" cy="1556336"/>
            <a:chOff x="192745" y="3716954"/>
            <a:chExt cx="6667165" cy="155633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72118"/>
              <a:ext cx="6667165" cy="12130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169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7668" y="4539610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17339"/>
              </p:ext>
            </p:extLst>
          </p:nvPr>
        </p:nvGraphicFramePr>
        <p:xfrm>
          <a:off x="86358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9985"/>
              </p:ext>
            </p:extLst>
          </p:nvPr>
        </p:nvGraphicFramePr>
        <p:xfrm>
          <a:off x="140367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9023"/>
              </p:ext>
            </p:extLst>
          </p:nvPr>
        </p:nvGraphicFramePr>
        <p:xfrm>
          <a:off x="1907704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0797"/>
              </p:ext>
            </p:extLst>
          </p:nvPr>
        </p:nvGraphicFramePr>
        <p:xfrm>
          <a:off x="316354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6981"/>
              </p:ext>
            </p:extLst>
          </p:nvPr>
        </p:nvGraphicFramePr>
        <p:xfrm>
          <a:off x="352790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78057"/>
              </p:ext>
            </p:extLst>
          </p:nvPr>
        </p:nvGraphicFramePr>
        <p:xfrm>
          <a:off x="435600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12932"/>
              </p:ext>
            </p:extLst>
          </p:nvPr>
        </p:nvGraphicFramePr>
        <p:xfrm>
          <a:off x="489606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91601" y="4062554"/>
            <a:ext cx="5666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크려면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가장 작은 수를 빼야 하므로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43"/>
          <p:cNvSpPr txBox="1"/>
          <p:nvPr/>
        </p:nvSpPr>
        <p:spPr>
          <a:xfrm>
            <a:off x="644499" y="1604119"/>
            <a:ext cx="608774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써넣어 계산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3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9575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수를 골라         안에 써넣어 계산 결과가 가장 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만들고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983705" y="2620724"/>
            <a:ext cx="1042130" cy="516415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169862" y="402303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91297"/>
              </p:ext>
            </p:extLst>
          </p:nvPr>
        </p:nvGraphicFramePr>
        <p:xfrm>
          <a:off x="3494861" y="38361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3491433" y="382670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033958" y="403418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45228"/>
              </p:ext>
            </p:extLst>
          </p:nvPr>
        </p:nvGraphicFramePr>
        <p:xfrm>
          <a:off x="4413272" y="383720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 bwMode="auto">
          <a:xfrm>
            <a:off x="4403597" y="382670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403597" y="417134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4352" y="3978982"/>
            <a:ext cx="2019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＝</a:t>
            </a:r>
          </a:p>
        </p:txBody>
      </p:sp>
      <p:pic>
        <p:nvPicPr>
          <p:cNvPr id="49" name="Picture 7" descr="C:\Users\DB400SDA\Desktop\그림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1" y="3894526"/>
            <a:ext cx="590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81934" y="3681028"/>
            <a:ext cx="6667165" cy="1556336"/>
            <a:chOff x="192745" y="3716954"/>
            <a:chExt cx="6667165" cy="155633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872118"/>
              <a:ext cx="6667165" cy="12130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169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7668" y="4539610"/>
            <a:ext cx="502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10819"/>
              </p:ext>
            </p:extLst>
          </p:nvPr>
        </p:nvGraphicFramePr>
        <p:xfrm>
          <a:off x="86358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26608"/>
              </p:ext>
            </p:extLst>
          </p:nvPr>
        </p:nvGraphicFramePr>
        <p:xfrm>
          <a:off x="140367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40784"/>
              </p:ext>
            </p:extLst>
          </p:nvPr>
        </p:nvGraphicFramePr>
        <p:xfrm>
          <a:off x="1907704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86503"/>
              </p:ext>
            </p:extLst>
          </p:nvPr>
        </p:nvGraphicFramePr>
        <p:xfrm>
          <a:off x="3163542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25809"/>
              </p:ext>
            </p:extLst>
          </p:nvPr>
        </p:nvGraphicFramePr>
        <p:xfrm>
          <a:off x="3527908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35937"/>
              </p:ext>
            </p:extLst>
          </p:nvPr>
        </p:nvGraphicFramePr>
        <p:xfrm>
          <a:off x="435600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3525"/>
              </p:ext>
            </p:extLst>
          </p:nvPr>
        </p:nvGraphicFramePr>
        <p:xfrm>
          <a:off x="4896060" y="4467600"/>
          <a:ext cx="216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91601" y="4062554"/>
            <a:ext cx="5666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가장 크려면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가장 작은 수를 빼야 하므로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0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700934"/>
            <a:ext cx="6884620" cy="510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906419" y="797990"/>
            <a:ext cx="3006367" cy="163411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121670" y="1334190"/>
            <a:ext cx="279111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L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중에서        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팬케이크 반죽에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넣을 거야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9" name="이등변 삼각형 18"/>
          <p:cNvSpPr/>
          <p:nvPr/>
        </p:nvSpPr>
        <p:spPr>
          <a:xfrm flipV="1">
            <a:off x="2528609" y="2438509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71381"/>
              </p:ext>
            </p:extLst>
          </p:nvPr>
        </p:nvGraphicFramePr>
        <p:xfrm>
          <a:off x="2962455" y="95076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7" y="700934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609881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처음에 있던 우유의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828630" y="2502375"/>
            <a:ext cx="1231949" cy="472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L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07" y="2883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36959"/>
            <a:ext cx="3711485" cy="31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203940" y="1643954"/>
            <a:ext cx="2053389" cy="11161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05100" y="1883544"/>
            <a:ext cx="2234384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L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중에서     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팬케이크 반죽에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넣을 거야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70" name="이등변 삼각형 69"/>
          <p:cNvSpPr/>
          <p:nvPr/>
        </p:nvSpPr>
        <p:spPr>
          <a:xfrm flipV="1">
            <a:off x="1349641" y="2780928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31580"/>
              </p:ext>
            </p:extLst>
          </p:nvPr>
        </p:nvGraphicFramePr>
        <p:xfrm>
          <a:off x="1719404" y="1639704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4142836" y="1305523"/>
            <a:ext cx="2828127" cy="313547"/>
            <a:chOff x="2983052" y="4581128"/>
            <a:chExt cx="2828127" cy="313547"/>
          </a:xfrm>
        </p:grpSpPr>
        <p:grpSp>
          <p:nvGrpSpPr>
            <p:cNvPr id="78" name="그룹 77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87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팬케이크 반죽에 넣을 우유의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828630" y="2502374"/>
            <a:ext cx="1410200" cy="5665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L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5" y="29400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36959"/>
            <a:ext cx="3711485" cy="31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203940" y="1643954"/>
            <a:ext cx="2053389" cy="11161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05100" y="1883544"/>
            <a:ext cx="2234384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L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중에서     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팬케이크 반죽에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넣을 거야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70" name="이등변 삼각형 69"/>
          <p:cNvSpPr/>
          <p:nvPr/>
        </p:nvSpPr>
        <p:spPr>
          <a:xfrm flipV="1">
            <a:off x="1349641" y="2780928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65048"/>
              </p:ext>
            </p:extLst>
          </p:nvPr>
        </p:nvGraphicFramePr>
        <p:xfrm>
          <a:off x="1719404" y="1639704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4142836" y="1305523"/>
            <a:ext cx="2828127" cy="313547"/>
            <a:chOff x="2983052" y="4581128"/>
            <a:chExt cx="2828127" cy="313547"/>
          </a:xfrm>
        </p:grpSpPr>
        <p:grpSp>
          <p:nvGrpSpPr>
            <p:cNvPr id="78" name="그룹 77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74931"/>
              </p:ext>
            </p:extLst>
          </p:nvPr>
        </p:nvGraphicFramePr>
        <p:xfrm>
          <a:off x="4932040" y="24898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 우유의 양은 어떻게 구할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36959"/>
            <a:ext cx="3711485" cy="31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203940" y="1643954"/>
            <a:ext cx="2053389" cy="11161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05100" y="1883544"/>
            <a:ext cx="2234384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L 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중에서     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팬케이크 반죽에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넣을 거야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70" name="이등변 삼각형 69"/>
          <p:cNvSpPr/>
          <p:nvPr/>
        </p:nvSpPr>
        <p:spPr>
          <a:xfrm flipV="1">
            <a:off x="1349641" y="2780928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77035"/>
              </p:ext>
            </p:extLst>
          </p:nvPr>
        </p:nvGraphicFramePr>
        <p:xfrm>
          <a:off x="1719404" y="1639704"/>
          <a:ext cx="180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7" name="그룹 76"/>
          <p:cNvGrpSpPr/>
          <p:nvPr/>
        </p:nvGrpSpPr>
        <p:grpSpPr>
          <a:xfrm>
            <a:off x="4142836" y="1305523"/>
            <a:ext cx="2828127" cy="313547"/>
            <a:chOff x="2983052" y="4581128"/>
            <a:chExt cx="2828127" cy="313547"/>
          </a:xfrm>
        </p:grpSpPr>
        <p:grpSp>
          <p:nvGrpSpPr>
            <p:cNvPr id="78" name="그룹 77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413657"/>
            <a:ext cx="2974460" cy="10153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처음 있던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우유의 양에서 팬케이크 반죽에 넣을 우유의 양을 빼면 구할 수 있습니다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999" y="3300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9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8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남는 우유의 양은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suh_h_0402_01_0006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36959"/>
            <a:ext cx="3711485" cy="319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352624" y="4789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90" y="4429306"/>
            <a:ext cx="360000" cy="360000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1088867" y="1834356"/>
            <a:ext cx="2053389" cy="8385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007604" y="1935164"/>
            <a:ext cx="2234384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남는 우유의 양은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인지 어림해 볼까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0" name="이등변 삼각형 69"/>
          <p:cNvSpPr/>
          <p:nvPr/>
        </p:nvSpPr>
        <p:spPr>
          <a:xfrm flipV="1">
            <a:off x="2152145" y="2703715"/>
            <a:ext cx="90011" cy="20422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4142836" y="1305523"/>
            <a:ext cx="2828127" cy="313547"/>
            <a:chOff x="2983052" y="4581128"/>
            <a:chExt cx="2828127" cy="313547"/>
          </a:xfrm>
        </p:grpSpPr>
        <p:grpSp>
          <p:nvGrpSpPr>
            <p:cNvPr id="78" name="그룹 77"/>
            <p:cNvGrpSpPr/>
            <p:nvPr/>
          </p:nvGrpSpPr>
          <p:grpSpPr>
            <a:xfrm>
              <a:off x="2983052" y="4581128"/>
              <a:ext cx="620721" cy="313547"/>
              <a:chOff x="2349675" y="4210757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540646" y="4581128"/>
              <a:ext cx="620721" cy="313547"/>
              <a:chOff x="2349675" y="4210757"/>
              <a:chExt cx="620721" cy="313547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090559" y="4581128"/>
              <a:ext cx="620721" cy="313547"/>
              <a:chOff x="2349675" y="4210757"/>
              <a:chExt cx="620721" cy="31354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39825" y="4581128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5190458" y="4581128"/>
              <a:ext cx="620721" cy="313547"/>
              <a:chOff x="2349675" y="4210757"/>
              <a:chExt cx="620721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4051318" y="2590882"/>
            <a:ext cx="2735682" cy="459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L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많을 것 같습니다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24" y="29214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06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44827</TotalTime>
  <Words>3804</Words>
  <Application>Microsoft Office PowerPoint</Application>
  <PresentationFormat>화면 슬라이드 쇼(4:3)</PresentationFormat>
  <Paragraphs>1478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7924</cp:revision>
  <cp:lastPrinted>2021-12-20T01:30:02Z</cp:lastPrinted>
  <dcterms:created xsi:type="dcterms:W3CDTF">2008-07-15T12:19:11Z</dcterms:created>
  <dcterms:modified xsi:type="dcterms:W3CDTF">2022-05-23T22:59:35Z</dcterms:modified>
</cp:coreProperties>
</file>