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27" r:id="rId4"/>
    <p:sldId id="1097" r:id="rId5"/>
    <p:sldId id="1289" r:id="rId6"/>
    <p:sldId id="1359" r:id="rId7"/>
    <p:sldId id="1371" r:id="rId8"/>
    <p:sldId id="1368" r:id="rId9"/>
    <p:sldId id="1370" r:id="rId10"/>
    <p:sldId id="1351" r:id="rId11"/>
    <p:sldId id="1372" r:id="rId12"/>
    <p:sldId id="1362" r:id="rId13"/>
    <p:sldId id="1363" r:id="rId14"/>
    <p:sldId id="1355" r:id="rId15"/>
    <p:sldId id="1369" r:id="rId16"/>
    <p:sldId id="1374" r:id="rId17"/>
    <p:sldId id="1366" r:id="rId18"/>
    <p:sldId id="1367" r:id="rId19"/>
    <p:sldId id="1373" r:id="rId20"/>
    <p:sldId id="1315" r:id="rId21"/>
    <p:sldId id="1316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0000"/>
    <a:srgbClr val="336600"/>
    <a:srgbClr val="339933"/>
    <a:srgbClr val="FFFFCC"/>
    <a:srgbClr val="C99447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20" d="100"/>
          <a:sy n="120" d="100"/>
        </p:scale>
        <p:origin x="-1596" y="7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9387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047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160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462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색상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216" y="3671502"/>
            <a:ext cx="891483" cy="729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3336" y="3833428"/>
            <a:ext cx="1173107" cy="279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11091" y="2328798"/>
            <a:ext cx="972257" cy="61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04748" y="2707356"/>
            <a:ext cx="611168" cy="306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29767" y="2061154"/>
            <a:ext cx="1080871" cy="93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22874" y="2312030"/>
            <a:ext cx="1503788" cy="46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9" y="1737595"/>
            <a:ext cx="2694367" cy="34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1007604" y="908720"/>
            <a:ext cx="2435575" cy="6249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93341" y="2625477"/>
            <a:ext cx="578259" cy="371475"/>
            <a:chOff x="1689485" y="2881313"/>
            <a:chExt cx="578259" cy="371475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우주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844825"/>
            <a:ext cx="2842026" cy="33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모서리가 둥근 직사각형 48"/>
          <p:cNvSpPr/>
          <p:nvPr/>
        </p:nvSpPr>
        <p:spPr>
          <a:xfrm>
            <a:off x="3657438" y="858328"/>
            <a:ext cx="2650772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사용했어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084168" y="2662322"/>
            <a:ext cx="578259" cy="371475"/>
            <a:chOff x="1689485" y="2881313"/>
            <a:chExt cx="578259" cy="371475"/>
          </a:xfrm>
        </p:grpSpPr>
        <p:pic>
          <p:nvPicPr>
            <p:cNvPr id="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은하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167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)4-2-1(1).PSD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3081949" y="1495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5072" y="2394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V="1">
            <a:off x="1867793" y="1558402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10800000" flipH="1">
            <a:off x="4950041" y="1737595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39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1237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r="83993" b="68436"/>
          <a:stretch/>
        </p:blipFill>
        <p:spPr bwMode="auto">
          <a:xfrm>
            <a:off x="611559" y="2318178"/>
            <a:ext cx="792089" cy="78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/>
          <p:cNvGrpSpPr/>
          <p:nvPr/>
        </p:nvGrpSpPr>
        <p:grpSpPr>
          <a:xfrm>
            <a:off x="718473" y="3139147"/>
            <a:ext cx="578259" cy="371475"/>
            <a:chOff x="1689485" y="2881313"/>
            <a:chExt cx="578259" cy="371475"/>
          </a:xfrm>
        </p:grpSpPr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우주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각각 사용한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547664" y="2297221"/>
            <a:ext cx="4716524" cy="129028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9" b="69751"/>
          <a:stretch/>
        </p:blipFill>
        <p:spPr bwMode="auto">
          <a:xfrm>
            <a:off x="5454585" y="3771573"/>
            <a:ext cx="812039" cy="75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5548361" y="4558967"/>
            <a:ext cx="578259" cy="371475"/>
            <a:chOff x="1689485" y="2881313"/>
            <a:chExt cx="578259" cy="371475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은하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629307" y="3728387"/>
            <a:ext cx="4716524" cy="129028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697824" y="2432211"/>
            <a:ext cx="22188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가분수로 나타내면</a:t>
            </a: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55" y="256490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009307" y="2432211"/>
            <a:ext cx="22188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분수로 나타내면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3864736" y="2399259"/>
            <a:ext cx="0" cy="1104801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7" y="290067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5463"/>
              </p:ext>
            </p:extLst>
          </p:nvPr>
        </p:nvGraphicFramePr>
        <p:xfrm>
          <a:off x="2300145" y="2809903"/>
          <a:ext cx="42694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26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2230516" y="2833408"/>
            <a:ext cx="548567" cy="573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88026" y="2688809"/>
            <a:ext cx="360000" cy="355000"/>
          </a:xfrm>
          <a:prstGeom prst="rect">
            <a:avLst/>
          </a:prstGeom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0777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4587261" y="2840509"/>
            <a:ext cx="687975" cy="573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8064" y="2695910"/>
            <a:ext cx="360000" cy="355000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66944"/>
              </p:ext>
            </p:extLst>
          </p:nvPr>
        </p:nvGraphicFramePr>
        <p:xfrm>
          <a:off x="4954778" y="2822810"/>
          <a:ext cx="28826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4557510" y="2925636"/>
            <a:ext cx="4667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400201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797724" y="3869319"/>
            <a:ext cx="22188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가분수로 나타내면</a:t>
            </a:r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55" y="400201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3109207" y="3869319"/>
            <a:ext cx="22188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분수로 나타내면</a:t>
            </a: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2964636" y="3836367"/>
            <a:ext cx="0" cy="1104801"/>
          </a:xfrm>
          <a:prstGeom prst="line">
            <a:avLst/>
          </a:prstGeom>
          <a:noFill/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30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07" y="433778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직사각형 131"/>
          <p:cNvSpPr/>
          <p:nvPr/>
        </p:nvSpPr>
        <p:spPr bwMode="auto">
          <a:xfrm>
            <a:off x="1330416" y="4270516"/>
            <a:ext cx="548567" cy="573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7926" y="4125917"/>
            <a:ext cx="360000" cy="355000"/>
          </a:xfrm>
          <a:prstGeom prst="rect">
            <a:avLst/>
          </a:prstGeom>
        </p:spPr>
      </p:pic>
      <p:pic>
        <p:nvPicPr>
          <p:cNvPr id="1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34488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직사각형 134"/>
          <p:cNvSpPr/>
          <p:nvPr/>
        </p:nvSpPr>
        <p:spPr bwMode="auto">
          <a:xfrm>
            <a:off x="3687161" y="4277617"/>
            <a:ext cx="687975" cy="5738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7964" y="4133018"/>
            <a:ext cx="360000" cy="355000"/>
          </a:xfrm>
          <a:prstGeom prst="rect">
            <a:avLst/>
          </a:prstGeom>
        </p:spPr>
      </p:pic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90946"/>
              </p:ext>
            </p:extLst>
          </p:nvPr>
        </p:nvGraphicFramePr>
        <p:xfrm>
          <a:off x="3959932" y="4259918"/>
          <a:ext cx="28826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3727942" y="4362744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5529"/>
              </p:ext>
            </p:extLst>
          </p:nvPr>
        </p:nvGraphicFramePr>
        <p:xfrm>
          <a:off x="1455511" y="4270516"/>
          <a:ext cx="28826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00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0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5" y="29163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71" y="388538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876063" y="2781429"/>
            <a:ext cx="157427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30710"/>
              </p:ext>
            </p:extLst>
          </p:nvPr>
        </p:nvGraphicFramePr>
        <p:xfrm>
          <a:off x="3292459" y="2790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48018"/>
              </p:ext>
            </p:extLst>
          </p:nvPr>
        </p:nvGraphicFramePr>
        <p:xfrm>
          <a:off x="4012539" y="279686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76064" y="2887092"/>
            <a:ext cx="15742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0012" y="2603929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2878782" y="3741368"/>
            <a:ext cx="1571551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74200"/>
              </p:ext>
            </p:extLst>
          </p:nvPr>
        </p:nvGraphicFramePr>
        <p:xfrm>
          <a:off x="3663921" y="37505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247526" y="3847031"/>
            <a:ext cx="7844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  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3560" y="3541374"/>
            <a:ext cx="360000" cy="355000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1957783" y="2770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사용한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4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58" name="그룹 57"/>
            <p:cNvGrpSpPr/>
            <p:nvPr/>
          </p:nvGrpSpPr>
          <p:grpSpPr>
            <a:xfrm>
              <a:off x="2479180" y="5298847"/>
              <a:ext cx="2091220" cy="256563"/>
              <a:chOff x="319554" y="1245924"/>
              <a:chExt cx="3454864" cy="423864"/>
            </a:xfrm>
          </p:grpSpPr>
          <p:pic>
            <p:nvPicPr>
              <p:cNvPr id="59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667" y="1317363"/>
                <a:ext cx="781050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5318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747" y="1312601"/>
                <a:ext cx="800099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24" y="53424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60" y="53424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64" y="295181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088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1685992" y="2816932"/>
            <a:ext cx="1654014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88712" y="3776871"/>
            <a:ext cx="4431460" cy="6602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8126"/>
              </p:ext>
            </p:extLst>
          </p:nvPr>
        </p:nvGraphicFramePr>
        <p:xfrm>
          <a:off x="2108075" y="28261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10211"/>
              </p:ext>
            </p:extLst>
          </p:nvPr>
        </p:nvGraphicFramePr>
        <p:xfrm>
          <a:off x="2828155" y="28323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691680" y="2922595"/>
            <a:ext cx="15742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69166"/>
              </p:ext>
            </p:extLst>
          </p:nvPr>
        </p:nvGraphicFramePr>
        <p:xfrm>
          <a:off x="2750811" y="37860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688712" y="3882534"/>
            <a:ext cx="46017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우주가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많이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1855" y="2639432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6904" y="3565887"/>
            <a:ext cx="360000" cy="355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 중 누가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얼마만큼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많이 사용했나요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4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90" y="3078630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55151"/>
              </p:ext>
            </p:extLst>
          </p:nvPr>
        </p:nvGraphicFramePr>
        <p:xfrm>
          <a:off x="3326417" y="2933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84518"/>
              </p:ext>
            </p:extLst>
          </p:nvPr>
        </p:nvGraphicFramePr>
        <p:xfrm>
          <a:off x="4195452" y="29249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47147"/>
              </p:ext>
            </p:extLst>
          </p:nvPr>
        </p:nvGraphicFramePr>
        <p:xfrm>
          <a:off x="3319641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90627"/>
              </p:ext>
            </p:extLst>
          </p:nvPr>
        </p:nvGraphicFramePr>
        <p:xfrm>
          <a:off x="4339468" y="37531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5" name="그룹 124"/>
          <p:cNvGrpSpPr/>
          <p:nvPr/>
        </p:nvGrpSpPr>
        <p:grpSpPr>
          <a:xfrm>
            <a:off x="2429674" y="3047588"/>
            <a:ext cx="578259" cy="371475"/>
            <a:chOff x="1689485" y="2881313"/>
            <a:chExt cx="578259" cy="371475"/>
          </a:xfrm>
        </p:grpSpPr>
        <p:pic>
          <p:nvPicPr>
            <p:cNvPr id="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" name="TextBox 126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13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21237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90" y="3955495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1" name="그룹 140"/>
          <p:cNvGrpSpPr/>
          <p:nvPr/>
        </p:nvGrpSpPr>
        <p:grpSpPr>
          <a:xfrm>
            <a:off x="2434083" y="3930411"/>
            <a:ext cx="578414" cy="356812"/>
            <a:chOff x="1670285" y="2023580"/>
            <a:chExt cx="578414" cy="356812"/>
          </a:xfrm>
        </p:grpSpPr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짝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9308" y="3033676"/>
            <a:ext cx="18584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3223344" y="2905154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3943424" y="2908010"/>
            <a:ext cx="57417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3971" y="2664321"/>
            <a:ext cx="360000" cy="355000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6394" y="2674437"/>
            <a:ext cx="360000" cy="355000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2907775" y="3891441"/>
            <a:ext cx="20242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3223344" y="375425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8699" y="3536441"/>
            <a:ext cx="360000" cy="355000"/>
          </a:xfrm>
          <a:prstGeom prst="rect">
            <a:avLst/>
          </a:prstGeom>
        </p:spPr>
      </p:pic>
      <p:sp>
        <p:nvSpPr>
          <p:cNvPr id="157" name="직사각형 156"/>
          <p:cNvSpPr/>
          <p:nvPr/>
        </p:nvSpPr>
        <p:spPr bwMode="auto">
          <a:xfrm>
            <a:off x="3943424" y="3754257"/>
            <a:ext cx="7479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40" y="3576757"/>
            <a:ext cx="360000" cy="355000"/>
          </a:xfrm>
          <a:prstGeom prst="rect">
            <a:avLst/>
          </a:prstGeom>
        </p:spPr>
      </p:pic>
      <p:sp>
        <p:nvSpPr>
          <p:cNvPr id="164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각각 사용한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타원 168"/>
          <p:cNvSpPr/>
          <p:nvPr/>
        </p:nvSpPr>
        <p:spPr>
          <a:xfrm>
            <a:off x="5088178" y="223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TextBox 43">
            <a:extLst>
              <a:ext uri="{FF2B5EF4-FFF2-40B4-BE49-F238E27FC236}">
                <a16:creationId xmlns:a16="http://schemas.microsoft.com/office/drawing/2014/main" xmlns="" id="{207183C5-C908-4A6A-B102-B35B51F83759}"/>
              </a:ext>
            </a:extLst>
          </p:cNvPr>
          <p:cNvSpPr txBox="1"/>
          <p:nvPr/>
        </p:nvSpPr>
        <p:spPr>
          <a:xfrm>
            <a:off x="329816" y="3172118"/>
            <a:ext cx="64384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개를 똑같이 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조각으로 나눈 </a:t>
            </a:r>
            <a:r>
              <a:rPr lang="ko-KR" altLang="en-US" sz="1900" b="1" spc="-15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 물고기를 꾸며 보세요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159201" y="3578111"/>
            <a:ext cx="1407231" cy="282937"/>
            <a:chOff x="5216997" y="2075091"/>
            <a:chExt cx="1407231" cy="282937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997" y="2075091"/>
              <a:ext cx="1282868" cy="28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5464849" y="2111807"/>
              <a:ext cx="1159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spc="-150" dirty="0" smtClean="0">
                  <a:latin typeface="맑은 고딕" pitchFamily="50" charset="-127"/>
                  <a:ea typeface="맑은 고딕" pitchFamily="50" charset="-127"/>
                </a:rPr>
                <a:t>165</a:t>
              </a:r>
              <a:r>
                <a:rPr lang="ko-KR" altLang="en-US" sz="10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r>
                <a:rPr lang="en-US" altLang="ko-KR" sz="1000" spc="-150" dirty="0" smtClean="0">
                  <a:latin typeface="맑은 고딕" pitchFamily="50" charset="-127"/>
                  <a:ea typeface="맑은 고딕" pitchFamily="50" charset="-127"/>
                </a:rPr>
                <a:t>, 167</a:t>
              </a:r>
              <a:r>
                <a:rPr lang="ko-KR" altLang="en-US" sz="100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23528" y="2780928"/>
            <a:ext cx="1728863" cy="384721"/>
            <a:chOff x="6983597" y="2580788"/>
            <a:chExt cx="1728863" cy="384721"/>
          </a:xfrm>
        </p:grpSpPr>
        <p:sp>
          <p:nvSpPr>
            <p:cNvPr id="63" name="TextBox 62"/>
            <p:cNvSpPr txBox="1"/>
            <p:nvPr/>
          </p:nvSpPr>
          <p:spPr>
            <a:xfrm>
              <a:off x="6983597" y="2580788"/>
              <a:ext cx="17288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~          ]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7181957" y="2672671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실</a:t>
              </a:r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행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8015114" y="2672916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</a:t>
              </a:r>
              <a:r>
                <a:rPr lang="ko-KR" altLang="en-US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2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/>
          <p:cNvGrpSpPr/>
          <p:nvPr/>
        </p:nvGrpSpPr>
        <p:grpSpPr>
          <a:xfrm>
            <a:off x="2479180" y="5298847"/>
            <a:ext cx="2091220" cy="256563"/>
            <a:chOff x="319554" y="1245924"/>
            <a:chExt cx="3454864" cy="423864"/>
          </a:xfrm>
        </p:grpSpPr>
        <p:pic>
          <p:nvPicPr>
            <p:cNvPr id="13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/>
          <p:cNvSpPr/>
          <p:nvPr/>
        </p:nvSpPr>
        <p:spPr>
          <a:xfrm>
            <a:off x="21237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각각 사용한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20032" y="25068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15870" y="2983119"/>
            <a:ext cx="411800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617698" y="2832236"/>
            <a:ext cx="17959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1740" y="2704524"/>
            <a:ext cx="360000" cy="355000"/>
          </a:xfrm>
          <a:prstGeom prst="rect">
            <a:avLst/>
          </a:prstGeom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04" y="3008929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432781" y="3077525"/>
            <a:ext cx="277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36411"/>
              </p:ext>
            </p:extLst>
          </p:nvPr>
        </p:nvGraphicFramePr>
        <p:xfrm>
          <a:off x="3132350" y="284235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645783" y="2946403"/>
            <a:ext cx="277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77352"/>
              </p:ext>
            </p:extLst>
          </p:nvPr>
        </p:nvGraphicFramePr>
        <p:xfrm>
          <a:off x="3917912" y="283108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2128038" y="4009494"/>
            <a:ext cx="411800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짝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620313" y="3861861"/>
            <a:ext cx="17959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4355" y="3734149"/>
            <a:ext cx="360000" cy="355000"/>
          </a:xfrm>
          <a:prstGeom prst="rect">
            <a:avLst/>
          </a:prstGeom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19" y="4038554"/>
            <a:ext cx="363640" cy="2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3435396" y="4107150"/>
            <a:ext cx="277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29818"/>
              </p:ext>
            </p:extLst>
          </p:nvPr>
        </p:nvGraphicFramePr>
        <p:xfrm>
          <a:off x="3134965" y="38719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524274" y="3976028"/>
            <a:ext cx="462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9071"/>
              </p:ext>
            </p:extLst>
          </p:nvPr>
        </p:nvGraphicFramePr>
        <p:xfrm>
          <a:off x="3920527" y="38607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7" name="타원 106"/>
          <p:cNvSpPr/>
          <p:nvPr/>
        </p:nvSpPr>
        <p:spPr>
          <a:xfrm>
            <a:off x="2547550" y="2756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877736" y="2755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112060" y="2093872"/>
            <a:ext cx="1478176" cy="345251"/>
            <a:chOff x="5454746" y="2434357"/>
            <a:chExt cx="1478176" cy="345251"/>
          </a:xfrm>
        </p:grpSpPr>
        <p:pic>
          <p:nvPicPr>
            <p:cNvPr id="11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746" y="2434357"/>
              <a:ext cx="1364025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5646039" y="2471831"/>
              <a:ext cx="128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-150" dirty="0" smtClean="0">
                  <a:solidFill>
                    <a:schemeClr val="bg1"/>
                  </a:solidFill>
                  <a:latin typeface="여기어때 잘난체"/>
                  <a:ea typeface="맑은 고딕" pitchFamily="50" charset="-127"/>
                </a:rPr>
                <a:t>물고기 꾸미기</a:t>
              </a:r>
              <a:endParaRPr lang="en-US" altLang="ko-KR" sz="1400" b="1" spc="-150" dirty="0" smtClean="0">
                <a:solidFill>
                  <a:schemeClr val="bg1"/>
                </a:solidFill>
                <a:latin typeface="여기어때 잘난체"/>
                <a:ea typeface="맑은 고딕" pitchFamily="50" charset="-127"/>
              </a:endParaRPr>
            </a:p>
          </p:txBody>
        </p:sp>
      </p:grpSp>
      <p:sp>
        <p:nvSpPr>
          <p:cNvPr id="112" name="타원 111"/>
          <p:cNvSpPr/>
          <p:nvPr/>
        </p:nvSpPr>
        <p:spPr>
          <a:xfrm>
            <a:off x="4815522" y="2131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물고기 꾸미기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1_7_01.html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692696"/>
            <a:ext cx="6920424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48" y="698998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42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5" y="300915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2876063" y="2874272"/>
            <a:ext cx="157427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13460"/>
              </p:ext>
            </p:extLst>
          </p:nvPr>
        </p:nvGraphicFramePr>
        <p:xfrm>
          <a:off x="3167844" y="28834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0128"/>
              </p:ext>
            </p:extLst>
          </p:nvPr>
        </p:nvGraphicFramePr>
        <p:xfrm>
          <a:off x="4012539" y="28897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76064" y="2979935"/>
            <a:ext cx="15742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291" y="2708920"/>
            <a:ext cx="360000" cy="355000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92" name="그룹 91"/>
            <p:cNvGrpSpPr/>
            <p:nvPr/>
          </p:nvGrpSpPr>
          <p:grpSpPr>
            <a:xfrm>
              <a:off x="2479180" y="5298847"/>
              <a:ext cx="2091220" cy="256563"/>
              <a:chOff x="2479180" y="5298847"/>
              <a:chExt cx="2091220" cy="256563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479180" y="5298847"/>
                <a:ext cx="2091220" cy="256563"/>
                <a:chOff x="319554" y="1245924"/>
                <a:chExt cx="3454864" cy="423864"/>
              </a:xfrm>
            </p:grpSpPr>
            <p:pic>
              <p:nvPicPr>
                <p:cNvPr id="96" name="Picture 1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554" y="1245924"/>
                  <a:ext cx="40957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7" name="Picture 1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667" y="13173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8" name="Picture 14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5318" y="1260213"/>
                  <a:ext cx="419100" cy="409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9" name="Picture 1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5747" y="1312601"/>
                  <a:ext cx="800099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95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000" y="5342400"/>
                <a:ext cx="472767" cy="1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600" y="5342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71" y="397822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직사각형 101"/>
          <p:cNvSpPr/>
          <p:nvPr/>
        </p:nvSpPr>
        <p:spPr bwMode="auto">
          <a:xfrm>
            <a:off x="2878783" y="3834211"/>
            <a:ext cx="82098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88273"/>
              </p:ext>
            </p:extLst>
          </p:nvPr>
        </p:nvGraphicFramePr>
        <p:xfrm>
          <a:off x="3296207" y="38434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79812" y="3939874"/>
            <a:ext cx="7844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 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790" y="3656711"/>
            <a:ext cx="360000" cy="355000"/>
          </a:xfrm>
          <a:prstGeom prst="rect">
            <a:avLst/>
          </a:prstGeom>
        </p:spPr>
      </p:pic>
      <p:sp>
        <p:nvSpPr>
          <p:cNvPr id="106" name="타원 10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사용한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7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94" y="298832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30" y="3957394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1821521" y="2853439"/>
            <a:ext cx="154600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8195"/>
              </p:ext>
            </p:extLst>
          </p:nvPr>
        </p:nvGraphicFramePr>
        <p:xfrm>
          <a:off x="2227002" y="28626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6625"/>
              </p:ext>
            </p:extLst>
          </p:nvPr>
        </p:nvGraphicFramePr>
        <p:xfrm>
          <a:off x="2983086" y="286887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827210" y="2959102"/>
            <a:ext cx="15742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824241" y="3813378"/>
            <a:ext cx="3899907" cy="587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24243" y="3919041"/>
            <a:ext cx="40354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많이 사용했습니다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24" y="267291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3650245"/>
            <a:ext cx="360000" cy="355000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2479180" y="5298847"/>
            <a:ext cx="2091220" cy="256563"/>
            <a:chOff x="2479180" y="5298847"/>
            <a:chExt cx="2091220" cy="256563"/>
          </a:xfrm>
        </p:grpSpPr>
        <p:grpSp>
          <p:nvGrpSpPr>
            <p:cNvPr id="94" name="그룹 93"/>
            <p:cNvGrpSpPr/>
            <p:nvPr/>
          </p:nvGrpSpPr>
          <p:grpSpPr>
            <a:xfrm>
              <a:off x="2479180" y="5298847"/>
              <a:ext cx="2091220" cy="256563"/>
              <a:chOff x="2479180" y="5298847"/>
              <a:chExt cx="2091220" cy="256563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479180" y="5298847"/>
                <a:ext cx="2091220" cy="256563"/>
                <a:chOff x="319554" y="1245924"/>
                <a:chExt cx="3454864" cy="423864"/>
              </a:xfrm>
            </p:grpSpPr>
            <p:pic>
              <p:nvPicPr>
                <p:cNvPr id="98" name="Picture 11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554" y="1245924"/>
                  <a:ext cx="40957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9" name="Picture 12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667" y="1317363"/>
                  <a:ext cx="781050" cy="295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0" name="Picture 1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6193" y="1312601"/>
                  <a:ext cx="8001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1" name="Picture 14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5318" y="1260213"/>
                  <a:ext cx="419100" cy="409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" name="Picture 1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5747" y="1312601"/>
                  <a:ext cx="800099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97" name="Picture 1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1924" y="5342400"/>
                <a:ext cx="472767" cy="1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460" y="5342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 중 누가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얼마만큼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많이 사용했나요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 짝이 꾸민 물고기를 친구들에게 소개해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683568" y="2240868"/>
            <a:ext cx="5256584" cy="2736304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60" y="2133885"/>
            <a:ext cx="360000" cy="3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86" y="3032954"/>
            <a:ext cx="2371536" cy="1692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5158" y="3024351"/>
            <a:ext cx="2383593" cy="1700793"/>
          </a:xfrm>
          <a:prstGeom prst="rect">
            <a:avLst/>
          </a:prstGeom>
        </p:spPr>
      </p:pic>
      <p:sp>
        <p:nvSpPr>
          <p:cNvPr id="40" name="TextBox 43"/>
          <p:cNvSpPr txBox="1"/>
          <p:nvPr/>
        </p:nvSpPr>
        <p:spPr>
          <a:xfrm>
            <a:off x="906014" y="2626082"/>
            <a:ext cx="48727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꾸민 물고기</a:t>
            </a:r>
            <a:r>
              <a:rPr lang="en-US" altLang="ko-KR" sz="1900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&lt;</a:t>
            </a:r>
            <a:r>
              <a:rPr lang="ko-KR" altLang="en-US" sz="1900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짝이 꾸민 물고기</a:t>
            </a:r>
            <a:r>
              <a:rPr lang="en-US" altLang="ko-KR" sz="1900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900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01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42-1-163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-01.JPG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42-1-163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-02.JPG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4" y="2354051"/>
            <a:ext cx="359899" cy="2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8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8939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물고기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물고기 꾸미기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물고기 꾸미기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37" y="3612322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95" y="360640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5078" y="3601368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24~27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29020" y="360682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" y="1971080"/>
            <a:ext cx="6286282" cy="3006092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1678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1_powerup_ani.mp4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6" y="871936"/>
            <a:ext cx="6881586" cy="476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489" y="89869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39913" y="2425265"/>
            <a:ext cx="3426375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물고기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꾸미기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00565" y="3487383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10504" y="3595395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88940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분수의 덧셈과 뺄셈을 활용하여 문제를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313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)4-2-1(1).PSD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88" name="타원 87"/>
          <p:cNvSpPr/>
          <p:nvPr/>
        </p:nvSpPr>
        <p:spPr>
          <a:xfrm>
            <a:off x="2010174" y="529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00" y="1613471"/>
            <a:ext cx="4058780" cy="351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440395" y="1687245"/>
            <a:ext cx="2205876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rot="16200000" flipV="1">
            <a:off x="2683020" y="1959643"/>
            <a:ext cx="511730" cy="58522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421719 w 511730"/>
              <a:gd name="connsiteY0" fmla="*/ 585227 h 585227"/>
              <a:gd name="connsiteX1" fmla="*/ 0 w 511730"/>
              <a:gd name="connsiteY1" fmla="*/ 0 h 585227"/>
              <a:gd name="connsiteX2" fmla="*/ 511730 w 511730"/>
              <a:gd name="connsiteY2" fmla="*/ 585227 h 585227"/>
              <a:gd name="connsiteX3" fmla="*/ 421719 w 511730"/>
              <a:gd name="connsiteY3" fmla="*/ 585227 h 5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30" h="585227">
                <a:moveTo>
                  <a:pt x="421719" y="585227"/>
                </a:moveTo>
                <a:lnTo>
                  <a:pt x="0" y="0"/>
                </a:lnTo>
                <a:lnTo>
                  <a:pt x="511730" y="585227"/>
                </a:lnTo>
                <a:lnTo>
                  <a:pt x="421719" y="58522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63600" y="2685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479180" y="5290672"/>
            <a:ext cx="2091220" cy="256563"/>
            <a:chOff x="319554" y="1245924"/>
            <a:chExt cx="3454864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40" y="1567428"/>
            <a:ext cx="4767100" cy="35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5089233" y="1577404"/>
            <a:ext cx="1813164" cy="9212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나눈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종이띠로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물고기를 꾸며 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 flipV="1">
            <a:off x="4668180" y="2014709"/>
            <a:ext cx="473631" cy="318527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0 w 473631"/>
              <a:gd name="connsiteY0" fmla="*/ 318527 h 318527"/>
              <a:gd name="connsiteX1" fmla="*/ 473631 w 473631"/>
              <a:gd name="connsiteY1" fmla="*/ 0 h 318527"/>
              <a:gd name="connsiteX2" fmla="*/ 90011 w 473631"/>
              <a:gd name="connsiteY2" fmla="*/ 318527 h 318527"/>
              <a:gd name="connsiteX3" fmla="*/ 0 w 473631"/>
              <a:gd name="connsiteY3" fmla="*/ 318527 h 31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631" h="318527">
                <a:moveTo>
                  <a:pt x="0" y="318527"/>
                </a:moveTo>
                <a:lnTo>
                  <a:pt x="473631" y="0"/>
                </a:lnTo>
                <a:lnTo>
                  <a:pt x="90011" y="318527"/>
                </a:lnTo>
                <a:lnTo>
                  <a:pt x="0" y="31852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3219" y="1937665"/>
            <a:ext cx="2108538" cy="8792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조각은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    이네요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flipV="1">
            <a:off x="2016832" y="2828201"/>
            <a:ext cx="90011" cy="20422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6772"/>
              </p:ext>
            </p:extLst>
          </p:nvPr>
        </p:nvGraphicFramePr>
        <p:xfrm>
          <a:off x="1917821" y="2240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479180" y="5290672"/>
            <a:ext cx="2091220" cy="256563"/>
            <a:chOff x="319554" y="1245924"/>
            <a:chExt cx="3454864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00" y="5331600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00" y="53352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색상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4" y="1844824"/>
            <a:ext cx="2615126" cy="338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1310" y="2702134"/>
            <a:ext cx="578259" cy="371475"/>
            <a:chOff x="1689485" y="2881313"/>
            <a:chExt cx="578259" cy="371475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우주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35496" y="2464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5400000" flipV="1">
            <a:off x="1796527" y="1915265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18" y="1844825"/>
            <a:ext cx="2842026" cy="33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2612968" y="2492897"/>
            <a:ext cx="1700683" cy="9870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6140440" y="2662322"/>
            <a:ext cx="578259" cy="371475"/>
            <a:chOff x="1689485" y="2881313"/>
            <a:chExt cx="578259" cy="371475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은하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1925916" y="1655498"/>
            <a:ext cx="2502068" cy="7653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조각을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 flipV="1">
            <a:off x="4382978" y="2737982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479180" y="5290672"/>
            <a:ext cx="2091220" cy="256563"/>
            <a:chOff x="319554" y="1245924"/>
            <a:chExt cx="3454864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318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747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00" y="5331600"/>
            <a:ext cx="472767" cy="1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00" y="5335200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5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우주와 은하가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물고기를 꾸몄습니다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69064" y="288894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똑같이 몇 조각으로 나누었나요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28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352174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조각으로 나누었습니다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69064" y="4077072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은하는 각각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16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647564" y="4540306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우주는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은하는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088178" y="2238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207183C5-C908-4A6A-B102-B35B51F83759}"/>
              </a:ext>
            </a:extLst>
          </p:cNvPr>
          <p:cNvSpPr txBox="1"/>
          <p:nvPr/>
        </p:nvSpPr>
        <p:spPr>
          <a:xfrm>
            <a:off x="552047" y="3345669"/>
            <a:ext cx="57150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우주와 은하가 꾸민 물고기를 보고 물음에 답해 보세요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2960948"/>
            <a:ext cx="1728863" cy="384721"/>
            <a:chOff x="6983597" y="2580788"/>
            <a:chExt cx="1728863" cy="384721"/>
          </a:xfrm>
        </p:grpSpPr>
        <p:sp>
          <p:nvSpPr>
            <p:cNvPr id="46" name="TextBox 45"/>
            <p:cNvSpPr txBox="1"/>
            <p:nvPr/>
          </p:nvSpPr>
          <p:spPr>
            <a:xfrm>
              <a:off x="6983597" y="2580788"/>
              <a:ext cx="17288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~          ]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181957" y="2672671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8015114" y="2672916"/>
              <a:ext cx="553330" cy="240733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계획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물고기를 꾸미고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문제를 해결해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85" y="1032236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5795043" y="766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69064" y="1709151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396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620415" y="2192495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우주와 은하가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물고기를 꾸몄습니다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33" y="2024844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569064" y="2888940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똑같이 몇 조각으로 나누었나요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287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647564" y="3352174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조각으로 나누었습니다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3144301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69064" y="4077072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우주와 은하는 각각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조각 사용했나요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16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647564" y="4540306"/>
            <a:ext cx="5740069" cy="4368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우주는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114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은하는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411" y="4332433"/>
            <a:ext cx="360000" cy="355000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20032" y="2448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1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43282</TotalTime>
  <Words>1432</Words>
  <Application>Microsoft Office PowerPoint</Application>
  <PresentationFormat>화면 슬라이드 쇼(4:3)</PresentationFormat>
  <Paragraphs>565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7427</cp:revision>
  <cp:lastPrinted>2021-12-20T01:30:02Z</cp:lastPrinted>
  <dcterms:created xsi:type="dcterms:W3CDTF">2008-07-15T12:19:11Z</dcterms:created>
  <dcterms:modified xsi:type="dcterms:W3CDTF">2022-05-13T00:48:01Z</dcterms:modified>
</cp:coreProperties>
</file>