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58" r:id="rId4"/>
    <p:sldId id="1383" r:id="rId5"/>
    <p:sldId id="1384" r:id="rId6"/>
    <p:sldId id="1385" r:id="rId7"/>
    <p:sldId id="1386" r:id="rId8"/>
    <p:sldId id="1387" r:id="rId9"/>
    <p:sldId id="1338" r:id="rId10"/>
    <p:sldId id="1389" r:id="rId11"/>
    <p:sldId id="1367" r:id="rId12"/>
    <p:sldId id="1390" r:id="rId13"/>
    <p:sldId id="1376" r:id="rId14"/>
    <p:sldId id="1391" r:id="rId15"/>
    <p:sldId id="1394" r:id="rId16"/>
    <p:sldId id="1392" r:id="rId17"/>
    <p:sldId id="1377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A0FF"/>
    <a:srgbClr val="45A991"/>
    <a:srgbClr val="57BBA3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396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437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606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529458"/>
            <a:ext cx="5362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분수만큼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5053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67189" y="350100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35896" y="35028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35896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08" y="2962685"/>
            <a:ext cx="437451" cy="58618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138960"/>
            <a:ext cx="437451" cy="586184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4929" y="2753391"/>
            <a:ext cx="8242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42784"/>
              </p:ext>
            </p:extLst>
          </p:nvPr>
        </p:nvGraphicFramePr>
        <p:xfrm>
          <a:off x="721708" y="26729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5799906" y="2386800"/>
            <a:ext cx="779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(m)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4398" y="3888585"/>
            <a:ext cx="8242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2938"/>
              </p:ext>
            </p:extLst>
          </p:nvPr>
        </p:nvGraphicFramePr>
        <p:xfrm>
          <a:off x="723198" y="380818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5802042" y="3502924"/>
            <a:ext cx="777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(m)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51421" y="3212976"/>
            <a:ext cx="6667165" cy="2024389"/>
            <a:chOff x="192745" y="3248901"/>
            <a:chExt cx="6667165" cy="2024389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10919"/>
              <a:ext cx="6667165" cy="1674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24890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9" name="직각 삼각형 9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61170"/>
              </p:ext>
            </p:extLst>
          </p:nvPr>
        </p:nvGraphicFramePr>
        <p:xfrm>
          <a:off x="691025" y="357359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29228"/>
              </p:ext>
            </p:extLst>
          </p:nvPr>
        </p:nvGraphicFramePr>
        <p:xfrm>
          <a:off x="1405441" y="357359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580299" y="3677543"/>
            <a:ext cx="339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색칠합니다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91048"/>
              </p:ext>
            </p:extLst>
          </p:nvPr>
        </p:nvGraphicFramePr>
        <p:xfrm>
          <a:off x="680377" y="428650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89527"/>
              </p:ext>
            </p:extLst>
          </p:nvPr>
        </p:nvGraphicFramePr>
        <p:xfrm>
          <a:off x="1406863" y="428650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568781" y="4377580"/>
            <a:ext cx="377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색칠합니다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377758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449350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진분수이면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가분수이면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59" name="그룹 5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123" name="Picture 3" descr="D:\초등 수학\3_002_2015개정\수학 4-2 지도서\app\resource\contents_sub\lesson01\ops\1\images\1_0\1_0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4" y="3038703"/>
            <a:ext cx="6464021" cy="11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28749"/>
              </p:ext>
            </p:extLst>
          </p:nvPr>
        </p:nvGraphicFramePr>
        <p:xfrm>
          <a:off x="495081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86650"/>
              </p:ext>
            </p:extLst>
          </p:nvPr>
        </p:nvGraphicFramePr>
        <p:xfrm>
          <a:off x="1681077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41938"/>
              </p:ext>
            </p:extLst>
          </p:nvPr>
        </p:nvGraphicFramePr>
        <p:xfrm>
          <a:off x="2915816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3788" y="3121898"/>
            <a:ext cx="6120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52278"/>
              </p:ext>
            </p:extLst>
          </p:nvPr>
        </p:nvGraphicFramePr>
        <p:xfrm>
          <a:off x="5292080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5040052" y="3121200"/>
            <a:ext cx="6120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49708"/>
              </p:ext>
            </p:extLst>
          </p:nvPr>
        </p:nvGraphicFramePr>
        <p:xfrm>
          <a:off x="4031940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86235"/>
              </p:ext>
            </p:extLst>
          </p:nvPr>
        </p:nvGraphicFramePr>
        <p:xfrm>
          <a:off x="6382803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5266" y="369235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22164" y="369268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90754" y="369268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55661" y="369235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31925" y="369235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2325" y="369268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00" y="3600892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076" y="3549234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983" y="3600892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325" y="3611934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705" y="3600892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45" y="3600892"/>
            <a:ext cx="360000" cy="355000"/>
          </a:xfrm>
          <a:prstGeom prst="rect">
            <a:avLst/>
          </a:prstGeom>
        </p:spPr>
      </p:pic>
      <p:graphicFrame>
        <p:nvGraphicFramePr>
          <p:cNvPr id="11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877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진분수이면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가분수이면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59" name="그룹 5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123" name="Picture 3" descr="D:\초등 수학\3_002_2015개정\수학 4-2 지도서\app\resource\contents_sub\lesson01\ops\1\images\1_0\1_0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4" y="3038703"/>
            <a:ext cx="6464021" cy="11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9175"/>
              </p:ext>
            </p:extLst>
          </p:nvPr>
        </p:nvGraphicFramePr>
        <p:xfrm>
          <a:off x="495081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60912"/>
              </p:ext>
            </p:extLst>
          </p:nvPr>
        </p:nvGraphicFramePr>
        <p:xfrm>
          <a:off x="1681077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86784"/>
              </p:ext>
            </p:extLst>
          </p:nvPr>
        </p:nvGraphicFramePr>
        <p:xfrm>
          <a:off x="2915816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3788" y="3121898"/>
            <a:ext cx="6120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4852"/>
              </p:ext>
            </p:extLst>
          </p:nvPr>
        </p:nvGraphicFramePr>
        <p:xfrm>
          <a:off x="5292080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5040052" y="3121200"/>
            <a:ext cx="6120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30469"/>
              </p:ext>
            </p:extLst>
          </p:nvPr>
        </p:nvGraphicFramePr>
        <p:xfrm>
          <a:off x="4031940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42808"/>
              </p:ext>
            </p:extLst>
          </p:nvPr>
        </p:nvGraphicFramePr>
        <p:xfrm>
          <a:off x="6382803" y="300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5266" y="369235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22164" y="369268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90754" y="369268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55661" y="369235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31925" y="369235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2325" y="369268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00" y="3600892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076" y="3549234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983" y="3600892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325" y="3611934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705" y="3600892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45" y="3600892"/>
            <a:ext cx="360000" cy="355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1918181"/>
            <a:ext cx="6667165" cy="3339140"/>
            <a:chOff x="192745" y="1934150"/>
            <a:chExt cx="6667165" cy="33391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184829"/>
              <a:ext cx="6667165" cy="29003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19341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13269"/>
              </p:ext>
            </p:extLst>
          </p:nvPr>
        </p:nvGraphicFramePr>
        <p:xfrm>
          <a:off x="705600" y="244154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28513"/>
              </p:ext>
            </p:extLst>
          </p:nvPr>
        </p:nvGraphicFramePr>
        <p:xfrm>
          <a:off x="1188000" y="243752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94626" y="2549161"/>
            <a:ext cx="61540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분자가 분모보다 작으므로 진분수입니다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94075"/>
              </p:ext>
            </p:extLst>
          </p:nvPr>
        </p:nvGraphicFramePr>
        <p:xfrm>
          <a:off x="705600" y="319762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36671"/>
              </p:ext>
            </p:extLst>
          </p:nvPr>
        </p:nvGraphicFramePr>
        <p:xfrm>
          <a:off x="1188000" y="319360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81253"/>
              </p:ext>
            </p:extLst>
          </p:nvPr>
        </p:nvGraphicFramePr>
        <p:xfrm>
          <a:off x="855121" y="3996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4646"/>
              </p:ext>
            </p:extLst>
          </p:nvPr>
        </p:nvGraphicFramePr>
        <p:xfrm>
          <a:off x="1452391" y="3996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594000" y="4028105"/>
            <a:ext cx="625761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1    , 2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자연수와 진분수로 이루어진 분수이므로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대분수입니다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000" y="3300844"/>
            <a:ext cx="61540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,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분자가 분모보다 크므로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26415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33934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42065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3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대분수는 가분수로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가분수는 대분수로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타원 96"/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69" name="그룹 6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26990"/>
              </p:ext>
            </p:extLst>
          </p:nvPr>
        </p:nvGraphicFramePr>
        <p:xfrm>
          <a:off x="1481501" y="23848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3628" y="2487285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973039" y="2289471"/>
            <a:ext cx="540862" cy="814216"/>
            <a:chOff x="1311794" y="404664"/>
            <a:chExt cx="540862" cy="814216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25737"/>
              </p:ext>
            </p:extLst>
          </p:nvPr>
        </p:nvGraphicFramePr>
        <p:xfrm>
          <a:off x="4653217" y="23665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4395344" y="2468947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144755" y="2271133"/>
            <a:ext cx="540862" cy="814216"/>
            <a:chOff x="1311794" y="404664"/>
            <a:chExt cx="540862" cy="814216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84007"/>
              </p:ext>
            </p:extLst>
          </p:nvPr>
        </p:nvGraphicFramePr>
        <p:xfrm>
          <a:off x="1193469" y="38844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1079612" y="3986854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89048" y="3789040"/>
            <a:ext cx="1076421" cy="814216"/>
            <a:chOff x="2019415" y="3802916"/>
            <a:chExt cx="1076421" cy="814216"/>
          </a:xfrm>
        </p:grpSpPr>
        <p:grpSp>
          <p:nvGrpSpPr>
            <p:cNvPr id="126" name="그룹 125"/>
            <p:cNvGrpSpPr/>
            <p:nvPr/>
          </p:nvGrpSpPr>
          <p:grpSpPr>
            <a:xfrm>
              <a:off x="2554974" y="3802916"/>
              <a:ext cx="540862" cy="814216"/>
              <a:chOff x="1311794" y="404664"/>
              <a:chExt cx="540862" cy="814216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1311794" y="450678"/>
                <a:ext cx="540862" cy="707886"/>
                <a:chOff x="389945" y="645477"/>
                <a:chExt cx="540862" cy="707886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9945" y="1000856"/>
                  <a:ext cx="540862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1331640" y="870448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1331640" y="404664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2019415" y="4028657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12911"/>
              </p:ext>
            </p:extLst>
          </p:nvPr>
        </p:nvGraphicFramePr>
        <p:xfrm>
          <a:off x="4404156" y="38792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4290299" y="3981660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4899735" y="3783846"/>
            <a:ext cx="1076421" cy="814216"/>
            <a:chOff x="2019415" y="3802916"/>
            <a:chExt cx="1076421" cy="814216"/>
          </a:xfrm>
        </p:grpSpPr>
        <p:grpSp>
          <p:nvGrpSpPr>
            <p:cNvPr id="136" name="그룹 135"/>
            <p:cNvGrpSpPr/>
            <p:nvPr/>
          </p:nvGrpSpPr>
          <p:grpSpPr>
            <a:xfrm>
              <a:off x="2554974" y="3802916"/>
              <a:ext cx="540862" cy="814216"/>
              <a:chOff x="1311794" y="404664"/>
              <a:chExt cx="540862" cy="81421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1311794" y="450678"/>
                <a:ext cx="540862" cy="707886"/>
                <a:chOff x="389945" y="645477"/>
                <a:chExt cx="540862" cy="707886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9945" y="1000856"/>
                  <a:ext cx="540862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1331640" y="870448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1331640" y="404664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2019415" y="4028657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3" name="그림 1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22" y="2111971"/>
            <a:ext cx="360000" cy="35500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22" y="2924535"/>
            <a:ext cx="360000" cy="3550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99" y="2093633"/>
            <a:ext cx="360000" cy="355000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448" y="2884003"/>
            <a:ext cx="360000" cy="355000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69" y="3603062"/>
            <a:ext cx="360000" cy="355000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37" y="3804160"/>
            <a:ext cx="360000" cy="3550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69" y="4453375"/>
            <a:ext cx="360000" cy="355000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26" y="3789040"/>
            <a:ext cx="360000" cy="355000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16" y="3603062"/>
            <a:ext cx="360000" cy="355000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317" y="44290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대분수는 가분수로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가분수는 대분수로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69" name="그룹 6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3631"/>
              </p:ext>
            </p:extLst>
          </p:nvPr>
        </p:nvGraphicFramePr>
        <p:xfrm>
          <a:off x="1481501" y="23848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3628" y="2487285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973039" y="2289471"/>
            <a:ext cx="540862" cy="814216"/>
            <a:chOff x="1311794" y="404664"/>
            <a:chExt cx="540862" cy="814216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20852"/>
              </p:ext>
            </p:extLst>
          </p:nvPr>
        </p:nvGraphicFramePr>
        <p:xfrm>
          <a:off x="4653217" y="23665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4395344" y="2468947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144755" y="2271133"/>
            <a:ext cx="540862" cy="814216"/>
            <a:chOff x="1311794" y="404664"/>
            <a:chExt cx="540862" cy="814216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9484"/>
              </p:ext>
            </p:extLst>
          </p:nvPr>
        </p:nvGraphicFramePr>
        <p:xfrm>
          <a:off x="1193469" y="38844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1079612" y="3986854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89048" y="3789040"/>
            <a:ext cx="1076421" cy="814216"/>
            <a:chOff x="2019415" y="3802916"/>
            <a:chExt cx="1076421" cy="814216"/>
          </a:xfrm>
        </p:grpSpPr>
        <p:grpSp>
          <p:nvGrpSpPr>
            <p:cNvPr id="126" name="그룹 125"/>
            <p:cNvGrpSpPr/>
            <p:nvPr/>
          </p:nvGrpSpPr>
          <p:grpSpPr>
            <a:xfrm>
              <a:off x="2554974" y="3802916"/>
              <a:ext cx="540862" cy="814216"/>
              <a:chOff x="1311794" y="404664"/>
              <a:chExt cx="540862" cy="814216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1311794" y="450678"/>
                <a:ext cx="540862" cy="707886"/>
                <a:chOff x="389945" y="645477"/>
                <a:chExt cx="540862" cy="707886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9945" y="1000856"/>
                  <a:ext cx="540862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1331640" y="870448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1331640" y="404664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2019415" y="4028657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82014"/>
              </p:ext>
            </p:extLst>
          </p:nvPr>
        </p:nvGraphicFramePr>
        <p:xfrm>
          <a:off x="4404156" y="38792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4290299" y="3981660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4899735" y="3783846"/>
            <a:ext cx="1076421" cy="814216"/>
            <a:chOff x="2019415" y="3802916"/>
            <a:chExt cx="1076421" cy="814216"/>
          </a:xfrm>
        </p:grpSpPr>
        <p:grpSp>
          <p:nvGrpSpPr>
            <p:cNvPr id="136" name="그룹 135"/>
            <p:cNvGrpSpPr/>
            <p:nvPr/>
          </p:nvGrpSpPr>
          <p:grpSpPr>
            <a:xfrm>
              <a:off x="2554974" y="3802916"/>
              <a:ext cx="540862" cy="814216"/>
              <a:chOff x="1311794" y="404664"/>
              <a:chExt cx="540862" cy="81421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1311794" y="450678"/>
                <a:ext cx="540862" cy="707886"/>
                <a:chOff x="389945" y="645477"/>
                <a:chExt cx="540862" cy="707886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9945" y="1000856"/>
                  <a:ext cx="540862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1331640" y="870448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1331640" y="404664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2019415" y="4028657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3" name="그림 1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22" y="2111971"/>
            <a:ext cx="360000" cy="35500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22" y="2924535"/>
            <a:ext cx="360000" cy="3550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99" y="2093633"/>
            <a:ext cx="360000" cy="355000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448" y="2884003"/>
            <a:ext cx="360000" cy="355000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69" y="3603062"/>
            <a:ext cx="360000" cy="355000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37" y="3804160"/>
            <a:ext cx="360000" cy="3550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69" y="4453375"/>
            <a:ext cx="360000" cy="355000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26" y="3789040"/>
            <a:ext cx="360000" cy="355000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16" y="3603062"/>
            <a:ext cx="360000" cy="355000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317" y="4429040"/>
            <a:ext cx="360000" cy="355000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192745" y="1700808"/>
            <a:ext cx="6667165" cy="3572482"/>
            <a:chOff x="192745" y="1700808"/>
            <a:chExt cx="6667165" cy="3572482"/>
          </a:xfrm>
        </p:grpSpPr>
        <p:sp>
          <p:nvSpPr>
            <p:cNvPr id="79" name="직사각형 78"/>
            <p:cNvSpPr/>
            <p:nvPr/>
          </p:nvSpPr>
          <p:spPr>
            <a:xfrm>
              <a:off x="192745" y="1862826"/>
              <a:ext cx="6667165" cy="32223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38478" y="17008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각 삼각형 8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00" y="2690864"/>
            <a:ext cx="259229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98957"/>
              </p:ext>
            </p:extLst>
          </p:nvPr>
        </p:nvGraphicFramePr>
        <p:xfrm>
          <a:off x="1196091" y="2080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79043"/>
              </p:ext>
            </p:extLst>
          </p:nvPr>
        </p:nvGraphicFramePr>
        <p:xfrm>
          <a:off x="2500702" y="2080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91434"/>
              </p:ext>
            </p:extLst>
          </p:nvPr>
        </p:nvGraphicFramePr>
        <p:xfrm>
          <a:off x="3159227" y="2080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99457"/>
              </p:ext>
            </p:extLst>
          </p:nvPr>
        </p:nvGraphicFramePr>
        <p:xfrm>
          <a:off x="5148064" y="2080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83977"/>
              </p:ext>
            </p:extLst>
          </p:nvPr>
        </p:nvGraphicFramePr>
        <p:xfrm>
          <a:off x="5804603" y="2080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20801"/>
              </p:ext>
            </p:extLst>
          </p:nvPr>
        </p:nvGraphicFramePr>
        <p:xfrm>
          <a:off x="3599892" y="2523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39304"/>
              </p:ext>
            </p:extLst>
          </p:nvPr>
        </p:nvGraphicFramePr>
        <p:xfrm>
          <a:off x="4103948" y="2523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27515"/>
              </p:ext>
            </p:extLst>
          </p:nvPr>
        </p:nvGraphicFramePr>
        <p:xfrm>
          <a:off x="1195200" y="32011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52475"/>
              </p:ext>
            </p:extLst>
          </p:nvPr>
        </p:nvGraphicFramePr>
        <p:xfrm>
          <a:off x="2502000" y="320237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34787"/>
              </p:ext>
            </p:extLst>
          </p:nvPr>
        </p:nvGraphicFramePr>
        <p:xfrm>
          <a:off x="3160800" y="320237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49043"/>
              </p:ext>
            </p:extLst>
          </p:nvPr>
        </p:nvGraphicFramePr>
        <p:xfrm>
          <a:off x="5148000" y="32004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25837"/>
              </p:ext>
            </p:extLst>
          </p:nvPr>
        </p:nvGraphicFramePr>
        <p:xfrm>
          <a:off x="5803200" y="32004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00" y="3789040"/>
            <a:ext cx="259229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3" name="표 1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83940"/>
              </p:ext>
            </p:extLst>
          </p:nvPr>
        </p:nvGraphicFramePr>
        <p:xfrm>
          <a:off x="3600000" y="36396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0335"/>
              </p:ext>
            </p:extLst>
          </p:nvPr>
        </p:nvGraphicFramePr>
        <p:xfrm>
          <a:off x="4104000" y="363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9543" y="2096852"/>
            <a:ext cx="63287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2    =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200" y="3212976"/>
            <a:ext cx="588494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3    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2763712" y="4603256"/>
            <a:ext cx="1595920" cy="256563"/>
            <a:chOff x="319554" y="1245924"/>
            <a:chExt cx="2636592" cy="423864"/>
          </a:xfrm>
        </p:grpSpPr>
        <p:pic>
          <p:nvPicPr>
            <p:cNvPr id="1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0" name="TextBox 16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2439384" y="4567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1" y="228960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0" y="343080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대분수는 가분수로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가분수는 대분수로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69" name="그룹 6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48880"/>
              </p:ext>
            </p:extLst>
          </p:nvPr>
        </p:nvGraphicFramePr>
        <p:xfrm>
          <a:off x="1481501" y="23848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3628" y="2487285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973039" y="2289471"/>
            <a:ext cx="540862" cy="814216"/>
            <a:chOff x="1311794" y="404664"/>
            <a:chExt cx="540862" cy="814216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54293"/>
              </p:ext>
            </p:extLst>
          </p:nvPr>
        </p:nvGraphicFramePr>
        <p:xfrm>
          <a:off x="4653217" y="23665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4395344" y="2468947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144755" y="2271133"/>
            <a:ext cx="540862" cy="814216"/>
            <a:chOff x="1311794" y="404664"/>
            <a:chExt cx="540862" cy="814216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8387"/>
              </p:ext>
            </p:extLst>
          </p:nvPr>
        </p:nvGraphicFramePr>
        <p:xfrm>
          <a:off x="1193469" y="38844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1079612" y="3986854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89048" y="3789040"/>
            <a:ext cx="1076421" cy="814216"/>
            <a:chOff x="2019415" y="3802916"/>
            <a:chExt cx="1076421" cy="814216"/>
          </a:xfrm>
        </p:grpSpPr>
        <p:grpSp>
          <p:nvGrpSpPr>
            <p:cNvPr id="126" name="그룹 125"/>
            <p:cNvGrpSpPr/>
            <p:nvPr/>
          </p:nvGrpSpPr>
          <p:grpSpPr>
            <a:xfrm>
              <a:off x="2554974" y="3802916"/>
              <a:ext cx="540862" cy="814216"/>
              <a:chOff x="1311794" y="404664"/>
              <a:chExt cx="540862" cy="814216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1311794" y="450678"/>
                <a:ext cx="540862" cy="707886"/>
                <a:chOff x="389945" y="645477"/>
                <a:chExt cx="540862" cy="707886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9945" y="1000856"/>
                  <a:ext cx="540862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1331640" y="870448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1331640" y="404664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2019415" y="4028657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53378"/>
              </p:ext>
            </p:extLst>
          </p:nvPr>
        </p:nvGraphicFramePr>
        <p:xfrm>
          <a:off x="4404156" y="38792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4290299" y="3981660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4899735" y="3783846"/>
            <a:ext cx="1076421" cy="814216"/>
            <a:chOff x="2019415" y="3802916"/>
            <a:chExt cx="1076421" cy="814216"/>
          </a:xfrm>
        </p:grpSpPr>
        <p:grpSp>
          <p:nvGrpSpPr>
            <p:cNvPr id="136" name="그룹 135"/>
            <p:cNvGrpSpPr/>
            <p:nvPr/>
          </p:nvGrpSpPr>
          <p:grpSpPr>
            <a:xfrm>
              <a:off x="2554974" y="3802916"/>
              <a:ext cx="540862" cy="814216"/>
              <a:chOff x="1311794" y="404664"/>
              <a:chExt cx="540862" cy="81421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1311794" y="450678"/>
                <a:ext cx="540862" cy="707886"/>
                <a:chOff x="389945" y="645477"/>
                <a:chExt cx="540862" cy="707886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9945" y="1000856"/>
                  <a:ext cx="540862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1331640" y="870448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1331640" y="404664"/>
                <a:ext cx="507272" cy="3484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2019415" y="4028657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3" name="그림 1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22" y="2111971"/>
            <a:ext cx="360000" cy="35500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22" y="2924535"/>
            <a:ext cx="360000" cy="3550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99" y="2093633"/>
            <a:ext cx="360000" cy="355000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448" y="2884003"/>
            <a:ext cx="360000" cy="355000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69" y="3603062"/>
            <a:ext cx="360000" cy="355000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37" y="3804160"/>
            <a:ext cx="360000" cy="3550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69" y="4453375"/>
            <a:ext cx="360000" cy="355000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26" y="3789040"/>
            <a:ext cx="360000" cy="355000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16" y="3603062"/>
            <a:ext cx="360000" cy="355000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317" y="4429040"/>
            <a:ext cx="360000" cy="355000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192745" y="1700808"/>
            <a:ext cx="6667165" cy="3572482"/>
            <a:chOff x="192745" y="1700808"/>
            <a:chExt cx="6667165" cy="3572482"/>
          </a:xfrm>
        </p:grpSpPr>
        <p:sp>
          <p:nvSpPr>
            <p:cNvPr id="79" name="직사각형 78"/>
            <p:cNvSpPr/>
            <p:nvPr/>
          </p:nvSpPr>
          <p:spPr>
            <a:xfrm>
              <a:off x="192745" y="1862826"/>
              <a:ext cx="6667165" cy="32223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38478" y="17008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각 삼각형 8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88445"/>
              </p:ext>
            </p:extLst>
          </p:nvPr>
        </p:nvGraphicFramePr>
        <p:xfrm>
          <a:off x="728039" y="2080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8665"/>
              </p:ext>
            </p:extLst>
          </p:nvPr>
        </p:nvGraphicFramePr>
        <p:xfrm>
          <a:off x="1638742" y="2080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80526"/>
              </p:ext>
            </p:extLst>
          </p:nvPr>
        </p:nvGraphicFramePr>
        <p:xfrm>
          <a:off x="4051010" y="206084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93569"/>
              </p:ext>
            </p:extLst>
          </p:nvPr>
        </p:nvGraphicFramePr>
        <p:xfrm>
          <a:off x="880522" y="26369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67884"/>
              </p:ext>
            </p:extLst>
          </p:nvPr>
        </p:nvGraphicFramePr>
        <p:xfrm>
          <a:off x="727200" y="3268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92883"/>
              </p:ext>
            </p:extLst>
          </p:nvPr>
        </p:nvGraphicFramePr>
        <p:xfrm>
          <a:off x="1638000" y="3268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56920"/>
              </p:ext>
            </p:extLst>
          </p:nvPr>
        </p:nvGraphicFramePr>
        <p:xfrm>
          <a:off x="4050000" y="32688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37920"/>
              </p:ext>
            </p:extLst>
          </p:nvPr>
        </p:nvGraphicFramePr>
        <p:xfrm>
          <a:off x="882000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5" name="그룹 154"/>
          <p:cNvGrpSpPr/>
          <p:nvPr/>
        </p:nvGrpSpPr>
        <p:grpSpPr>
          <a:xfrm>
            <a:off x="2764800" y="4604400"/>
            <a:ext cx="1595920" cy="256563"/>
            <a:chOff x="5778748" y="2095482"/>
            <a:chExt cx="1595920" cy="256563"/>
          </a:xfrm>
        </p:grpSpPr>
        <p:grpSp>
          <p:nvGrpSpPr>
            <p:cNvPr id="156" name="그룹 155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159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0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1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5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2" name="TextBox 161"/>
          <p:cNvSpPr txBox="1"/>
          <p:nvPr/>
        </p:nvSpPr>
        <p:spPr>
          <a:xfrm>
            <a:off x="619543" y="2096852"/>
            <a:ext cx="6328721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    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나타내고     는 진분수로 하여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19543" y="3285418"/>
            <a:ext cx="6328721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    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나타내고     는 진분수로 하여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1" y="228960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0" y="343080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4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8" y="1604119"/>
            <a:ext cx="637387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크기를 비교하여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97" name="타원 96"/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45" y="165219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40045"/>
              </p:ext>
            </p:extLst>
          </p:nvPr>
        </p:nvGraphicFramePr>
        <p:xfrm>
          <a:off x="3059832" y="26369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59047"/>
              </p:ext>
            </p:extLst>
          </p:nvPr>
        </p:nvGraphicFramePr>
        <p:xfrm>
          <a:off x="4247964" y="26387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94662"/>
              </p:ext>
            </p:extLst>
          </p:nvPr>
        </p:nvGraphicFramePr>
        <p:xfrm>
          <a:off x="3065677" y="39893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2807804" y="4091744"/>
            <a:ext cx="7380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14039"/>
              </p:ext>
            </p:extLst>
          </p:nvPr>
        </p:nvGraphicFramePr>
        <p:xfrm>
          <a:off x="4379823" y="39887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121950" y="4093001"/>
            <a:ext cx="7380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555421" y="2694456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43732" y="4036838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785" y="2516956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658" y="3859338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2" name="그룹 41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7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43"/>
          <p:cNvSpPr txBox="1"/>
          <p:nvPr/>
        </p:nvSpPr>
        <p:spPr>
          <a:xfrm>
            <a:off x="644498" y="1604119"/>
            <a:ext cx="637387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크기를 비교하여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45" y="165219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2039"/>
              </p:ext>
            </p:extLst>
          </p:nvPr>
        </p:nvGraphicFramePr>
        <p:xfrm>
          <a:off x="3059832" y="26369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06544"/>
              </p:ext>
            </p:extLst>
          </p:nvPr>
        </p:nvGraphicFramePr>
        <p:xfrm>
          <a:off x="4247964" y="26387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16360"/>
              </p:ext>
            </p:extLst>
          </p:nvPr>
        </p:nvGraphicFramePr>
        <p:xfrm>
          <a:off x="3065677" y="39893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2807804" y="4091744"/>
            <a:ext cx="7380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86031"/>
              </p:ext>
            </p:extLst>
          </p:nvPr>
        </p:nvGraphicFramePr>
        <p:xfrm>
          <a:off x="4379823" y="39887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121950" y="4093001"/>
            <a:ext cx="7380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555421" y="2694456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43732" y="4036838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785" y="2516956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658" y="3859338"/>
            <a:ext cx="360000" cy="35500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9512" y="1918181"/>
            <a:ext cx="6667165" cy="3339140"/>
            <a:chOff x="192745" y="1934150"/>
            <a:chExt cx="6667165" cy="333914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184829"/>
              <a:ext cx="6667165" cy="29003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19341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12426"/>
              </p:ext>
            </p:extLst>
          </p:nvPr>
        </p:nvGraphicFramePr>
        <p:xfrm>
          <a:off x="2786855" y="27423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39392"/>
              </p:ext>
            </p:extLst>
          </p:nvPr>
        </p:nvGraphicFramePr>
        <p:xfrm>
          <a:off x="3792831" y="27490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212" y="288028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7959" y="282232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52282"/>
              </p:ext>
            </p:extLst>
          </p:nvPr>
        </p:nvGraphicFramePr>
        <p:xfrm>
          <a:off x="2595577" y="432846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74165"/>
              </p:ext>
            </p:extLst>
          </p:nvPr>
        </p:nvGraphicFramePr>
        <p:xfrm>
          <a:off x="3743908" y="43352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467" y="4466437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3038214" y="440848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111" name="그룹 110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98" y="2348880"/>
            <a:ext cx="60552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같은 가분수끼리 크기를 비교할 때는 분자가 큰 쪽이 더 크므로             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1" y="2557407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0" y="3698607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44400" y="3484074"/>
            <a:ext cx="605525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같은 대분수끼리 크기를 비교할 때는 먼저    자연수 부분을 비교하고 자연수 부분이 같으면 분자가 큰 쪽이 크므로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1            1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2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3698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925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최대한 크게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82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0903" y="5244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초등 수학\3_002_2015개정\수학 4-2 지도서\app\resource\contents_sub\lesson01\ops\1\images\1_0\1_intro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3" y="1511818"/>
            <a:ext cx="5637667" cy="36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5895" y="1619564"/>
            <a:ext cx="2015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나도 악보 보는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배우고 싶어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77774" y="1729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378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D:\초등 수학\3_002_2015개정\수학 4-2 지도서\app\resource\contents_sub\lesson01\ops\1\images\1_0\1_intr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03351"/>
            <a:ext cx="4202740" cy="37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4452" y="1736812"/>
            <a:ext cx="15408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분수를 알면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어렵지 않아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1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893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D:\초등 수학\3_002_2015개정\수학 4-2 지도서\app\resource\contents_sub\lesson01\ops\1\images\1_0\1_intro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2" y="1603960"/>
            <a:ext cx="6032316" cy="349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400823" y="2122131"/>
            <a:ext cx="3186687" cy="19549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494489" y="1974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33" y="1790817"/>
            <a:ext cx="1925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온음표의 길이를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생각하면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음표의 길이는 이렇게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나타낼 수 있어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1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202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D:\초등 수학\3_002_2015개정\수학 4-2 지도서\app\resource\contents_sub\lesson01\ops\1\images\1_0\1_intro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75" y="1488886"/>
            <a:ext cx="3454101" cy="373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6664" y="1880584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분음표의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1960" y="2420888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53307"/>
              </p:ext>
            </p:extLst>
          </p:nvPr>
        </p:nvGraphicFramePr>
        <p:xfrm>
          <a:off x="4312732" y="22769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5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17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D:\초등 수학\3_002_2015개정\수학 4-2 지도서\app\resource\contents_sub\lesson01\ops\1\images\1_0\1_intro_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9139"/>
            <a:ext cx="4959567" cy="370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8881" y="1656093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이것도 맞혀 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3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168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D:\초등 수학\3_002_2015개정\수학 4-2 지도서\app\resource\contents_sub\lesson01\ops\1\images\1_0\1_intro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0" y="1586219"/>
            <a:ext cx="6214616" cy="36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4925" y="1711411"/>
            <a:ext cx="200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분음표와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분음표의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길이를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더하면 얼마일까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61258" y="2198477"/>
            <a:ext cx="167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    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더하면</a:t>
            </a:r>
            <a:r>
              <a:rPr lang="en-US" altLang="ko-KR" sz="1800" dirty="0" smtClean="0">
                <a:latin typeface="맑은 고딕"/>
                <a:ea typeface="맑은 고딕"/>
              </a:rPr>
              <a:t>······.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04020"/>
              </p:ext>
            </p:extLst>
          </p:nvPr>
        </p:nvGraphicFramePr>
        <p:xfrm>
          <a:off x="5322051" y="21746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55073"/>
              </p:ext>
            </p:extLst>
          </p:nvPr>
        </p:nvGraphicFramePr>
        <p:xfrm>
          <a:off x="5961358" y="217468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1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529458"/>
            <a:ext cx="5362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분수만큼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깜빡이는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744766" y="224644"/>
            <a:ext cx="1399742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929" y="2753391"/>
            <a:ext cx="8242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36513"/>
              </p:ext>
            </p:extLst>
          </p:nvPr>
        </p:nvGraphicFramePr>
        <p:xfrm>
          <a:off x="721708" y="26729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5053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9906" y="2386800"/>
            <a:ext cx="779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(m)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67189" y="350100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02042" y="3502924"/>
            <a:ext cx="777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(m)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35896" y="35028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35896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3493864"/>
            <a:ext cx="2082072" cy="90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08" y="2962685"/>
            <a:ext cx="437451" cy="58618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138960"/>
            <a:ext cx="437451" cy="586184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3383057" y="3132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394332" y="4286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755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04398" y="3888585"/>
            <a:ext cx="8242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33467"/>
              </p:ext>
            </p:extLst>
          </p:nvPr>
        </p:nvGraphicFramePr>
        <p:xfrm>
          <a:off x="723198" y="380818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41980</TotalTime>
  <Words>1330</Words>
  <Application>Microsoft Office PowerPoint</Application>
  <PresentationFormat>화면 슬라이드 쇼(4:3)</PresentationFormat>
  <Paragraphs>600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7353</cp:revision>
  <dcterms:created xsi:type="dcterms:W3CDTF">2008-07-15T12:19:11Z</dcterms:created>
  <dcterms:modified xsi:type="dcterms:W3CDTF">2022-05-03T07:49:28Z</dcterms:modified>
</cp:coreProperties>
</file>