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87" r:id="rId5"/>
    <p:sldId id="1338" r:id="rId6"/>
    <p:sldId id="1388" r:id="rId7"/>
    <p:sldId id="1396" r:id="rId8"/>
    <p:sldId id="1384" r:id="rId9"/>
    <p:sldId id="1401" r:id="rId10"/>
    <p:sldId id="1392" r:id="rId11"/>
    <p:sldId id="1398" r:id="rId12"/>
    <p:sldId id="1394" r:id="rId13"/>
    <p:sldId id="1400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8EC"/>
    <a:srgbClr val="00A0FF"/>
    <a:srgbClr val="C3D69B"/>
    <a:srgbClr val="336600"/>
    <a:srgbClr val="FDDA8E"/>
    <a:srgbClr val="339933"/>
    <a:srgbClr val="B3CC82"/>
    <a:srgbClr val="33742A"/>
    <a:srgbClr val="DEDEDE"/>
    <a:srgbClr val="45A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50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8863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397199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6349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 중 가장 큰 자연수를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627784" y="2653071"/>
            <a:ext cx="1800200" cy="900100"/>
          </a:xfrm>
          <a:prstGeom prst="round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707190" y="2872914"/>
            <a:ext cx="18288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＞    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793921"/>
              </p:ext>
            </p:extLst>
          </p:nvPr>
        </p:nvGraphicFramePr>
        <p:xfrm>
          <a:off x="2821553" y="279332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731904"/>
              </p:ext>
            </p:extLst>
          </p:nvPr>
        </p:nvGraphicFramePr>
        <p:xfrm>
          <a:off x="3397617" y="27955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03057"/>
              </p:ext>
            </p:extLst>
          </p:nvPr>
        </p:nvGraphicFramePr>
        <p:xfrm>
          <a:off x="3995936" y="279403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3203495" y="4391411"/>
            <a:ext cx="758411" cy="537565"/>
            <a:chOff x="6094295" y="1660849"/>
            <a:chExt cx="758411" cy="537565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6094295" y="1833284"/>
              <a:ext cx="49627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39" y="277098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 중 가장 큰 자연수를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627784" y="2653071"/>
            <a:ext cx="1800200" cy="900100"/>
          </a:xfrm>
          <a:prstGeom prst="round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707190" y="2872914"/>
            <a:ext cx="18288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＞    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43084"/>
              </p:ext>
            </p:extLst>
          </p:nvPr>
        </p:nvGraphicFramePr>
        <p:xfrm>
          <a:off x="2821553" y="279332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85282"/>
              </p:ext>
            </p:extLst>
          </p:nvPr>
        </p:nvGraphicFramePr>
        <p:xfrm>
          <a:off x="3397617" y="27955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75233"/>
              </p:ext>
            </p:extLst>
          </p:nvPr>
        </p:nvGraphicFramePr>
        <p:xfrm>
          <a:off x="3995936" y="279403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 bwMode="auto">
          <a:xfrm>
            <a:off x="3405982" y="276108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203495" y="4563846"/>
            <a:ext cx="49627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98562" y="2456892"/>
            <a:ext cx="6667165" cy="2780473"/>
            <a:chOff x="192745" y="2492817"/>
            <a:chExt cx="6667165" cy="278047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654835"/>
              <a:ext cx="6667165" cy="24303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249281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67608"/>
              </p:ext>
            </p:extLst>
          </p:nvPr>
        </p:nvGraphicFramePr>
        <p:xfrm>
          <a:off x="407314" y="287200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304321" y="2944732"/>
            <a:ext cx="646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이면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11, 11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891049"/>
              </p:ext>
            </p:extLst>
          </p:nvPr>
        </p:nvGraphicFramePr>
        <p:xfrm>
          <a:off x="827584" y="288838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2" y="281693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2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8834"/>
              </p:ext>
            </p:extLst>
          </p:nvPr>
        </p:nvGraphicFramePr>
        <p:xfrm>
          <a:off x="1251165" y="28995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161" y="296346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2" y="343885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616" y="343885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877" y="343885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718659"/>
              </p:ext>
            </p:extLst>
          </p:nvPr>
        </p:nvGraphicFramePr>
        <p:xfrm>
          <a:off x="407314" y="3830419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78477"/>
              </p:ext>
            </p:extLst>
          </p:nvPr>
        </p:nvGraphicFramePr>
        <p:xfrm>
          <a:off x="827584" y="384679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2" y="377598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304458" y="3812847"/>
            <a:ext cx="654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가    보다 커야 하므로       안에 들어갈 수 있는 자연수는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     안에 들어갈 수 있는 가장 큰     자연수는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94401"/>
              </p:ext>
            </p:extLst>
          </p:nvPr>
        </p:nvGraphicFramePr>
        <p:xfrm>
          <a:off x="1521185" y="3830419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047" y="392610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592" y="428003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60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배추흰나비 애벌레가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길어졌는지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 bwMode="auto">
          <a:xfrm>
            <a:off x="3193323" y="4951487"/>
            <a:ext cx="855302" cy="574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467796"/>
              </p:ext>
            </p:extLst>
          </p:nvPr>
        </p:nvGraphicFramePr>
        <p:xfrm>
          <a:off x="3275856" y="493350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12243" y="5013176"/>
            <a:ext cx="5277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601" y="5161566"/>
            <a:ext cx="360000" cy="355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4984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1_2_5.svg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타원 75"/>
          <p:cNvSpPr/>
          <p:nvPr/>
        </p:nvSpPr>
        <p:spPr>
          <a:xfrm>
            <a:off x="352927" y="22489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160405"/>
            <a:ext cx="4258645" cy="167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4871932" y="3109900"/>
            <a:ext cx="2086487" cy="118263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그럼 지난번보다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길어진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이등변 삼각형 52"/>
          <p:cNvSpPr/>
          <p:nvPr/>
        </p:nvSpPr>
        <p:spPr>
          <a:xfrm rot="5400000" flipH="1" flipV="1">
            <a:off x="4643133" y="3534893"/>
            <a:ext cx="159305" cy="277252"/>
          </a:xfrm>
          <a:custGeom>
            <a:avLst/>
            <a:gdLst>
              <a:gd name="connsiteX0" fmla="*/ 0 w 90011"/>
              <a:gd name="connsiteY0" fmla="*/ 204227 h 204227"/>
              <a:gd name="connsiteX1" fmla="*/ 45006 w 90011"/>
              <a:gd name="connsiteY1" fmla="*/ 0 h 204227"/>
              <a:gd name="connsiteX2" fmla="*/ 90011 w 90011"/>
              <a:gd name="connsiteY2" fmla="*/ 204227 h 204227"/>
              <a:gd name="connsiteX3" fmla="*/ 0 w 90011"/>
              <a:gd name="connsiteY3" fmla="*/ 204227 h 204227"/>
              <a:gd name="connsiteX0" fmla="*/ 69294 w 159305"/>
              <a:gd name="connsiteY0" fmla="*/ 277252 h 277252"/>
              <a:gd name="connsiteX1" fmla="*/ 0 w 159305"/>
              <a:gd name="connsiteY1" fmla="*/ 0 h 277252"/>
              <a:gd name="connsiteX2" fmla="*/ 159305 w 159305"/>
              <a:gd name="connsiteY2" fmla="*/ 277252 h 277252"/>
              <a:gd name="connsiteX3" fmla="*/ 69294 w 159305"/>
              <a:gd name="connsiteY3" fmla="*/ 277252 h 27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305" h="277252">
                <a:moveTo>
                  <a:pt x="69294" y="277252"/>
                </a:moveTo>
                <a:lnTo>
                  <a:pt x="0" y="0"/>
                </a:lnTo>
                <a:lnTo>
                  <a:pt x="159305" y="277252"/>
                </a:lnTo>
                <a:lnTo>
                  <a:pt x="69294" y="27725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647564" y="2132856"/>
            <a:ext cx="2535258" cy="91162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배추흰나비 애벌레를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관찰하고 있구나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77" name="이등변 삼각형 52"/>
          <p:cNvSpPr/>
          <p:nvPr/>
        </p:nvSpPr>
        <p:spPr>
          <a:xfrm flipV="1">
            <a:off x="1655676" y="3056126"/>
            <a:ext cx="159305" cy="277252"/>
          </a:xfrm>
          <a:custGeom>
            <a:avLst/>
            <a:gdLst>
              <a:gd name="connsiteX0" fmla="*/ 0 w 90011"/>
              <a:gd name="connsiteY0" fmla="*/ 204227 h 204227"/>
              <a:gd name="connsiteX1" fmla="*/ 45006 w 90011"/>
              <a:gd name="connsiteY1" fmla="*/ 0 h 204227"/>
              <a:gd name="connsiteX2" fmla="*/ 90011 w 90011"/>
              <a:gd name="connsiteY2" fmla="*/ 204227 h 204227"/>
              <a:gd name="connsiteX3" fmla="*/ 0 w 90011"/>
              <a:gd name="connsiteY3" fmla="*/ 204227 h 204227"/>
              <a:gd name="connsiteX0" fmla="*/ 69294 w 159305"/>
              <a:gd name="connsiteY0" fmla="*/ 277252 h 277252"/>
              <a:gd name="connsiteX1" fmla="*/ 0 w 159305"/>
              <a:gd name="connsiteY1" fmla="*/ 0 h 277252"/>
              <a:gd name="connsiteX2" fmla="*/ 159305 w 159305"/>
              <a:gd name="connsiteY2" fmla="*/ 277252 h 277252"/>
              <a:gd name="connsiteX3" fmla="*/ 69294 w 159305"/>
              <a:gd name="connsiteY3" fmla="*/ 277252 h 27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305" h="277252">
                <a:moveTo>
                  <a:pt x="69294" y="277252"/>
                </a:moveTo>
                <a:lnTo>
                  <a:pt x="0" y="0"/>
                </a:lnTo>
                <a:lnTo>
                  <a:pt x="159305" y="277252"/>
                </a:lnTo>
                <a:lnTo>
                  <a:pt x="69294" y="27725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3203848" y="2061939"/>
            <a:ext cx="3636048" cy="9885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지난번에는 길이가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cm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였는데 오늘은     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1" name="이등변 삼각형 55"/>
          <p:cNvSpPr/>
          <p:nvPr/>
        </p:nvSpPr>
        <p:spPr>
          <a:xfrm flipV="1">
            <a:off x="3165317" y="3068960"/>
            <a:ext cx="254555" cy="232802"/>
          </a:xfrm>
          <a:custGeom>
            <a:avLst/>
            <a:gdLst>
              <a:gd name="connsiteX0" fmla="*/ 0 w 90011"/>
              <a:gd name="connsiteY0" fmla="*/ 204227 h 204227"/>
              <a:gd name="connsiteX1" fmla="*/ 45006 w 90011"/>
              <a:gd name="connsiteY1" fmla="*/ 0 h 204227"/>
              <a:gd name="connsiteX2" fmla="*/ 90011 w 90011"/>
              <a:gd name="connsiteY2" fmla="*/ 204227 h 204227"/>
              <a:gd name="connsiteX3" fmla="*/ 0 w 90011"/>
              <a:gd name="connsiteY3" fmla="*/ 204227 h 204227"/>
              <a:gd name="connsiteX0" fmla="*/ 164544 w 254555"/>
              <a:gd name="connsiteY0" fmla="*/ 232802 h 232802"/>
              <a:gd name="connsiteX1" fmla="*/ 0 w 254555"/>
              <a:gd name="connsiteY1" fmla="*/ 0 h 232802"/>
              <a:gd name="connsiteX2" fmla="*/ 254555 w 254555"/>
              <a:gd name="connsiteY2" fmla="*/ 232802 h 232802"/>
              <a:gd name="connsiteX3" fmla="*/ 164544 w 254555"/>
              <a:gd name="connsiteY3" fmla="*/ 232802 h 23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555" h="232802">
                <a:moveTo>
                  <a:pt x="164544" y="232802"/>
                </a:moveTo>
                <a:lnTo>
                  <a:pt x="0" y="0"/>
                </a:lnTo>
                <a:lnTo>
                  <a:pt x="254555" y="232802"/>
                </a:lnTo>
                <a:lnTo>
                  <a:pt x="164544" y="23280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78182"/>
              </p:ext>
            </p:extLst>
          </p:nvPr>
        </p:nvGraphicFramePr>
        <p:xfrm>
          <a:off x="3311860" y="245796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71869"/>
              </p:ext>
            </p:extLst>
          </p:nvPr>
        </p:nvGraphicFramePr>
        <p:xfrm>
          <a:off x="5707194" y="246026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배추흰나비 애벌레가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길어졌는지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 bwMode="auto">
          <a:xfrm>
            <a:off x="3193323" y="4951487"/>
            <a:ext cx="855302" cy="574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871903"/>
              </p:ext>
            </p:extLst>
          </p:nvPr>
        </p:nvGraphicFramePr>
        <p:xfrm>
          <a:off x="3275856" y="493350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12243" y="5013176"/>
            <a:ext cx="5277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160405"/>
            <a:ext cx="4258645" cy="167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4871932" y="3109900"/>
            <a:ext cx="2086487" cy="118263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그럼 지난번보다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길어진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이등변 삼각형 52"/>
          <p:cNvSpPr/>
          <p:nvPr/>
        </p:nvSpPr>
        <p:spPr>
          <a:xfrm rot="5400000" flipH="1" flipV="1">
            <a:off x="4643133" y="3534893"/>
            <a:ext cx="159305" cy="277252"/>
          </a:xfrm>
          <a:custGeom>
            <a:avLst/>
            <a:gdLst>
              <a:gd name="connsiteX0" fmla="*/ 0 w 90011"/>
              <a:gd name="connsiteY0" fmla="*/ 204227 h 204227"/>
              <a:gd name="connsiteX1" fmla="*/ 45006 w 90011"/>
              <a:gd name="connsiteY1" fmla="*/ 0 h 204227"/>
              <a:gd name="connsiteX2" fmla="*/ 90011 w 90011"/>
              <a:gd name="connsiteY2" fmla="*/ 204227 h 204227"/>
              <a:gd name="connsiteX3" fmla="*/ 0 w 90011"/>
              <a:gd name="connsiteY3" fmla="*/ 204227 h 204227"/>
              <a:gd name="connsiteX0" fmla="*/ 69294 w 159305"/>
              <a:gd name="connsiteY0" fmla="*/ 277252 h 277252"/>
              <a:gd name="connsiteX1" fmla="*/ 0 w 159305"/>
              <a:gd name="connsiteY1" fmla="*/ 0 h 277252"/>
              <a:gd name="connsiteX2" fmla="*/ 159305 w 159305"/>
              <a:gd name="connsiteY2" fmla="*/ 277252 h 277252"/>
              <a:gd name="connsiteX3" fmla="*/ 69294 w 159305"/>
              <a:gd name="connsiteY3" fmla="*/ 277252 h 27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305" h="277252">
                <a:moveTo>
                  <a:pt x="69294" y="277252"/>
                </a:moveTo>
                <a:lnTo>
                  <a:pt x="0" y="0"/>
                </a:lnTo>
                <a:lnTo>
                  <a:pt x="159305" y="277252"/>
                </a:lnTo>
                <a:lnTo>
                  <a:pt x="69294" y="27725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647564" y="2132856"/>
            <a:ext cx="2535258" cy="91162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배추흰나비 애벌레를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관찰하고 있구나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77" name="이등변 삼각형 52"/>
          <p:cNvSpPr/>
          <p:nvPr/>
        </p:nvSpPr>
        <p:spPr>
          <a:xfrm flipV="1">
            <a:off x="1655676" y="3056126"/>
            <a:ext cx="159305" cy="277252"/>
          </a:xfrm>
          <a:custGeom>
            <a:avLst/>
            <a:gdLst>
              <a:gd name="connsiteX0" fmla="*/ 0 w 90011"/>
              <a:gd name="connsiteY0" fmla="*/ 204227 h 204227"/>
              <a:gd name="connsiteX1" fmla="*/ 45006 w 90011"/>
              <a:gd name="connsiteY1" fmla="*/ 0 h 204227"/>
              <a:gd name="connsiteX2" fmla="*/ 90011 w 90011"/>
              <a:gd name="connsiteY2" fmla="*/ 204227 h 204227"/>
              <a:gd name="connsiteX3" fmla="*/ 0 w 90011"/>
              <a:gd name="connsiteY3" fmla="*/ 204227 h 204227"/>
              <a:gd name="connsiteX0" fmla="*/ 69294 w 159305"/>
              <a:gd name="connsiteY0" fmla="*/ 277252 h 277252"/>
              <a:gd name="connsiteX1" fmla="*/ 0 w 159305"/>
              <a:gd name="connsiteY1" fmla="*/ 0 h 277252"/>
              <a:gd name="connsiteX2" fmla="*/ 159305 w 159305"/>
              <a:gd name="connsiteY2" fmla="*/ 277252 h 277252"/>
              <a:gd name="connsiteX3" fmla="*/ 69294 w 159305"/>
              <a:gd name="connsiteY3" fmla="*/ 277252 h 27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305" h="277252">
                <a:moveTo>
                  <a:pt x="69294" y="277252"/>
                </a:moveTo>
                <a:lnTo>
                  <a:pt x="0" y="0"/>
                </a:lnTo>
                <a:lnTo>
                  <a:pt x="159305" y="277252"/>
                </a:lnTo>
                <a:lnTo>
                  <a:pt x="69294" y="27725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3203848" y="2061939"/>
            <a:ext cx="3636048" cy="9885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지난번에는 길이가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cm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였는데 오늘은     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1" name="이등변 삼각형 55"/>
          <p:cNvSpPr/>
          <p:nvPr/>
        </p:nvSpPr>
        <p:spPr>
          <a:xfrm flipV="1">
            <a:off x="3165317" y="3068960"/>
            <a:ext cx="254555" cy="232802"/>
          </a:xfrm>
          <a:custGeom>
            <a:avLst/>
            <a:gdLst>
              <a:gd name="connsiteX0" fmla="*/ 0 w 90011"/>
              <a:gd name="connsiteY0" fmla="*/ 204227 h 204227"/>
              <a:gd name="connsiteX1" fmla="*/ 45006 w 90011"/>
              <a:gd name="connsiteY1" fmla="*/ 0 h 204227"/>
              <a:gd name="connsiteX2" fmla="*/ 90011 w 90011"/>
              <a:gd name="connsiteY2" fmla="*/ 204227 h 204227"/>
              <a:gd name="connsiteX3" fmla="*/ 0 w 90011"/>
              <a:gd name="connsiteY3" fmla="*/ 204227 h 204227"/>
              <a:gd name="connsiteX0" fmla="*/ 164544 w 254555"/>
              <a:gd name="connsiteY0" fmla="*/ 232802 h 232802"/>
              <a:gd name="connsiteX1" fmla="*/ 0 w 254555"/>
              <a:gd name="connsiteY1" fmla="*/ 0 h 232802"/>
              <a:gd name="connsiteX2" fmla="*/ 254555 w 254555"/>
              <a:gd name="connsiteY2" fmla="*/ 232802 h 232802"/>
              <a:gd name="connsiteX3" fmla="*/ 164544 w 254555"/>
              <a:gd name="connsiteY3" fmla="*/ 232802 h 23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555" h="232802">
                <a:moveTo>
                  <a:pt x="164544" y="232802"/>
                </a:moveTo>
                <a:lnTo>
                  <a:pt x="0" y="0"/>
                </a:lnTo>
                <a:lnTo>
                  <a:pt x="254555" y="232802"/>
                </a:lnTo>
                <a:lnTo>
                  <a:pt x="164544" y="23280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40189"/>
              </p:ext>
            </p:extLst>
          </p:nvPr>
        </p:nvGraphicFramePr>
        <p:xfrm>
          <a:off x="3311860" y="245796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30041"/>
              </p:ext>
            </p:extLst>
          </p:nvPr>
        </p:nvGraphicFramePr>
        <p:xfrm>
          <a:off x="5707194" y="246026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98562" y="3645024"/>
            <a:ext cx="6667165" cy="1592341"/>
            <a:chOff x="192745" y="3680949"/>
            <a:chExt cx="6667165" cy="159234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842967"/>
              <a:ext cx="6667165" cy="12422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68094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5361"/>
              </p:ext>
            </p:extLst>
          </p:nvPr>
        </p:nvGraphicFramePr>
        <p:xfrm>
          <a:off x="443318" y="405744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323528" y="4099480"/>
            <a:ext cx="6378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    ＝   이므로 배추흰나비 애벌레는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더 길어졌습니다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32887"/>
              </p:ext>
            </p:extLst>
          </p:nvPr>
        </p:nvGraphicFramePr>
        <p:xfrm>
          <a:off x="827584" y="405573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39719"/>
              </p:ext>
            </p:extLst>
          </p:nvPr>
        </p:nvGraphicFramePr>
        <p:xfrm>
          <a:off x="1259688" y="4055730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06990"/>
              </p:ext>
            </p:extLst>
          </p:nvPr>
        </p:nvGraphicFramePr>
        <p:xfrm>
          <a:off x="1943708" y="405800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23667"/>
              </p:ext>
            </p:extLst>
          </p:nvPr>
        </p:nvGraphicFramePr>
        <p:xfrm>
          <a:off x="438001" y="454313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2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9111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suhi_h_0402_01_0003.html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86772" y="2168860"/>
            <a:ext cx="5240728" cy="3096344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1318931" y="2299379"/>
            <a:ext cx="2254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84240"/>
              </p:ext>
            </p:extLst>
          </p:nvPr>
        </p:nvGraphicFramePr>
        <p:xfrm>
          <a:off x="1435852" y="220486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61378"/>
              </p:ext>
            </p:extLst>
          </p:nvPr>
        </p:nvGraphicFramePr>
        <p:xfrm>
          <a:off x="1975900" y="220486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87499"/>
              </p:ext>
            </p:extLst>
          </p:nvPr>
        </p:nvGraphicFramePr>
        <p:xfrm>
          <a:off x="1912860" y="296094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663114"/>
              </p:ext>
            </p:extLst>
          </p:nvPr>
        </p:nvGraphicFramePr>
        <p:xfrm>
          <a:off x="2483768" y="296094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21789"/>
              </p:ext>
            </p:extLst>
          </p:nvPr>
        </p:nvGraphicFramePr>
        <p:xfrm>
          <a:off x="3076766" y="2960948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793764" y="3049149"/>
            <a:ext cx="29582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88811"/>
              </p:ext>
            </p:extLst>
          </p:nvPr>
        </p:nvGraphicFramePr>
        <p:xfrm>
          <a:off x="3906994" y="296094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31" y="311588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81" y="237920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25166" y="3808587"/>
            <a:ext cx="2254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667954"/>
              </p:ext>
            </p:extLst>
          </p:nvPr>
        </p:nvGraphicFramePr>
        <p:xfrm>
          <a:off x="1763688" y="371407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18169"/>
              </p:ext>
            </p:extLst>
          </p:nvPr>
        </p:nvGraphicFramePr>
        <p:xfrm>
          <a:off x="2286814" y="447311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799999" y="4561317"/>
            <a:ext cx="29582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57700"/>
              </p:ext>
            </p:extLst>
          </p:nvPr>
        </p:nvGraphicFramePr>
        <p:xfrm>
          <a:off x="4031940" y="447311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2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66" y="462805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88411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45817"/>
              </p:ext>
            </p:extLst>
          </p:nvPr>
        </p:nvGraphicFramePr>
        <p:xfrm>
          <a:off x="2879812" y="447617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83763"/>
              </p:ext>
            </p:extLst>
          </p:nvPr>
        </p:nvGraphicFramePr>
        <p:xfrm>
          <a:off x="3419872" y="447617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66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66" y="2653880"/>
            <a:ext cx="1337118" cy="62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40299" y="210356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88886" y="210219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8282" y="2714267"/>
            <a:ext cx="10182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390144"/>
              </p:ext>
            </p:extLst>
          </p:nvPr>
        </p:nvGraphicFramePr>
        <p:xfrm>
          <a:off x="1126294" y="265372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8177"/>
              </p:ext>
            </p:extLst>
          </p:nvPr>
        </p:nvGraphicFramePr>
        <p:xfrm>
          <a:off x="1702358" y="265336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31856"/>
              </p:ext>
            </p:extLst>
          </p:nvPr>
        </p:nvGraphicFramePr>
        <p:xfrm>
          <a:off x="2903649" y="359472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77291"/>
              </p:ext>
            </p:extLst>
          </p:nvPr>
        </p:nvGraphicFramePr>
        <p:xfrm>
          <a:off x="4797870" y="35730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07655"/>
              </p:ext>
            </p:extLst>
          </p:nvPr>
        </p:nvGraphicFramePr>
        <p:xfrm>
          <a:off x="3962631" y="434737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01581" y="4433285"/>
            <a:ext cx="16543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89036"/>
              </p:ext>
            </p:extLst>
          </p:nvPr>
        </p:nvGraphicFramePr>
        <p:xfrm>
          <a:off x="2809593" y="434641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12194"/>
              </p:ext>
            </p:extLst>
          </p:nvPr>
        </p:nvGraphicFramePr>
        <p:xfrm>
          <a:off x="3385657" y="434605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9" name="그룹 78"/>
          <p:cNvGrpSpPr/>
          <p:nvPr/>
        </p:nvGrpSpPr>
        <p:grpSpPr>
          <a:xfrm>
            <a:off x="2730818" y="5271008"/>
            <a:ext cx="1595920" cy="256563"/>
            <a:chOff x="319554" y="1245924"/>
            <a:chExt cx="2636592" cy="423864"/>
          </a:xfrm>
        </p:grpSpPr>
        <p:pic>
          <p:nvPicPr>
            <p:cNvPr id="8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4" name="타원 103"/>
          <p:cNvSpPr/>
          <p:nvPr/>
        </p:nvSpPr>
        <p:spPr>
          <a:xfrm>
            <a:off x="2435257" y="52153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040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1_2_1_01.png / 1_2_1_01.svg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 bwMode="auto">
          <a:xfrm>
            <a:off x="2912509" y="358045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3868" y="3376170"/>
            <a:ext cx="360000" cy="355000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 bwMode="auto">
          <a:xfrm>
            <a:off x="4796429" y="355882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3965725" y="433411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7034" y="4116278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2080" y="3381326"/>
            <a:ext cx="360000" cy="35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89" y="2487600"/>
            <a:ext cx="3588100" cy="143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66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66" y="2653880"/>
            <a:ext cx="1337118" cy="62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2714267"/>
            <a:ext cx="10182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02619"/>
              </p:ext>
            </p:extLst>
          </p:nvPr>
        </p:nvGraphicFramePr>
        <p:xfrm>
          <a:off x="1593840" y="262703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57712"/>
              </p:ext>
            </p:extLst>
          </p:nvPr>
        </p:nvGraphicFramePr>
        <p:xfrm>
          <a:off x="3695737" y="357308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28198"/>
              </p:ext>
            </p:extLst>
          </p:nvPr>
        </p:nvGraphicFramePr>
        <p:xfrm>
          <a:off x="6050037" y="359472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94829"/>
              </p:ext>
            </p:extLst>
          </p:nvPr>
        </p:nvGraphicFramePr>
        <p:xfrm>
          <a:off x="2663788" y="434737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583668" y="4433285"/>
            <a:ext cx="37524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  ＝ </a:t>
            </a: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59221"/>
              </p:ext>
            </p:extLst>
          </p:nvPr>
        </p:nvGraphicFramePr>
        <p:xfrm>
          <a:off x="2079257" y="434605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2732400" y="5270400"/>
            <a:ext cx="1595920" cy="256563"/>
            <a:chOff x="5778748" y="2095482"/>
            <a:chExt cx="1595920" cy="256563"/>
          </a:xfrm>
        </p:grpSpPr>
        <p:grpSp>
          <p:nvGrpSpPr>
            <p:cNvPr id="106" name="그룹 105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109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0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1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7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TextBox 72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950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1_2_1_02.png / 1_2_1_02.svg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3713780" y="355725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6045498" y="357888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675787" y="432817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5956" y="3354537"/>
            <a:ext cx="360000" cy="3550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2220" y="3349691"/>
            <a:ext cx="360000" cy="3550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0422" y="4081319"/>
            <a:ext cx="360000" cy="355000"/>
          </a:xfrm>
          <a:prstGeom prst="rect">
            <a:avLst/>
          </a:prstGeom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90" y="2487600"/>
            <a:ext cx="3653727" cy="143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540299" y="210356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88886" y="210219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30456"/>
              </p:ext>
            </p:extLst>
          </p:nvPr>
        </p:nvGraphicFramePr>
        <p:xfrm>
          <a:off x="3239852" y="43460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11327"/>
              </p:ext>
            </p:extLst>
          </p:nvPr>
        </p:nvGraphicFramePr>
        <p:xfrm>
          <a:off x="3815916" y="4348170"/>
          <a:ext cx="72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직사각형 87"/>
          <p:cNvSpPr/>
          <p:nvPr/>
        </p:nvSpPr>
        <p:spPr bwMode="auto">
          <a:xfrm>
            <a:off x="3818909" y="432679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4256227" y="43291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14749"/>
              </p:ext>
            </p:extLst>
          </p:nvPr>
        </p:nvGraphicFramePr>
        <p:xfrm>
          <a:off x="4777434" y="434561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4789433" y="432641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4068" y="4079557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56227" y="4077131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8909" y="406169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60550" y="2714267"/>
            <a:ext cx="1374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＝  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199876"/>
              </p:ext>
            </p:extLst>
          </p:nvPr>
        </p:nvGraphicFramePr>
        <p:xfrm>
          <a:off x="1274912" y="263467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9423"/>
              </p:ext>
            </p:extLst>
          </p:nvPr>
        </p:nvGraphicFramePr>
        <p:xfrm>
          <a:off x="1850976" y="26369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968862" y="2711211"/>
            <a:ext cx="1374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＝  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49228"/>
              </p:ext>
            </p:extLst>
          </p:nvPr>
        </p:nvGraphicFramePr>
        <p:xfrm>
          <a:off x="4083224" y="263161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73447"/>
              </p:ext>
            </p:extLst>
          </p:nvPr>
        </p:nvGraphicFramePr>
        <p:xfrm>
          <a:off x="4659288" y="26338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354540" y="4017231"/>
            <a:ext cx="13605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44456"/>
              </p:ext>
            </p:extLst>
          </p:nvPr>
        </p:nvGraphicFramePr>
        <p:xfrm>
          <a:off x="1832764" y="3930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4183616" y="4017600"/>
            <a:ext cx="13605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71317"/>
              </p:ext>
            </p:extLst>
          </p:nvPr>
        </p:nvGraphicFramePr>
        <p:xfrm>
          <a:off x="4661840" y="39312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" name="직사각형 88"/>
          <p:cNvSpPr/>
          <p:nvPr/>
        </p:nvSpPr>
        <p:spPr bwMode="auto">
          <a:xfrm>
            <a:off x="2414465" y="2622893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8323"/>
              </p:ext>
            </p:extLst>
          </p:nvPr>
        </p:nvGraphicFramePr>
        <p:xfrm>
          <a:off x="2510762" y="263211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 bwMode="auto">
          <a:xfrm>
            <a:off x="2414465" y="3933056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528646"/>
              </p:ext>
            </p:extLst>
          </p:nvPr>
        </p:nvGraphicFramePr>
        <p:xfrm>
          <a:off x="2510762" y="394227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 bwMode="auto">
          <a:xfrm>
            <a:off x="5222777" y="2622893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21843"/>
              </p:ext>
            </p:extLst>
          </p:nvPr>
        </p:nvGraphicFramePr>
        <p:xfrm>
          <a:off x="5319074" y="263211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" name="직사각형 103"/>
          <p:cNvSpPr/>
          <p:nvPr/>
        </p:nvSpPr>
        <p:spPr bwMode="auto">
          <a:xfrm>
            <a:off x="5222777" y="393427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77966"/>
              </p:ext>
            </p:extLst>
          </p:nvPr>
        </p:nvGraphicFramePr>
        <p:xfrm>
          <a:off x="5319074" y="394349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6" name="그림 10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990" y="2445393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022" y="2445393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148" y="3756777"/>
            <a:ext cx="360000" cy="355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092" y="375722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1160550" y="2714267"/>
            <a:ext cx="1374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＝  </a:t>
            </a:r>
          </a:p>
        </p:txBody>
      </p: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15818"/>
              </p:ext>
            </p:extLst>
          </p:nvPr>
        </p:nvGraphicFramePr>
        <p:xfrm>
          <a:off x="1274912" y="263467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764109"/>
              </p:ext>
            </p:extLst>
          </p:nvPr>
        </p:nvGraphicFramePr>
        <p:xfrm>
          <a:off x="1850976" y="26369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3968862" y="2711211"/>
            <a:ext cx="1374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＝  </a:t>
            </a:r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416205"/>
              </p:ext>
            </p:extLst>
          </p:nvPr>
        </p:nvGraphicFramePr>
        <p:xfrm>
          <a:off x="4083224" y="263161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75885"/>
              </p:ext>
            </p:extLst>
          </p:nvPr>
        </p:nvGraphicFramePr>
        <p:xfrm>
          <a:off x="4659288" y="26338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7" name="TextBox 126"/>
          <p:cNvSpPr txBox="1"/>
          <p:nvPr/>
        </p:nvSpPr>
        <p:spPr>
          <a:xfrm>
            <a:off x="1354540" y="4017231"/>
            <a:ext cx="13605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78144"/>
              </p:ext>
            </p:extLst>
          </p:nvPr>
        </p:nvGraphicFramePr>
        <p:xfrm>
          <a:off x="1832764" y="3930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4183616" y="4017600"/>
            <a:ext cx="13605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27284"/>
              </p:ext>
            </p:extLst>
          </p:nvPr>
        </p:nvGraphicFramePr>
        <p:xfrm>
          <a:off x="4661840" y="39312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직사각형 130"/>
          <p:cNvSpPr/>
          <p:nvPr/>
        </p:nvSpPr>
        <p:spPr bwMode="auto">
          <a:xfrm>
            <a:off x="2414465" y="2622893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72159"/>
              </p:ext>
            </p:extLst>
          </p:nvPr>
        </p:nvGraphicFramePr>
        <p:xfrm>
          <a:off x="2510762" y="263211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" name="직사각형 132"/>
          <p:cNvSpPr/>
          <p:nvPr/>
        </p:nvSpPr>
        <p:spPr bwMode="auto">
          <a:xfrm>
            <a:off x="2414465" y="3933056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15455"/>
              </p:ext>
            </p:extLst>
          </p:nvPr>
        </p:nvGraphicFramePr>
        <p:xfrm>
          <a:off x="2510762" y="394227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직사각형 134"/>
          <p:cNvSpPr/>
          <p:nvPr/>
        </p:nvSpPr>
        <p:spPr bwMode="auto">
          <a:xfrm>
            <a:off x="5222777" y="2622893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96626"/>
              </p:ext>
            </p:extLst>
          </p:nvPr>
        </p:nvGraphicFramePr>
        <p:xfrm>
          <a:off x="5319074" y="263211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7" name="직사각형 136"/>
          <p:cNvSpPr/>
          <p:nvPr/>
        </p:nvSpPr>
        <p:spPr bwMode="auto">
          <a:xfrm>
            <a:off x="5222777" y="393427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32761"/>
              </p:ext>
            </p:extLst>
          </p:nvPr>
        </p:nvGraphicFramePr>
        <p:xfrm>
          <a:off x="5319074" y="394349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9" name="그림 13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90" y="2445393"/>
            <a:ext cx="360000" cy="355000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022" y="2445393"/>
            <a:ext cx="360000" cy="355000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48" y="3756777"/>
            <a:ext cx="360000" cy="355000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92" y="3757229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98562" y="2744924"/>
            <a:ext cx="6667165" cy="2492441"/>
            <a:chOff x="192745" y="2780849"/>
            <a:chExt cx="6667165" cy="249244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913197"/>
              <a:ext cx="6667165" cy="21719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278084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5" name="직각 삼각형 74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31749"/>
              </p:ext>
            </p:extLst>
          </p:nvPr>
        </p:nvGraphicFramePr>
        <p:xfrm>
          <a:off x="729097" y="3125728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40" y="3284984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307" y="3167764"/>
            <a:ext cx="412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73974"/>
              </p:ext>
            </p:extLst>
          </p:nvPr>
        </p:nvGraphicFramePr>
        <p:xfrm>
          <a:off x="1197149" y="312401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20824"/>
              </p:ext>
            </p:extLst>
          </p:nvPr>
        </p:nvGraphicFramePr>
        <p:xfrm>
          <a:off x="1701205" y="312401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42870"/>
              </p:ext>
            </p:extLst>
          </p:nvPr>
        </p:nvGraphicFramePr>
        <p:xfrm>
          <a:off x="727497" y="36253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78465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607707" y="3667432"/>
            <a:ext cx="412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62622"/>
              </p:ext>
            </p:extLst>
          </p:nvPr>
        </p:nvGraphicFramePr>
        <p:xfrm>
          <a:off x="1195549" y="362368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270010"/>
              </p:ext>
            </p:extLst>
          </p:nvPr>
        </p:nvGraphicFramePr>
        <p:xfrm>
          <a:off x="1699605" y="362368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11" y="4216700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01878" y="4099480"/>
            <a:ext cx="412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－   ＝       ＝   </a:t>
            </a: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36625"/>
              </p:ext>
            </p:extLst>
          </p:nvPr>
        </p:nvGraphicFramePr>
        <p:xfrm>
          <a:off x="1017129" y="40428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81535"/>
              </p:ext>
            </p:extLst>
          </p:nvPr>
        </p:nvGraphicFramePr>
        <p:xfrm>
          <a:off x="1439652" y="40428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73993"/>
              </p:ext>
            </p:extLst>
          </p:nvPr>
        </p:nvGraphicFramePr>
        <p:xfrm>
          <a:off x="1835696" y="40428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19011"/>
              </p:ext>
            </p:extLst>
          </p:nvPr>
        </p:nvGraphicFramePr>
        <p:xfrm>
          <a:off x="2267744" y="4042800"/>
          <a:ext cx="504000" cy="58836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35969"/>
              </p:ext>
            </p:extLst>
          </p:nvPr>
        </p:nvGraphicFramePr>
        <p:xfrm>
          <a:off x="2987824" y="40428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11" y="464874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601878" y="4531528"/>
            <a:ext cx="412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－   ＝       ＝   </a:t>
            </a:r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35453"/>
              </p:ext>
            </p:extLst>
          </p:nvPr>
        </p:nvGraphicFramePr>
        <p:xfrm>
          <a:off x="1007604" y="447311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17395"/>
              </p:ext>
            </p:extLst>
          </p:nvPr>
        </p:nvGraphicFramePr>
        <p:xfrm>
          <a:off x="1439652" y="4487778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96067"/>
              </p:ext>
            </p:extLst>
          </p:nvPr>
        </p:nvGraphicFramePr>
        <p:xfrm>
          <a:off x="1871700" y="449007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57298"/>
              </p:ext>
            </p:extLst>
          </p:nvPr>
        </p:nvGraphicFramePr>
        <p:xfrm>
          <a:off x="2267800" y="4496815"/>
          <a:ext cx="504000" cy="58836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34949"/>
              </p:ext>
            </p:extLst>
          </p:nvPr>
        </p:nvGraphicFramePr>
        <p:xfrm>
          <a:off x="2961345" y="449216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981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수의 차를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492789" y="5253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730505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995417"/>
            <a:ext cx="2606037" cy="252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50828"/>
              </p:ext>
            </p:extLst>
          </p:nvPr>
        </p:nvGraphicFramePr>
        <p:xfrm>
          <a:off x="1331640" y="30329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75660"/>
              </p:ext>
            </p:extLst>
          </p:nvPr>
        </p:nvGraphicFramePr>
        <p:xfrm>
          <a:off x="2339752" y="30329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1" y="1880828"/>
            <a:ext cx="2526674" cy="264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10383"/>
              </p:ext>
            </p:extLst>
          </p:nvPr>
        </p:nvGraphicFramePr>
        <p:xfrm>
          <a:off x="5328084" y="296094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80670" y="3068960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789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1_2_3.svg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 bwMode="auto">
          <a:xfrm>
            <a:off x="1829409" y="454634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959"/>
              </p:ext>
            </p:extLst>
          </p:nvPr>
        </p:nvGraphicFramePr>
        <p:xfrm>
          <a:off x="1925706" y="45555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 bwMode="auto">
          <a:xfrm>
            <a:off x="4716016" y="4509120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39599"/>
              </p:ext>
            </p:extLst>
          </p:nvPr>
        </p:nvGraphicFramePr>
        <p:xfrm>
          <a:off x="4812313" y="45183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8" name="그림 8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1740" y="4470663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9067" y="448844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수의 차를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995417"/>
            <a:ext cx="2606037" cy="252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3273"/>
              </p:ext>
            </p:extLst>
          </p:nvPr>
        </p:nvGraphicFramePr>
        <p:xfrm>
          <a:off x="1331640" y="30329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614272"/>
              </p:ext>
            </p:extLst>
          </p:nvPr>
        </p:nvGraphicFramePr>
        <p:xfrm>
          <a:off x="2339752" y="30329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1" y="1880828"/>
            <a:ext cx="2526674" cy="264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35690"/>
              </p:ext>
            </p:extLst>
          </p:nvPr>
        </p:nvGraphicFramePr>
        <p:xfrm>
          <a:off x="5328084" y="296094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80670" y="3068960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829409" y="454634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81958"/>
              </p:ext>
            </p:extLst>
          </p:nvPr>
        </p:nvGraphicFramePr>
        <p:xfrm>
          <a:off x="1925706" y="45555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 bwMode="auto">
          <a:xfrm>
            <a:off x="4716016" y="4509120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61265"/>
              </p:ext>
            </p:extLst>
          </p:nvPr>
        </p:nvGraphicFramePr>
        <p:xfrm>
          <a:off x="4812313" y="45183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4" name="그룹 43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98562" y="3645024"/>
            <a:ext cx="6667165" cy="1592341"/>
            <a:chOff x="192745" y="3680949"/>
            <a:chExt cx="6667165" cy="159234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842967"/>
              <a:ext cx="6667165" cy="12422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68094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11" y="4216700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11" y="464874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8577"/>
              </p:ext>
            </p:extLst>
          </p:nvPr>
        </p:nvGraphicFramePr>
        <p:xfrm>
          <a:off x="729097" y="405744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609307" y="4099480"/>
            <a:ext cx="412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    ＝   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61866"/>
              </p:ext>
            </p:extLst>
          </p:nvPr>
        </p:nvGraphicFramePr>
        <p:xfrm>
          <a:off x="1115616" y="405573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33098"/>
              </p:ext>
            </p:extLst>
          </p:nvPr>
        </p:nvGraphicFramePr>
        <p:xfrm>
          <a:off x="1547664" y="4055730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01844"/>
              </p:ext>
            </p:extLst>
          </p:nvPr>
        </p:nvGraphicFramePr>
        <p:xfrm>
          <a:off x="2231740" y="405800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601878" y="4531528"/>
            <a:ext cx="412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－   ＝       ＝   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722401"/>
              </p:ext>
            </p:extLst>
          </p:nvPr>
        </p:nvGraphicFramePr>
        <p:xfrm>
          <a:off x="1007604" y="4487778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27230"/>
              </p:ext>
            </p:extLst>
          </p:nvPr>
        </p:nvGraphicFramePr>
        <p:xfrm>
          <a:off x="1439652" y="4487778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43150"/>
              </p:ext>
            </p:extLst>
          </p:nvPr>
        </p:nvGraphicFramePr>
        <p:xfrm>
          <a:off x="1835696" y="449007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91646"/>
              </p:ext>
            </p:extLst>
          </p:nvPr>
        </p:nvGraphicFramePr>
        <p:xfrm>
          <a:off x="2267744" y="4496815"/>
          <a:ext cx="504000" cy="58836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60086"/>
              </p:ext>
            </p:extLst>
          </p:nvPr>
        </p:nvGraphicFramePr>
        <p:xfrm>
          <a:off x="2987824" y="449216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11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42494</TotalTime>
  <Words>1102</Words>
  <Application>Microsoft Office PowerPoint</Application>
  <PresentationFormat>화면 슬라이드 쇼(4:3)</PresentationFormat>
  <Paragraphs>480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7439</cp:revision>
  <dcterms:created xsi:type="dcterms:W3CDTF">2008-07-15T12:19:11Z</dcterms:created>
  <dcterms:modified xsi:type="dcterms:W3CDTF">2022-05-25T00:57:52Z</dcterms:modified>
</cp:coreProperties>
</file>