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410" r:id="rId4"/>
    <p:sldId id="1411" r:id="rId5"/>
    <p:sldId id="1387" r:id="rId6"/>
    <p:sldId id="1388" r:id="rId7"/>
    <p:sldId id="1384" r:id="rId8"/>
    <p:sldId id="1409" r:id="rId9"/>
    <p:sldId id="1392" r:id="rId10"/>
    <p:sldId id="1412" r:id="rId11"/>
    <p:sldId id="1414" r:id="rId12"/>
    <p:sldId id="1415" r:id="rId13"/>
    <p:sldId id="1402" r:id="rId14"/>
    <p:sldId id="141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764" y="-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1551392" y="1027765"/>
            <a:ext cx="26965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뻴셈을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785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2658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768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것을 찾아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66" y="1606707"/>
            <a:ext cx="386203" cy="37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3070597"/>
            <a:ext cx="4858759" cy="934467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11184"/>
              </p:ext>
            </p:extLst>
          </p:nvPr>
        </p:nvGraphicFramePr>
        <p:xfrm>
          <a:off x="1961705" y="322078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74583" y="3308913"/>
            <a:ext cx="972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17851"/>
              </p:ext>
            </p:extLst>
          </p:nvPr>
        </p:nvGraphicFramePr>
        <p:xfrm>
          <a:off x="3690970" y="32222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59842" y="3310389"/>
            <a:ext cx="1116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84385"/>
              </p:ext>
            </p:extLst>
          </p:nvPr>
        </p:nvGraphicFramePr>
        <p:xfrm>
          <a:off x="5275146" y="32222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644018" y="3310389"/>
            <a:ext cx="1116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928071" y="3248736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8" name="그룹 67"/>
          <p:cNvGrpSpPr/>
          <p:nvPr/>
        </p:nvGrpSpPr>
        <p:grpSpPr>
          <a:xfrm>
            <a:off x="3383868" y="3308295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1655676" y="3333508"/>
            <a:ext cx="422014" cy="422016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2852936"/>
            <a:ext cx="6667165" cy="2404628"/>
            <a:chOff x="192745" y="2868662"/>
            <a:chExt cx="6667165" cy="240462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30680"/>
              <a:ext cx="6667165" cy="2054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28686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2509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593019" y="321891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54049"/>
              </p:ext>
            </p:extLst>
          </p:nvPr>
        </p:nvGraphicFramePr>
        <p:xfrm>
          <a:off x="1007604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80499"/>
              </p:ext>
            </p:extLst>
          </p:nvPr>
        </p:nvGraphicFramePr>
        <p:xfrm>
          <a:off x="1547664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53172"/>
              </p:ext>
            </p:extLst>
          </p:nvPr>
        </p:nvGraphicFramePr>
        <p:xfrm>
          <a:off x="1953233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32754"/>
              </p:ext>
            </p:extLst>
          </p:nvPr>
        </p:nvGraphicFramePr>
        <p:xfrm>
          <a:off x="2493293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" y="331304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378110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593019" y="368696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71601"/>
              </p:ext>
            </p:extLst>
          </p:nvPr>
        </p:nvGraphicFramePr>
        <p:xfrm>
          <a:off x="1115616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97596"/>
              </p:ext>
            </p:extLst>
          </p:nvPr>
        </p:nvGraphicFramePr>
        <p:xfrm>
          <a:off x="1665201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35540"/>
              </p:ext>
            </p:extLst>
          </p:nvPr>
        </p:nvGraphicFramePr>
        <p:xfrm>
          <a:off x="2195736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11718"/>
              </p:ext>
            </p:extLst>
          </p:nvPr>
        </p:nvGraphicFramePr>
        <p:xfrm>
          <a:off x="2591780" y="36253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93019" y="4156777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65666"/>
              </p:ext>
            </p:extLst>
          </p:nvPr>
        </p:nvGraphicFramePr>
        <p:xfrm>
          <a:off x="1125141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37776"/>
              </p:ext>
            </p:extLst>
          </p:nvPr>
        </p:nvGraphicFramePr>
        <p:xfrm>
          <a:off x="1655676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15421"/>
              </p:ext>
            </p:extLst>
          </p:nvPr>
        </p:nvGraphicFramePr>
        <p:xfrm>
          <a:off x="2169257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08043"/>
              </p:ext>
            </p:extLst>
          </p:nvPr>
        </p:nvGraphicFramePr>
        <p:xfrm>
          <a:off x="2699792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6" y="4689140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773039" y="4638618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가까운 것은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33058"/>
              </p:ext>
            </p:extLst>
          </p:nvPr>
        </p:nvGraphicFramePr>
        <p:xfrm>
          <a:off x="4490467" y="454744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81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40742" y="5325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3935"/>
              </p:ext>
            </p:extLst>
          </p:nvPr>
        </p:nvGraphicFramePr>
        <p:xfrm>
          <a:off x="1320252" y="26999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19572" y="2788053"/>
            <a:ext cx="242684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75528"/>
              </p:ext>
            </p:extLst>
          </p:nvPr>
        </p:nvGraphicFramePr>
        <p:xfrm>
          <a:off x="1940787" y="32923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78108"/>
              </p:ext>
            </p:extLst>
          </p:nvPr>
        </p:nvGraphicFramePr>
        <p:xfrm>
          <a:off x="1436731" y="38685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71552"/>
              </p:ext>
            </p:extLst>
          </p:nvPr>
        </p:nvGraphicFramePr>
        <p:xfrm>
          <a:off x="2156811" y="38639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683568" y="2485496"/>
            <a:ext cx="2082852" cy="2203643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68679" y="2298785"/>
            <a:ext cx="151008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계산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9876"/>
              </p:ext>
            </p:extLst>
          </p:nvPr>
        </p:nvGraphicFramePr>
        <p:xfrm>
          <a:off x="4000139" y="268260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3360534" y="2770733"/>
            <a:ext cx="19611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86914" y="2438427"/>
            <a:ext cx="3307050" cy="225071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175956" y="2267877"/>
            <a:ext cx="1273085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257071" cy="2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타원 130"/>
          <p:cNvSpPr/>
          <p:nvPr/>
        </p:nvSpPr>
        <p:spPr>
          <a:xfrm>
            <a:off x="780311" y="214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339104" y="3284227"/>
            <a:ext cx="2953865" cy="12136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162" y="3114846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348716" y="3195743"/>
            <a:ext cx="33835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2)+(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)=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23075"/>
              </p:ext>
            </p:extLst>
          </p:nvPr>
        </p:nvGraphicFramePr>
        <p:xfrm>
          <a:off x="4665374" y="38932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80799"/>
              </p:ext>
            </p:extLst>
          </p:nvPr>
        </p:nvGraphicFramePr>
        <p:xfrm>
          <a:off x="3856123" y="332630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05489"/>
              </p:ext>
            </p:extLst>
          </p:nvPr>
        </p:nvGraphicFramePr>
        <p:xfrm>
          <a:off x="4588544" y="33180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27979"/>
              </p:ext>
            </p:extLst>
          </p:nvPr>
        </p:nvGraphicFramePr>
        <p:xfrm>
          <a:off x="5224962" y="38993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36670"/>
              </p:ext>
            </p:extLst>
          </p:nvPr>
        </p:nvGraphicFramePr>
        <p:xfrm>
          <a:off x="5883350" y="38932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63" y="525382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79" y="532729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10" y="532101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67" y="525382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2675407" y="4998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2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40742" y="5325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95639"/>
              </p:ext>
            </p:extLst>
          </p:nvPr>
        </p:nvGraphicFramePr>
        <p:xfrm>
          <a:off x="1572984" y="26428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933379" y="2730944"/>
            <a:ext cx="13681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4428" y="2344489"/>
            <a:ext cx="5485352" cy="104375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999416" y="2186359"/>
            <a:ext cx="1273085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90961" y="2513753"/>
            <a:ext cx="4905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2)+(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)=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13879"/>
              </p:ext>
            </p:extLst>
          </p:nvPr>
        </p:nvGraphicFramePr>
        <p:xfrm>
          <a:off x="4495816" y="265022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60728"/>
              </p:ext>
            </p:extLst>
          </p:nvPr>
        </p:nvGraphicFramePr>
        <p:xfrm>
          <a:off x="2309859" y="26463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94551"/>
              </p:ext>
            </p:extLst>
          </p:nvPr>
        </p:nvGraphicFramePr>
        <p:xfrm>
          <a:off x="3017172" y="264116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86814"/>
              </p:ext>
            </p:extLst>
          </p:nvPr>
        </p:nvGraphicFramePr>
        <p:xfrm>
          <a:off x="5012578" y="2649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06663"/>
              </p:ext>
            </p:extLst>
          </p:nvPr>
        </p:nvGraphicFramePr>
        <p:xfrm>
          <a:off x="5651972" y="26346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 flipH="1">
            <a:off x="2778263" y="5253825"/>
            <a:ext cx="1540674" cy="269893"/>
            <a:chOff x="2778263" y="5253825"/>
            <a:chExt cx="1540674" cy="269893"/>
          </a:xfrm>
        </p:grpSpPr>
        <p:pic>
          <p:nvPicPr>
            <p:cNvPr id="13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63" y="525382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879" y="532729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410" y="532101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767" y="52538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/>
          <p:cNvGrpSpPr/>
          <p:nvPr/>
        </p:nvGrpSpPr>
        <p:grpSpPr>
          <a:xfrm>
            <a:off x="786469" y="3555652"/>
            <a:ext cx="578259" cy="371475"/>
            <a:chOff x="1689485" y="2881313"/>
            <a:chExt cx="578259" cy="371475"/>
          </a:xfrm>
        </p:grpSpPr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67215"/>
              </p:ext>
            </p:extLst>
          </p:nvPr>
        </p:nvGraphicFramePr>
        <p:xfrm>
          <a:off x="2243694" y="404477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0" name="타원 69"/>
          <p:cNvSpPr/>
          <p:nvPr/>
        </p:nvSpPr>
        <p:spPr>
          <a:xfrm>
            <a:off x="515226" y="3650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4786" y="4044778"/>
            <a:ext cx="54449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바꾸고 자연수 </a:t>
            </a:r>
            <a:r>
              <a:rPr lang="ko-KR" altLang="en-US" sz="18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부분끼리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</a:t>
            </a:r>
            <a:r>
              <a:rPr lang="ko-KR" altLang="en-US" sz="18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부분끼리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계산해야 합니다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5726" y="38578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 가장 작은 자연수를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00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6318"/>
              </p:ext>
            </p:extLst>
          </p:nvPr>
        </p:nvGraphicFramePr>
        <p:xfrm>
          <a:off x="3071101" y="30345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583979" y="3122629"/>
            <a:ext cx="1909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68" y="316444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66358"/>
              </p:ext>
            </p:extLst>
          </p:nvPr>
        </p:nvGraphicFramePr>
        <p:xfrm>
          <a:off x="3953204" y="30351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297020" y="2846672"/>
            <a:ext cx="2376264" cy="1008112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272441" y="461713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13" y="4436348"/>
            <a:ext cx="360000" cy="355000"/>
          </a:xfrm>
          <a:prstGeom prst="rect">
            <a:avLst/>
          </a:prstGeom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6740742" y="5325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76105" y="496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85397" cy="385397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 중 가장 작은 자연수를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005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74432"/>
              </p:ext>
            </p:extLst>
          </p:nvPr>
        </p:nvGraphicFramePr>
        <p:xfrm>
          <a:off x="3071101" y="30345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583979" y="3122629"/>
            <a:ext cx="1909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68" y="316444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09873"/>
              </p:ext>
            </p:extLst>
          </p:nvPr>
        </p:nvGraphicFramePr>
        <p:xfrm>
          <a:off x="3953204" y="30351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297020" y="2846672"/>
            <a:ext cx="2376264" cy="1008112"/>
          </a:xfrm>
          <a:prstGeom prst="round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3272441" y="4617132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3681028"/>
            <a:ext cx="6667165" cy="1576536"/>
            <a:chOff x="192745" y="3696754"/>
            <a:chExt cx="6667165" cy="157653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58772"/>
              <a:ext cx="6667165" cy="12264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36967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1541" y="4085539"/>
            <a:ext cx="626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이므로        안에 들어갈 수 있는 가장 작은 자연수는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6619"/>
              </p:ext>
            </p:extLst>
          </p:nvPr>
        </p:nvGraphicFramePr>
        <p:xfrm>
          <a:off x="846125" y="409344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48545"/>
              </p:ext>
            </p:extLst>
          </p:nvPr>
        </p:nvGraphicFramePr>
        <p:xfrm>
          <a:off x="1386185" y="409344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2073"/>
              </p:ext>
            </p:extLst>
          </p:nvPr>
        </p:nvGraphicFramePr>
        <p:xfrm>
          <a:off x="1791754" y="409344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84483"/>
              </p:ext>
            </p:extLst>
          </p:nvPr>
        </p:nvGraphicFramePr>
        <p:xfrm>
          <a:off x="2331814" y="4093448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06" y="417550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0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283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1" y="2024844"/>
            <a:ext cx="5308353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11232"/>
              </p:ext>
            </p:extLst>
          </p:nvPr>
        </p:nvGraphicFramePr>
        <p:xfrm>
          <a:off x="194370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318930" y="3458660"/>
            <a:ext cx="480856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83267"/>
              </p:ext>
            </p:extLst>
          </p:nvPr>
        </p:nvGraphicFramePr>
        <p:xfrm>
          <a:off x="266378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30853"/>
              </p:ext>
            </p:extLst>
          </p:nvPr>
        </p:nvGraphicFramePr>
        <p:xfrm>
          <a:off x="338386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06482" y="2874779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62835"/>
              </p:ext>
            </p:extLst>
          </p:nvPr>
        </p:nvGraphicFramePr>
        <p:xfrm>
          <a:off x="5092990" y="39434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48773"/>
              </p:ext>
            </p:extLst>
          </p:nvPr>
        </p:nvGraphicFramePr>
        <p:xfrm>
          <a:off x="5832140" y="39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타원 101"/>
          <p:cNvSpPr/>
          <p:nvPr/>
        </p:nvSpPr>
        <p:spPr>
          <a:xfrm>
            <a:off x="1170662" y="3232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478915" y="52296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53825"/>
              </p:ext>
            </p:extLst>
          </p:nvPr>
        </p:nvGraphicFramePr>
        <p:xfrm>
          <a:off x="190770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00535"/>
              </p:ext>
            </p:extLst>
          </p:nvPr>
        </p:nvGraphicFramePr>
        <p:xfrm>
          <a:off x="3496065" y="39521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23990"/>
              </p:ext>
            </p:extLst>
          </p:nvPr>
        </p:nvGraphicFramePr>
        <p:xfrm>
          <a:off x="4053059" y="39521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07600" y="28764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83" name="그룹 8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7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307195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318931" y="2227371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09569"/>
              </p:ext>
            </p:extLst>
          </p:nvPr>
        </p:nvGraphicFramePr>
        <p:xfrm>
          <a:off x="1907704" y="21328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886771" y="2024844"/>
            <a:ext cx="5308353" cy="2736304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42364"/>
              </p:ext>
            </p:extLst>
          </p:nvPr>
        </p:nvGraphicFramePr>
        <p:xfrm>
          <a:off x="1943708" y="3370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318930" y="3458660"/>
            <a:ext cx="4808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91671"/>
              </p:ext>
            </p:extLst>
          </p:nvPr>
        </p:nvGraphicFramePr>
        <p:xfrm>
          <a:off x="2519772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90220"/>
              </p:ext>
            </p:extLst>
          </p:nvPr>
        </p:nvGraphicFramePr>
        <p:xfrm>
          <a:off x="3095836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41940"/>
              </p:ext>
            </p:extLst>
          </p:nvPr>
        </p:nvGraphicFramePr>
        <p:xfrm>
          <a:off x="3671900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50927"/>
              </p:ext>
            </p:extLst>
          </p:nvPr>
        </p:nvGraphicFramePr>
        <p:xfrm>
          <a:off x="4391980" y="33654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777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68.JPG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8522"/>
              </p:ext>
            </p:extLst>
          </p:nvPr>
        </p:nvGraphicFramePr>
        <p:xfrm>
          <a:off x="2494371" y="45451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871700" y="4633496"/>
            <a:ext cx="60321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48482"/>
              </p:ext>
            </p:extLst>
          </p:nvPr>
        </p:nvGraphicFramePr>
        <p:xfrm>
          <a:off x="5148064" y="45451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5152734" y="449633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426" y="468869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2" y="2276872"/>
            <a:ext cx="4884866" cy="179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421424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623" y="4391741"/>
            <a:ext cx="360000" cy="355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061088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49992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38896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27800" y="1954800"/>
            <a:ext cx="310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2159097" y="373670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51913"/>
              </p:ext>
            </p:extLst>
          </p:nvPr>
        </p:nvGraphicFramePr>
        <p:xfrm>
          <a:off x="2158880" y="3749596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5509014" y="346500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66797"/>
              </p:ext>
            </p:extLst>
          </p:nvPr>
        </p:nvGraphicFramePr>
        <p:xfrm>
          <a:off x="5508797" y="347789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3067031" y="452531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9015"/>
              </p:ext>
            </p:extLst>
          </p:nvPr>
        </p:nvGraphicFramePr>
        <p:xfrm>
          <a:off x="3066814" y="453820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3646716" y="452605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62954"/>
              </p:ext>
            </p:extLst>
          </p:nvPr>
        </p:nvGraphicFramePr>
        <p:xfrm>
          <a:off x="3646499" y="4538949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4222780" y="4551266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79709"/>
              </p:ext>
            </p:extLst>
          </p:nvPr>
        </p:nvGraphicFramePr>
        <p:xfrm>
          <a:off x="4222563" y="456416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92" y="3522159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407" y="3424667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43" y="4278496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939" y="4264091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392" y="426914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40989"/>
              </p:ext>
            </p:extLst>
          </p:nvPr>
        </p:nvGraphicFramePr>
        <p:xfrm>
          <a:off x="2159732" y="2312948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511660" y="2401076"/>
            <a:ext cx="411038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7" name="순서도: 대체 처리 116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59685"/>
              </p:ext>
            </p:extLst>
          </p:nvPr>
        </p:nvGraphicFramePr>
        <p:xfrm>
          <a:off x="2888084" y="231294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56774"/>
              </p:ext>
            </p:extLst>
          </p:nvPr>
        </p:nvGraphicFramePr>
        <p:xfrm>
          <a:off x="3073601" y="34884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890465" y="229057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083021" y="346680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7605" y="2046076"/>
            <a:ext cx="4894762" cy="314947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12259"/>
              </p:ext>
            </p:extLst>
          </p:nvPr>
        </p:nvGraphicFramePr>
        <p:xfrm>
          <a:off x="3563888" y="23128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43258"/>
              </p:ext>
            </p:extLst>
          </p:nvPr>
        </p:nvGraphicFramePr>
        <p:xfrm>
          <a:off x="3707904" y="288901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710285" y="2866641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573" y="2046076"/>
            <a:ext cx="360000" cy="355000"/>
          </a:xfrm>
          <a:prstGeom prst="rect">
            <a:avLst/>
          </a:prstGeom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57058"/>
              </p:ext>
            </p:extLst>
          </p:nvPr>
        </p:nvGraphicFramePr>
        <p:xfrm>
          <a:off x="4247964" y="2888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90242"/>
              </p:ext>
            </p:extLst>
          </p:nvPr>
        </p:nvGraphicFramePr>
        <p:xfrm>
          <a:off x="3815916" y="34867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825336" y="346500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43534"/>
              </p:ext>
            </p:extLst>
          </p:nvPr>
        </p:nvGraphicFramePr>
        <p:xfrm>
          <a:off x="2159732" y="42704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511660" y="4360064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＝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26628"/>
              </p:ext>
            </p:extLst>
          </p:nvPr>
        </p:nvGraphicFramePr>
        <p:xfrm>
          <a:off x="2699792" y="4270417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2722209" y="4256017"/>
            <a:ext cx="46497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17547"/>
              </p:ext>
            </p:extLst>
          </p:nvPr>
        </p:nvGraphicFramePr>
        <p:xfrm>
          <a:off x="3455876" y="4270417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11005"/>
              </p:ext>
            </p:extLst>
          </p:nvPr>
        </p:nvGraphicFramePr>
        <p:xfrm>
          <a:off x="4031940" y="427041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 bwMode="auto">
          <a:xfrm>
            <a:off x="4034321" y="425601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608004" y="442180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3" name="표 1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18113"/>
              </p:ext>
            </p:extLst>
          </p:nvPr>
        </p:nvGraphicFramePr>
        <p:xfrm>
          <a:off x="4932040" y="427041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4" name="직사각형 153"/>
          <p:cNvSpPr/>
          <p:nvPr/>
        </p:nvSpPr>
        <p:spPr bwMode="auto">
          <a:xfrm>
            <a:off x="4934421" y="425601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321" y="2648804"/>
            <a:ext cx="360000" cy="3550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431" y="3330110"/>
            <a:ext cx="360000" cy="355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435" y="3465004"/>
            <a:ext cx="360000" cy="355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34" y="4078517"/>
            <a:ext cx="360000" cy="355000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21" y="4005064"/>
            <a:ext cx="360000" cy="355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004" y="4182564"/>
            <a:ext cx="360000" cy="355000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727" y="4023558"/>
            <a:ext cx="360000" cy="355000"/>
          </a:xfrm>
          <a:prstGeom prst="rect">
            <a:avLst/>
          </a:prstGeom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03" y="2492333"/>
            <a:ext cx="146239" cy="15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66" y="4480429"/>
            <a:ext cx="146239" cy="15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10899"/>
              </p:ext>
            </p:extLst>
          </p:nvPr>
        </p:nvGraphicFramePr>
        <p:xfrm>
          <a:off x="1818762" y="2456964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331640" y="2545092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71193" y="2447139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37516"/>
              </p:ext>
            </p:extLst>
          </p:nvPr>
        </p:nvGraphicFramePr>
        <p:xfrm>
          <a:off x="2716726" y="24563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36" y="2269639"/>
            <a:ext cx="360000" cy="355000"/>
          </a:xfrm>
          <a:prstGeom prst="rect">
            <a:avLst/>
          </a:prstGeom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13395"/>
              </p:ext>
            </p:extLst>
          </p:nvPr>
        </p:nvGraphicFramePr>
        <p:xfrm>
          <a:off x="4483078" y="245573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995956" y="2543858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35509" y="2445905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0719"/>
              </p:ext>
            </p:extLst>
          </p:nvPr>
        </p:nvGraphicFramePr>
        <p:xfrm>
          <a:off x="5381042" y="24551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52" y="2268405"/>
            <a:ext cx="360000" cy="355000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28361"/>
              </p:ext>
            </p:extLst>
          </p:nvPr>
        </p:nvGraphicFramePr>
        <p:xfrm>
          <a:off x="1816606" y="4052114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187624" y="4140242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471213" y="4042289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8032"/>
              </p:ext>
            </p:extLst>
          </p:nvPr>
        </p:nvGraphicFramePr>
        <p:xfrm>
          <a:off x="2716746" y="40515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56" y="3864789"/>
            <a:ext cx="360000" cy="355000"/>
          </a:xfrm>
          <a:prstGeom prst="rect">
            <a:avLst/>
          </a:prstGeom>
        </p:spPr>
      </p:pic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93234"/>
              </p:ext>
            </p:extLst>
          </p:nvPr>
        </p:nvGraphicFramePr>
        <p:xfrm>
          <a:off x="4480902" y="404837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851920" y="4136501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135509" y="4038548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34276"/>
              </p:ext>
            </p:extLst>
          </p:nvPr>
        </p:nvGraphicFramePr>
        <p:xfrm>
          <a:off x="5381042" y="40477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52" y="3861048"/>
            <a:ext cx="360000" cy="355000"/>
          </a:xfrm>
          <a:prstGeom prst="rect">
            <a:avLst/>
          </a:prstGeom>
        </p:spPr>
      </p:pic>
      <p:sp>
        <p:nvSpPr>
          <p:cNvPr id="92" name="타원 91"/>
          <p:cNvSpPr/>
          <p:nvPr/>
        </p:nvSpPr>
        <p:spPr>
          <a:xfrm>
            <a:off x="5447830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73819"/>
              </p:ext>
            </p:extLst>
          </p:nvPr>
        </p:nvGraphicFramePr>
        <p:xfrm>
          <a:off x="1818762" y="2456964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331640" y="2545092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71193" y="2447139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58394"/>
              </p:ext>
            </p:extLst>
          </p:nvPr>
        </p:nvGraphicFramePr>
        <p:xfrm>
          <a:off x="2716726" y="24563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83920"/>
              </p:ext>
            </p:extLst>
          </p:nvPr>
        </p:nvGraphicFramePr>
        <p:xfrm>
          <a:off x="4483078" y="2455730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995956" y="2543858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35509" y="2445905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56340"/>
              </p:ext>
            </p:extLst>
          </p:nvPr>
        </p:nvGraphicFramePr>
        <p:xfrm>
          <a:off x="5381042" y="245512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3745"/>
              </p:ext>
            </p:extLst>
          </p:nvPr>
        </p:nvGraphicFramePr>
        <p:xfrm>
          <a:off x="1816606" y="4052114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187624" y="4140242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471213" y="4042289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72749"/>
              </p:ext>
            </p:extLst>
          </p:nvPr>
        </p:nvGraphicFramePr>
        <p:xfrm>
          <a:off x="2716746" y="40515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87101"/>
              </p:ext>
            </p:extLst>
          </p:nvPr>
        </p:nvGraphicFramePr>
        <p:xfrm>
          <a:off x="4480902" y="404837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851920" y="4136501"/>
            <a:ext cx="19441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135509" y="4038548"/>
            <a:ext cx="62464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26500"/>
              </p:ext>
            </p:extLst>
          </p:nvPr>
        </p:nvGraphicFramePr>
        <p:xfrm>
          <a:off x="5381042" y="40477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15516" y="2852936"/>
            <a:ext cx="6667165" cy="2404628"/>
            <a:chOff x="192745" y="2868662"/>
            <a:chExt cx="6667165" cy="24046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30680"/>
              <a:ext cx="6667165" cy="20545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89203" y="28686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7" y="425091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93019" y="3218913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35830"/>
              </p:ext>
            </p:extLst>
          </p:nvPr>
        </p:nvGraphicFramePr>
        <p:xfrm>
          <a:off x="1007604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99338"/>
              </p:ext>
            </p:extLst>
          </p:nvPr>
        </p:nvGraphicFramePr>
        <p:xfrm>
          <a:off x="1439652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95719"/>
              </p:ext>
            </p:extLst>
          </p:nvPr>
        </p:nvGraphicFramePr>
        <p:xfrm>
          <a:off x="1845221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42709"/>
              </p:ext>
            </p:extLst>
          </p:nvPr>
        </p:nvGraphicFramePr>
        <p:xfrm>
          <a:off x="2267744" y="31555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470283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25789"/>
              </p:ext>
            </p:extLst>
          </p:nvPr>
        </p:nvGraphicFramePr>
        <p:xfrm>
          <a:off x="2780267" y="315734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" y="331304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8" y="378110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93019" y="3686965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12006"/>
              </p:ext>
            </p:extLst>
          </p:nvPr>
        </p:nvGraphicFramePr>
        <p:xfrm>
          <a:off x="1007604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42481"/>
              </p:ext>
            </p:extLst>
          </p:nvPr>
        </p:nvGraphicFramePr>
        <p:xfrm>
          <a:off x="1439652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6550"/>
              </p:ext>
            </p:extLst>
          </p:nvPr>
        </p:nvGraphicFramePr>
        <p:xfrm>
          <a:off x="1845221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9166"/>
              </p:ext>
            </p:extLst>
          </p:nvPr>
        </p:nvGraphicFramePr>
        <p:xfrm>
          <a:off x="2267744" y="362363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55989"/>
              </p:ext>
            </p:extLst>
          </p:nvPr>
        </p:nvGraphicFramePr>
        <p:xfrm>
          <a:off x="2780267" y="36253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593019" y="4156777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52458"/>
              </p:ext>
            </p:extLst>
          </p:nvPr>
        </p:nvGraphicFramePr>
        <p:xfrm>
          <a:off x="1125141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92396"/>
              </p:ext>
            </p:extLst>
          </p:nvPr>
        </p:nvGraphicFramePr>
        <p:xfrm>
          <a:off x="1521185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6165"/>
              </p:ext>
            </p:extLst>
          </p:nvPr>
        </p:nvGraphicFramePr>
        <p:xfrm>
          <a:off x="1943708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63226"/>
              </p:ext>
            </p:extLst>
          </p:nvPr>
        </p:nvGraphicFramePr>
        <p:xfrm>
          <a:off x="2375756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41664"/>
              </p:ext>
            </p:extLst>
          </p:nvPr>
        </p:nvGraphicFramePr>
        <p:xfrm>
          <a:off x="2915816" y="40932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592490" y="4608701"/>
            <a:ext cx="617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98192"/>
              </p:ext>
            </p:extLst>
          </p:nvPr>
        </p:nvGraphicFramePr>
        <p:xfrm>
          <a:off x="1124612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29638"/>
              </p:ext>
            </p:extLst>
          </p:nvPr>
        </p:nvGraphicFramePr>
        <p:xfrm>
          <a:off x="1520656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19799"/>
              </p:ext>
            </p:extLst>
          </p:nvPr>
        </p:nvGraphicFramePr>
        <p:xfrm>
          <a:off x="1943179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78159"/>
              </p:ext>
            </p:extLst>
          </p:nvPr>
        </p:nvGraphicFramePr>
        <p:xfrm>
          <a:off x="2375227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91817"/>
              </p:ext>
            </p:extLst>
          </p:nvPr>
        </p:nvGraphicFramePr>
        <p:xfrm>
          <a:off x="2915287" y="454512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0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가장 가까운 것을 찾아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suhi_h_0402_01_0006.html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63295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58030" y="529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73284" y="1165945"/>
            <a:ext cx="2327918" cy="346376"/>
            <a:chOff x="3559276" y="4491549"/>
            <a:chExt cx="2327918" cy="346376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3580708" y="4544231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559276" y="449155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267825" y="4491676"/>
              <a:ext cx="285082" cy="313547"/>
              <a:chOff x="5054247" y="3761559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532047" y="4491676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4796035" y="4491676"/>
              <a:ext cx="285082" cy="346249"/>
              <a:chOff x="5349188" y="3795043"/>
              <a:chExt cx="285082" cy="346249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062294" y="4491676"/>
              <a:ext cx="285082" cy="313547"/>
              <a:chOff x="5349188" y="3795043"/>
              <a:chExt cx="285082" cy="313547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328897" y="4491676"/>
              <a:ext cx="285082" cy="346249"/>
              <a:chOff x="5349188" y="3795043"/>
              <a:chExt cx="285082" cy="346249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602112" y="4491549"/>
              <a:ext cx="285082" cy="346249"/>
              <a:chOff x="5349188" y="3795043"/>
              <a:chExt cx="285082" cy="346249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66" y="1606707"/>
            <a:ext cx="386203" cy="37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3070597"/>
            <a:ext cx="4858759" cy="934467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9491"/>
              </p:ext>
            </p:extLst>
          </p:nvPr>
        </p:nvGraphicFramePr>
        <p:xfrm>
          <a:off x="1961705" y="322078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74583" y="3308913"/>
            <a:ext cx="972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31037"/>
              </p:ext>
            </p:extLst>
          </p:nvPr>
        </p:nvGraphicFramePr>
        <p:xfrm>
          <a:off x="3690970" y="32222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59842" y="3310389"/>
            <a:ext cx="1116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6278"/>
              </p:ext>
            </p:extLst>
          </p:nvPr>
        </p:nvGraphicFramePr>
        <p:xfrm>
          <a:off x="5275146" y="32222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644018" y="3310389"/>
            <a:ext cx="1116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928071" y="3248736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8" name="그룹 67"/>
          <p:cNvGrpSpPr/>
          <p:nvPr/>
        </p:nvGrpSpPr>
        <p:grpSpPr>
          <a:xfrm>
            <a:off x="3383868" y="3308295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1655676" y="3333508"/>
            <a:ext cx="422014" cy="422016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타원 76"/>
          <p:cNvSpPr/>
          <p:nvPr/>
        </p:nvSpPr>
        <p:spPr>
          <a:xfrm>
            <a:off x="1425145" y="3033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42779</TotalTime>
  <Words>1129</Words>
  <Application>Microsoft Office PowerPoint</Application>
  <PresentationFormat>화면 슬라이드 쇼(4:3)</PresentationFormat>
  <Paragraphs>525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7496</cp:revision>
  <dcterms:created xsi:type="dcterms:W3CDTF">2008-07-15T12:19:11Z</dcterms:created>
  <dcterms:modified xsi:type="dcterms:W3CDTF">2022-05-25T23:33:35Z</dcterms:modified>
</cp:coreProperties>
</file>