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392" r:id="rId5"/>
    <p:sldId id="1374" r:id="rId6"/>
    <p:sldId id="1376" r:id="rId7"/>
    <p:sldId id="1393" r:id="rId8"/>
    <p:sldId id="1390" r:id="rId9"/>
    <p:sldId id="1394" r:id="rId10"/>
    <p:sldId id="1380" r:id="rId11"/>
    <p:sldId id="1395" r:id="rId12"/>
    <p:sldId id="1382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1406" r:id="rId24"/>
    <p:sldId id="1407" r:id="rId25"/>
    <p:sldId id="140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115" d="100"/>
          <a:sy n="115" d="100"/>
        </p:scale>
        <p:origin x="-1518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424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53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98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553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804" y="2019347"/>
            <a:ext cx="6008415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696" y="2654587"/>
            <a:ext cx="360000" cy="355000"/>
          </a:xfrm>
          <a:prstGeom prst="rect">
            <a:avLst/>
          </a:prstGeom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1099" y="4096040"/>
            <a:ext cx="6667165" cy="989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257+757=711, 924-182=742</a:t>
            </a:r>
          </a:p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257+757       924-182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" y="4614185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2172968" y="4575010"/>
            <a:ext cx="333568" cy="33356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1125" y="3962903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25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70772"/>
            <a:ext cx="5697340" cy="2470396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606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1_7_6_01.sgv  /  1_7_6_02.sgv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83568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67291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51620" y="3501008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87624" y="429309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8783" y="267173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438783" y="3499828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38783" y="429309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666953" y="2820153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663788" y="3708849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663788" y="2819169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그룹 69"/>
          <p:cNvGrpSpPr/>
          <p:nvPr/>
        </p:nvGrpSpPr>
        <p:grpSpPr>
          <a:xfrm>
            <a:off x="4427984" y="2029504"/>
            <a:ext cx="2416981" cy="190309"/>
            <a:chOff x="4421576" y="2197504"/>
            <a:chExt cx="2416981" cy="19030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166043" y="202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0576A04-435D-4617-9774-E2B5E45CCED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9" y="2110732"/>
            <a:ext cx="5697340" cy="2764232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23488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9632" y="3276801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259632" y="41490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7626" y="2348880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07626" y="3260957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07626" y="4173034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735796" y="2604129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732631" y="3492825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732631" y="2603145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2316948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308345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4006394"/>
            <a:ext cx="360000" cy="355000"/>
          </a:xfrm>
          <a:prstGeom prst="rect">
            <a:avLst/>
          </a:prstGeom>
        </p:spPr>
      </p:pic>
      <p:sp>
        <p:nvSpPr>
          <p:cNvPr id="67" name="직각 삼각형 66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81099" y="4448530"/>
            <a:ext cx="6667165" cy="636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715-129=586,  348+248=596,  933-357=576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6832" y="425060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A1E2475-109D-4B12-A301-3995BCB33E7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2105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24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27287" y="4014394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265145" y="4009729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D353681-3BCB-4E6C-94D6-35F9DB39E18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227287" y="418682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5145" y="41821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58"/>
          <p:cNvSpPr txBox="1"/>
          <p:nvPr/>
        </p:nvSpPr>
        <p:spPr>
          <a:xfrm>
            <a:off x="4503609" y="4329100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797422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831635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667" y="4157706"/>
            <a:ext cx="360000" cy="355000"/>
          </a:xfrm>
          <a:prstGeom prst="rect">
            <a:avLst/>
          </a:prstGeom>
        </p:spPr>
      </p:pic>
      <p:sp>
        <p:nvSpPr>
          <p:cNvPr id="45" name="TextBox 83"/>
          <p:cNvSpPr txBox="1"/>
          <p:nvPr/>
        </p:nvSpPr>
        <p:spPr>
          <a:xfrm>
            <a:off x="2897808" y="4335207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5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4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83947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375" y="4157706"/>
            <a:ext cx="360000" cy="355000"/>
          </a:xfrm>
          <a:prstGeom prst="rect">
            <a:avLst/>
          </a:prstGeom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두 수를 찾으면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374, 456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456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6832" y="4013530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3" y="4653136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4621E33-17EF-4CE2-AB4F-6837B760ADA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809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41513" y="1487506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866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2868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65406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90221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952" y="447563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85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77067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백의 자리의 수와 십의 자리의 수의 합이므로 실제로 나타내는 값은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100+10=110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6832" y="400506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3805" y="4314192"/>
            <a:ext cx="401421" cy="364810"/>
            <a:chOff x="3680284" y="2645296"/>
            <a:chExt cx="401421" cy="364810"/>
          </a:xfrm>
        </p:grpSpPr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74" y="2645787"/>
              <a:ext cx="364319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680284" y="2645296"/>
              <a:ext cx="401421" cy="32848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B1FA226A-7F27-4C50-ACA9-98FDBF075AF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87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7199" y="1540443"/>
            <a:ext cx="446179" cy="4123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9552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타원 62"/>
          <p:cNvSpPr/>
          <p:nvPr/>
        </p:nvSpPr>
        <p:spPr>
          <a:xfrm>
            <a:off x="567062" y="2318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61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095836" y="3143488"/>
            <a:ext cx="1254139" cy="611022"/>
            <a:chOff x="6084168" y="1589313"/>
            <a:chExt cx="1254139" cy="61102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84168" y="1766813"/>
              <a:ext cx="1125900" cy="4335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</a:t>
              </a: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307" y="1589313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ED72FD3-4D06-4F40-8D56-6F684A46DBD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95836" y="3320988"/>
            <a:ext cx="1125900" cy="4335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298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1099" y="3428998"/>
            <a:ext cx="6667165" cy="165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3942" y="3263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7194" y="3537012"/>
            <a:ext cx="602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675-    =375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하면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+375=672,    =672-375,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=297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672-    &lt;375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    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커야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안에 들어갈 수 있는 수 중에서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가장 작은 세 자리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/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4" y="3598635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1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" y="3873571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3" y="414045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2" y="417491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0" y="443675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60568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16038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4484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E6FD1E6-8592-4C84-96F8-5BFD2833217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70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189644" y="3351902"/>
            <a:ext cx="8175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42" y="314348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583668" y="1372700"/>
            <a:ext cx="1944302" cy="6949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429351" y="125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카드 이미지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269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9" y="4106479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069105" y="4105550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29" y="392805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각 삼각형 57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2688862"/>
            <a:ext cx="6667165" cy="2396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3942" y="253429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5" y="47611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17628" y="4018399"/>
            <a:ext cx="625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628" y="4679848"/>
            <a:ext cx="62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658-235=418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9609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01806" y="2888940"/>
            <a:ext cx="625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수를 만들기 위해서는 백의 자리에 가장 큰 숫자가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 그 다음 큰 숫자가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수를 만들기 위해서는 백의 자리에 가장 작은 수가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6AF118CF-710B-4AF0-BA3A-3A7FCA96E8D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5772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33126" y="958659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74402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F71F7C9-E77A-4B97-9422-907585D8A96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3551970"/>
            <a:ext cx="6667165" cy="1533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4247" y="33209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95" y="376734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60" y="4049153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2940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95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55576" y="4535832"/>
            <a:ext cx="58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계산한 값은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556-357=199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3713642"/>
            <a:ext cx="589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   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+357=913,     =913-357,      =556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33" y="404106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783722" y="3713642"/>
            <a:ext cx="528438" cy="327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671529" y="359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EBF6054-6B59-416B-A52C-518367BE892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06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50468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598708" y="4391816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2210" y="4391816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978044" y="4202501"/>
            <a:ext cx="840546" cy="537565"/>
            <a:chOff x="6012160" y="1660849"/>
            <a:chExt cx="840546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022024" y="4202501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631169" y="2636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967476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1026" y="4284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31200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971600" y="4370735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28868" y="4370734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47864" y="4370734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0382" y="4370734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1115448" y="4403803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2899800" y="4408645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92236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652" y="4254522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188289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705" y="4254522"/>
            <a:ext cx="360000" cy="355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099" y="2636912"/>
            <a:ext cx="6667165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942" y="248234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44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891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564" y="36427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=362+289=651(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7564" y="43965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651-502=149(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어제와 오늘 이틀 동안 배를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98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7564" y="28889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=259+243=502(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B8F6675A-1F35-46C4-915C-723ACCE2C36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396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8659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322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40EF20B-CA09-48E0-B459-9BDCAE176A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215516" y="3041004"/>
            <a:ext cx="6667165" cy="2196366"/>
            <a:chOff x="159161" y="2920310"/>
            <a:chExt cx="6667165" cy="2424990"/>
          </a:xfrm>
        </p:grpSpPr>
        <p:grpSp>
          <p:nvGrpSpPr>
            <p:cNvPr id="95" name="그룹 94"/>
            <p:cNvGrpSpPr/>
            <p:nvPr/>
          </p:nvGrpSpPr>
          <p:grpSpPr>
            <a:xfrm>
              <a:off x="159161" y="2920310"/>
              <a:ext cx="6667165" cy="2424990"/>
              <a:chOff x="192745" y="3861101"/>
              <a:chExt cx="6667165" cy="141218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92745" y="3944084"/>
                <a:ext cx="6667165" cy="1141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38478" y="3861101"/>
                <a:ext cx="561114" cy="180020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6" name="직각 삼각형 10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96" name="Picture 2" descr="C:\Users\a\Desktop\천재 교과서 스토리보드\1단원 3차시\이미지 (캡쳐)\10 혼자서도 척척 풀이 세로셈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4" y="3517569"/>
              <a:ext cx="1743075" cy="118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2622526" y="3339004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백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십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일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개이므로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340840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622526" y="4105898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354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더 큰 수는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445+354=799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41933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1865"/>
              </p:ext>
            </p:extLst>
          </p:nvPr>
        </p:nvGraphicFramePr>
        <p:xfrm>
          <a:off x="647564" y="3430229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075DAC3-15B4-4CB6-9BA1-69240C25CDA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90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5761"/>
              </p:ext>
            </p:extLst>
          </p:nvPr>
        </p:nvGraphicFramePr>
        <p:xfrm>
          <a:off x="4030817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57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826687" y="12300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‘269’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4507154" y="3629147"/>
            <a:ext cx="1338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57301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4165"/>
              </p:ext>
            </p:extLst>
          </p:nvPr>
        </p:nvGraphicFramePr>
        <p:xfrm>
          <a:off x="1115616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 bwMode="auto">
          <a:xfrm>
            <a:off x="1583667" y="3629147"/>
            <a:ext cx="1395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순서도: 대체 처리 54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818866" y="118137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3645024"/>
            <a:ext cx="360000" cy="35500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4604410" y="27912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4547069" y="242337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23706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5088547" y="278345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5460275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14216" y="216273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15394" y="243673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81720" y="2271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418248" y="2295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2446905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3005276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28778"/>
              </p:ext>
            </p:extLst>
          </p:nvPr>
        </p:nvGraphicFramePr>
        <p:xfrm>
          <a:off x="3851920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3005276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09820"/>
              </p:ext>
            </p:extLst>
          </p:nvPr>
        </p:nvGraphicFramePr>
        <p:xfrm>
          <a:off x="1091744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타원 124"/>
          <p:cNvSpPr/>
          <p:nvPr/>
        </p:nvSpPr>
        <p:spPr>
          <a:xfrm>
            <a:off x="424713" y="2183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995936" y="2897958"/>
            <a:ext cx="1747760" cy="174776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82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1_7_3_01.sgv  /  1_7_3_02.sgv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잠시 표출했다가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15980" y="1529304"/>
            <a:ext cx="561068" cy="5701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067711" y="14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77205" y="2713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25448" y="275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013" y="2327800"/>
            <a:ext cx="5737137" cy="26133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1978853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2537224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10853"/>
              </p:ext>
            </p:extLst>
          </p:nvPr>
        </p:nvGraphicFramePr>
        <p:xfrm>
          <a:off x="3851920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2537224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4481"/>
              </p:ext>
            </p:extLst>
          </p:nvPr>
        </p:nvGraphicFramePr>
        <p:xfrm>
          <a:off x="1091744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44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40962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7" b="91398" l="9375" r="89583">
                        <a14:foregroundMark x1="32292" y1="13978" x2="14583" y2="29032"/>
                        <a14:foregroundMark x1="12500" y1="55914" x2="29167" y2="84946"/>
                        <a14:foregroundMark x1="85417" y1="31183" x2="88542" y2="65591"/>
                        <a14:foregroundMark x1="79167" y1="74194" x2="66667" y2="84946"/>
                        <a14:foregroundMark x1="70833" y1="83871" x2="43750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0" y="4414586"/>
            <a:ext cx="516156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662" y="4355102"/>
            <a:ext cx="297521" cy="293388"/>
          </a:xfrm>
          <a:prstGeom prst="rect">
            <a:avLst/>
          </a:prstGeom>
        </p:spPr>
      </p:pic>
      <p:sp>
        <p:nvSpPr>
          <p:cNvPr id="59" name="직각 삼각형 58"/>
          <p:cNvSpPr/>
          <p:nvPr/>
        </p:nvSpPr>
        <p:spPr>
          <a:xfrm flipH="1" flipV="1">
            <a:off x="5089074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05087" y="3176327"/>
            <a:ext cx="6667165" cy="19096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4612"/>
              </p:ext>
            </p:extLst>
          </p:nvPr>
        </p:nvGraphicFramePr>
        <p:xfrm>
          <a:off x="1403648" y="346178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0389"/>
              </p:ext>
            </p:extLst>
          </p:nvPr>
        </p:nvGraphicFramePr>
        <p:xfrm>
          <a:off x="4135500" y="348624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 bwMode="auto">
          <a:xfrm flipH="1">
            <a:off x="2086077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2020252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23959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4506284" y="35563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4457934" y="3212976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44166" y="32129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1748757" y="3551230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700407" y="3207873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H="1">
            <a:off x="4813762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5051644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71" y="4617132"/>
            <a:ext cx="55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계산 결과가 더 작은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10521" y="295222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504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입력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옆의 답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793" y="239230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12" y="3850934"/>
            <a:ext cx="360000" cy="355000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727571" y="2392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938" y="2324091"/>
            <a:ext cx="3501920" cy="2545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78121" y="2315308"/>
            <a:ext cx="652287" cy="23130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903006" y="144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956616" y="2091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47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각 삼각형 69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81099" y="4200329"/>
            <a:ext cx="6667165" cy="884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832" y="4012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843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728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503548" y="4299665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245+274=519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9877" y="4642756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520+396=916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613700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42637</TotalTime>
  <Words>2169</Words>
  <Application>Microsoft Office PowerPoint</Application>
  <PresentationFormat>화면 슬라이드 쇼(4:3)</PresentationFormat>
  <Paragraphs>965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7463</cp:revision>
  <dcterms:created xsi:type="dcterms:W3CDTF">2008-07-15T12:19:11Z</dcterms:created>
  <dcterms:modified xsi:type="dcterms:W3CDTF">2022-01-24T14:22:02Z</dcterms:modified>
</cp:coreProperties>
</file>