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288" r:id="rId4"/>
    <p:sldId id="1327" r:id="rId5"/>
    <p:sldId id="1365" r:id="rId6"/>
    <p:sldId id="1366" r:id="rId7"/>
    <p:sldId id="1353" r:id="rId8"/>
    <p:sldId id="1357" r:id="rId9"/>
    <p:sldId id="1363" r:id="rId10"/>
    <p:sldId id="1361" r:id="rId11"/>
    <p:sldId id="1362" r:id="rId12"/>
    <p:sldId id="1364" r:id="rId13"/>
    <p:sldId id="1315" r:id="rId14"/>
    <p:sldId id="1360" r:id="rId15"/>
    <p:sldId id="135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0E4"/>
    <a:srgbClr val="FFFFFF"/>
    <a:srgbClr val="E1EEC4"/>
    <a:srgbClr val="AE7C65"/>
    <a:srgbClr val="FFFFCC"/>
    <a:srgbClr val="F27712"/>
    <a:srgbClr val="D0ECD8"/>
    <a:srgbClr val="D4EFF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8" d="100"/>
          <a:sy n="118" d="100"/>
        </p:scale>
        <p:origin x="-1494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blackbox7&amp;classa=A8-C1-41-MM-MM-04-03-01-0-0-0-0&amp;classno=MM_41_04/suh_0401_02_0001/suh_0401_02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537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864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7802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hlinkClick r:id="rId2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/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/app/resource/contents/lesson02/ops/2/2_0_02.html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80750" y="1686016"/>
            <a:ext cx="2613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31">
            <a:extLst>
              <a:ext uri="{FF2B5EF4-FFF2-40B4-BE49-F238E27FC236}">
                <a16:creationId xmlns:a16="http://schemas.microsoft.com/office/drawing/2014/main" xmlns="" id="{BB06A244-A038-48EA-914D-FEF5D03B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95" y="39690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082B930-3BCD-498F-9A8A-730BFCF0C654}"/>
              </a:ext>
            </a:extLst>
          </p:cNvPr>
          <p:cNvSpPr/>
          <p:nvPr/>
        </p:nvSpPr>
        <p:spPr bwMode="auto">
          <a:xfrm>
            <a:off x="5172003" y="4158419"/>
            <a:ext cx="1311686" cy="35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ㄷㄴㄱ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FB2672B-CD34-4B80-800B-0D276B3BE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232" y="3980918"/>
            <a:ext cx="360000" cy="35500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334618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:a16="http://schemas.microsoft.com/office/drawing/2014/main" xmlns="" id="{FF939C64-DB6E-4574-ADF2-5D92EDB6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83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\app\resource\contents\lesson02\ops\2\images\2_0\2_0_2_01.svg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DE8BBB3-3056-451C-99A0-E7FDA0249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91" y="1681685"/>
            <a:ext cx="696436" cy="441769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C2EE725-58DD-497B-A703-A9A841F913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096" y="3298344"/>
            <a:ext cx="3286015" cy="2010752"/>
          </a:xfrm>
          <a:prstGeom prst="rect">
            <a:avLst/>
          </a:prstGeom>
        </p:spPr>
      </p:pic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02EDD96A-75C3-4FBB-A92B-2382215CE2D3}"/>
              </a:ext>
            </a:extLst>
          </p:cNvPr>
          <p:cNvSpPr txBox="1"/>
          <p:nvPr/>
        </p:nvSpPr>
        <p:spPr>
          <a:xfrm>
            <a:off x="1403648" y="3465004"/>
            <a:ext cx="4490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48529EA2-50F9-48AF-9291-E9A4D04B1F4B}"/>
              </a:ext>
            </a:extLst>
          </p:cNvPr>
          <p:cNvSpPr txBox="1"/>
          <p:nvPr/>
        </p:nvSpPr>
        <p:spPr>
          <a:xfrm>
            <a:off x="2313891" y="4303720"/>
            <a:ext cx="4490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6F177FB0-F1BB-4FF8-80C0-1685058F93D3}"/>
              </a:ext>
            </a:extLst>
          </p:cNvPr>
          <p:cNvSpPr txBox="1"/>
          <p:nvPr/>
        </p:nvSpPr>
        <p:spPr>
          <a:xfrm>
            <a:off x="2070680" y="3245811"/>
            <a:ext cx="4490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BF2F27E5-0A67-4312-9A0D-ED8185A354CA}"/>
              </a:ext>
            </a:extLst>
          </p:cNvPr>
          <p:cNvSpPr txBox="1"/>
          <p:nvPr/>
        </p:nvSpPr>
        <p:spPr>
          <a:xfrm>
            <a:off x="3095836" y="5049180"/>
            <a:ext cx="4490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xmlns="" id="{35C5F522-5D76-4B24-B017-AD5228563465}"/>
              </a:ext>
            </a:extLst>
          </p:cNvPr>
          <p:cNvSpPr txBox="1"/>
          <p:nvPr/>
        </p:nvSpPr>
        <p:spPr>
          <a:xfrm>
            <a:off x="611560" y="4952491"/>
            <a:ext cx="449092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0409ED77-2E4B-465C-BA8D-35A26920F166}"/>
              </a:ext>
            </a:extLst>
          </p:cNvPr>
          <p:cNvSpPr txBox="1"/>
          <p:nvPr/>
        </p:nvSpPr>
        <p:spPr>
          <a:xfrm>
            <a:off x="497026" y="4037079"/>
            <a:ext cx="1123345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꼭짓점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7974A8BB-49D7-43B9-A3DF-7034BDF7BB17}"/>
              </a:ext>
            </a:extLst>
          </p:cNvPr>
          <p:cNvSpPr txBox="1"/>
          <p:nvPr/>
        </p:nvSpPr>
        <p:spPr>
          <a:xfrm>
            <a:off x="1007604" y="2216187"/>
            <a:ext cx="504832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점에서 그은 두 반직선으로 이루어진 도형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BFB0E37-AE4C-4B6B-B775-AF0373DE1A9C}"/>
              </a:ext>
            </a:extLst>
          </p:cNvPr>
          <p:cNvSpPr/>
          <p:nvPr/>
        </p:nvSpPr>
        <p:spPr bwMode="auto">
          <a:xfrm>
            <a:off x="503548" y="2240868"/>
            <a:ext cx="433296" cy="336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EAA6B867-5714-40F6-8340-F1FA54BA2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844" y="2025528"/>
            <a:ext cx="360000" cy="355000"/>
          </a:xfrm>
          <a:prstGeom prst="rect">
            <a:avLst/>
          </a:prstGeom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7974A8BB-49D7-43B9-A3DF-7034BDF7BB17}"/>
              </a:ext>
            </a:extLst>
          </p:cNvPr>
          <p:cNvSpPr txBox="1"/>
          <p:nvPr/>
        </p:nvSpPr>
        <p:spPr>
          <a:xfrm>
            <a:off x="4494578" y="4160403"/>
            <a:ext cx="677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082B930-3BCD-498F-9A8A-730BFCF0C654}"/>
              </a:ext>
            </a:extLst>
          </p:cNvPr>
          <p:cNvSpPr/>
          <p:nvPr/>
        </p:nvSpPr>
        <p:spPr bwMode="auto">
          <a:xfrm>
            <a:off x="4558846" y="3714513"/>
            <a:ext cx="1311686" cy="3549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ㄱㄴㄷ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BFB2672B-CD34-4B80-800B-0D276B3BE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075" y="35370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118F474-C23B-421C-955F-52E74DD081D6}"/>
              </a:ext>
            </a:extLst>
          </p:cNvPr>
          <p:cNvSpPr/>
          <p:nvPr/>
        </p:nvSpPr>
        <p:spPr>
          <a:xfrm>
            <a:off x="6449855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3A597BD-AD91-4E97-836C-19414831715E}"/>
              </a:ext>
            </a:extLst>
          </p:cNvPr>
          <p:cNvSpPr/>
          <p:nvPr/>
        </p:nvSpPr>
        <p:spPr>
          <a:xfrm>
            <a:off x="5342456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622CB60-F387-42F6-96E5-088ECB440DAA}"/>
              </a:ext>
            </a:extLst>
          </p:cNvPr>
          <p:cNvSpPr/>
          <p:nvPr/>
        </p:nvSpPr>
        <p:spPr>
          <a:xfrm>
            <a:off x="5894944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83" name="Group 1072">
            <a:extLst>
              <a:ext uri="{FF2B5EF4-FFF2-40B4-BE49-F238E27FC236}">
                <a16:creationId xmlns:a16="http://schemas.microsoft.com/office/drawing/2014/main" xmlns="" id="{0A71725D-5C78-4937-BC91-39626573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896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\app\resource\contents\lesson02\ops\2\images\2_0\2_0_3_01.svg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43">
            <a:extLst>
              <a:ext uri="{FF2B5EF4-FFF2-40B4-BE49-F238E27FC236}">
                <a16:creationId xmlns:a16="http://schemas.microsoft.com/office/drawing/2014/main" xmlns="" id="{C236EF1D-69BB-4ECB-AE1F-CE08B64B906F}"/>
              </a:ext>
            </a:extLst>
          </p:cNvPr>
          <p:cNvSpPr txBox="1"/>
          <p:nvPr/>
        </p:nvSpPr>
        <p:spPr>
          <a:xfrm>
            <a:off x="480750" y="1686016"/>
            <a:ext cx="2613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직각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7411DBA2-AC60-4100-A47C-07CA1ACF8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91" y="1681685"/>
            <a:ext cx="696436" cy="441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0C9A15-4768-4CC8-B58E-978241900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55" y="3161822"/>
            <a:ext cx="2041438" cy="1929110"/>
          </a:xfrm>
          <a:prstGeom prst="rect">
            <a:avLst/>
          </a:prstGeom>
        </p:spPr>
      </p:pic>
      <p:pic>
        <p:nvPicPr>
          <p:cNvPr id="42" name="Picture 31">
            <a:extLst>
              <a:ext uri="{FF2B5EF4-FFF2-40B4-BE49-F238E27FC236}">
                <a16:creationId xmlns:a16="http://schemas.microsoft.com/office/drawing/2014/main" xmlns="" id="{B17333F5-9AE9-4845-96DA-B9F2C92C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060" y="389051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00C59E-154A-4F03-8E1D-AABD8FE924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2027" y="3161821"/>
            <a:ext cx="1929111" cy="1929111"/>
          </a:xfrm>
          <a:prstGeom prst="rect">
            <a:avLst/>
          </a:prstGeom>
        </p:spPr>
      </p:pic>
      <p:sp>
        <p:nvSpPr>
          <p:cNvPr id="29" name="TextBox 43">
            <a:extLst>
              <a:ext uri="{FF2B5EF4-FFF2-40B4-BE49-F238E27FC236}">
                <a16:creationId xmlns:a16="http://schemas.microsoft.com/office/drawing/2014/main" xmlns="" id="{7974A8BB-49D7-43B9-A3DF-7034BDF7BB17}"/>
              </a:ext>
            </a:extLst>
          </p:cNvPr>
          <p:cNvSpPr txBox="1"/>
          <p:nvPr/>
        </p:nvSpPr>
        <p:spPr>
          <a:xfrm>
            <a:off x="1143853" y="2216187"/>
            <a:ext cx="5408367" cy="384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같이 종이를 두 번 접었을 때 생기는 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BFB0E37-AE4C-4B6B-B775-AF0373DE1A9C}"/>
              </a:ext>
            </a:extLst>
          </p:cNvPr>
          <p:cNvSpPr/>
          <p:nvPr/>
        </p:nvSpPr>
        <p:spPr bwMode="auto">
          <a:xfrm>
            <a:off x="503547" y="2240868"/>
            <a:ext cx="643879" cy="336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AA6B867-5714-40F6-8340-F1FA54BA20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00" y="20255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087692E-4188-4867-90E1-BE744ADA94C7}"/>
              </a:ext>
            </a:extLst>
          </p:cNvPr>
          <p:cNvSpPr/>
          <p:nvPr/>
        </p:nvSpPr>
        <p:spPr>
          <a:xfrm>
            <a:off x="5905226" y="127059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1DB99307-066A-41D1-8509-DBAA8C48F45E}"/>
              </a:ext>
            </a:extLst>
          </p:cNvPr>
          <p:cNvSpPr/>
          <p:nvPr/>
        </p:nvSpPr>
        <p:spPr>
          <a:xfrm>
            <a:off x="5348891" y="12722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6893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686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FF73704-E581-4A65-8879-810E35F23121}"/>
              </a:ext>
            </a:extLst>
          </p:cNvPr>
          <p:cNvSpPr/>
          <p:nvPr/>
        </p:nvSpPr>
        <p:spPr>
          <a:xfrm>
            <a:off x="6456290" y="12734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7378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xmlns="" id="{C2E8800A-ABAB-4FBD-A823-64ACC14A1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34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\app\resource\contents\lesson02\ops\2\images\2_0\2_0_4_01.svg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CC3B618A-5524-4CCC-9747-0C29026E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E7370BDC-5FA2-4783-AE09-F6207ADA6CA6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C2D4B0F3-F26B-4C10-ACDE-2CCC169BEE32}"/>
              </a:ext>
            </a:extLst>
          </p:cNvPr>
          <p:cNvSpPr txBox="1"/>
          <p:nvPr/>
        </p:nvSpPr>
        <p:spPr>
          <a:xfrm>
            <a:off x="480750" y="1686016"/>
            <a:ext cx="261349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직각삼각형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38DF23C-490D-49BC-99F6-835241D2D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91" y="1681685"/>
            <a:ext cx="696436" cy="441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3038E60-E533-4B86-8578-138F5496E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289" y="3179855"/>
            <a:ext cx="4488178" cy="1705938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:a16="http://schemas.microsoft.com/office/drawing/2014/main" xmlns="" id="{7974A8BB-49D7-43B9-A3DF-7034BDF7BB17}"/>
              </a:ext>
            </a:extLst>
          </p:cNvPr>
          <p:cNvSpPr txBox="1"/>
          <p:nvPr/>
        </p:nvSpPr>
        <p:spPr>
          <a:xfrm>
            <a:off x="1727684" y="2216187"/>
            <a:ext cx="54083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직각인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BFB0E37-AE4C-4B6B-B775-AF0373DE1A9C}"/>
              </a:ext>
            </a:extLst>
          </p:cNvPr>
          <p:cNvSpPr/>
          <p:nvPr/>
        </p:nvSpPr>
        <p:spPr bwMode="auto">
          <a:xfrm>
            <a:off x="503547" y="2240868"/>
            <a:ext cx="1223653" cy="336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AA6B867-5714-40F6-8340-F1FA54BA2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00" y="207073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참고링크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https://cdata2.tsherpa.co.kr/tsherpa/MultiMedia/Flash/2020/curri/index.html?flashxmlnum=blackbox7&amp;classa=A8-C1-41-MM-MM-04-02-01-0-0-0-0&amp;classno=MM_41_04/suh_0401_01_0001/suh_0401_01_0001_203_1.html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664296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일상의 여러 모습에서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각의 </a:t>
            </a:r>
            <a:r>
              <a:rPr lang="ko-KR" altLang="en-US" sz="1600" dirty="0"/>
              <a:t>크기에 대해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공부할 </a:t>
            </a:r>
            <a:r>
              <a:rPr lang="ko-KR" altLang="en-US" sz="1600" dirty="0"/>
              <a:t>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여러 각의 크기를 비교하는 방법을 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suh_h_0401_02_0001</a:t>
            </a:r>
            <a:r>
              <a:rPr lang="en-US" altLang="ko-KR" sz="1000" b="1" dirty="0">
                <a:latin typeface="+mn-ea"/>
                <a:ea typeface="+mn-ea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000" dirty="0">
                <a:latin typeface="+mn-ea"/>
                <a:ea typeface="+mn-ea"/>
              </a:rPr>
              <a:t>일상의 여러 모습에서 각의 크기에 대해 공부할 것 같아요</a:t>
            </a:r>
            <a:r>
              <a:rPr lang="en-US" altLang="ko-KR" sz="1000" dirty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suh_h_0401_02_0001</a:t>
            </a:r>
            <a:r>
              <a:rPr lang="en-US" altLang="ko-KR" sz="1000" b="1" dirty="0">
                <a:latin typeface="+mn-ea"/>
                <a:ea typeface="+mn-ea"/>
              </a:rPr>
              <a:t>_204_1_2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</a:endParaRPr>
          </a:p>
          <a:p>
            <a:pPr algn="ctr"/>
            <a:r>
              <a:rPr lang="ko-KR" altLang="en-US" sz="1100" dirty="0">
                <a:latin typeface="+mn-ea"/>
                <a:ea typeface="+mn-ea"/>
              </a:rPr>
              <a:t>여러 각의 크기를 비교하는 방법을 배울 것 같아요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각의 크기를 비교해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2901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체육시간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1D6C442-B654-4F2E-A007-5AE2EBC7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35634"/>
            <a:ext cx="6912669" cy="468961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https://cdata2.tsherpa.co.kr/tsherpa/MultiMedia/Flash/2020/curri/index.html?flashxmlnum=blackbox7&amp;classa=A8-C1-41-MM-MM-04-03-01-0-0-0-0&amp;classno=MM_41_04/suh_0401_02_0001/suh_0401_02_0001_101_1.html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F42E857-176D-44E4-A24E-70603DC1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917765"/>
            <a:ext cx="6870531" cy="466836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77597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619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6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41" y="2758759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310" y="89548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06FCBAC-500F-471F-979A-C6C5D99E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8" y="1587090"/>
            <a:ext cx="6688864" cy="366010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2785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)4-1-2.psd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00A38AC-C071-4CF0-A286-EF2FB4B681B8}"/>
              </a:ext>
            </a:extLst>
          </p:cNvPr>
          <p:cNvGrpSpPr/>
          <p:nvPr/>
        </p:nvGrpSpPr>
        <p:grpSpPr>
          <a:xfrm>
            <a:off x="359532" y="1808820"/>
            <a:ext cx="2108848" cy="677107"/>
            <a:chOff x="7008275" y="3183741"/>
            <a:chExt cx="1666482" cy="46819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91CCBAB0-74BF-45F9-9FA0-EB0CD24D7E5D}"/>
                </a:ext>
              </a:extLst>
            </p:cNvPr>
            <p:cNvSpPr/>
            <p:nvPr/>
          </p:nvSpPr>
          <p:spPr>
            <a:xfrm>
              <a:off x="7077337" y="3249020"/>
              <a:ext cx="1406861" cy="3195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2D16B0D-7199-4DCB-B259-4A39E3511480}"/>
                </a:ext>
              </a:extLst>
            </p:cNvPr>
            <p:cNvSpPr txBox="1"/>
            <p:nvPr/>
          </p:nvSpPr>
          <p:spPr>
            <a:xfrm>
              <a:off x="7008275" y="3183741"/>
              <a:ext cx="1666482" cy="46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팔 벌리기 체조를 </a:t>
              </a:r>
              <a:endPara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 봐요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11">
            <a:extLst>
              <a:ext uri="{FF2B5EF4-FFF2-40B4-BE49-F238E27FC236}">
                <a16:creationId xmlns:a16="http://schemas.microsoft.com/office/drawing/2014/main" xmlns="" id="{4597FCC6-0838-4CCD-8E63-11BE99E4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03D3EA02-9E32-4236-8762-2F2F62AB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14" y="53928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xmlns="" id="{4350CF7C-B8F8-4E9D-AB79-248093F8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xmlns="" id="{D1A0C97B-8605-4EC5-A268-4B07EB82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CA667CAD-4CD0-4DE0-9CE5-BC8D99819480}"/>
              </a:ext>
            </a:extLst>
          </p:cNvPr>
          <p:cNvSpPr/>
          <p:nvPr/>
        </p:nvSpPr>
        <p:spPr>
          <a:xfrm>
            <a:off x="4155486" y="5127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ECA8620-44A7-4FF1-B0E2-446519A56C11}"/>
              </a:ext>
            </a:extLst>
          </p:cNvPr>
          <p:cNvSpPr/>
          <p:nvPr/>
        </p:nvSpPr>
        <p:spPr>
          <a:xfrm>
            <a:off x="4262223" y="2539022"/>
            <a:ext cx="1483650" cy="4377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4B98DF7-2F79-44D3-BA4E-F48E40B8195E}"/>
              </a:ext>
            </a:extLst>
          </p:cNvPr>
          <p:cNvSpPr txBox="1"/>
          <p:nvPr/>
        </p:nvSpPr>
        <p:spPr>
          <a:xfrm>
            <a:off x="4031940" y="2427856"/>
            <a:ext cx="19462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팔을 더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벌려야겠어요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C4A7E4A-AB02-46B6-8CA1-3D8BD6B419E2}"/>
              </a:ext>
            </a:extLst>
          </p:cNvPr>
          <p:cNvSpPr/>
          <p:nvPr/>
        </p:nvSpPr>
        <p:spPr>
          <a:xfrm>
            <a:off x="6454899" y="12632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00CC1D5-E43E-45A9-BF9F-E61AD8F8064F}"/>
              </a:ext>
            </a:extLst>
          </p:cNvPr>
          <p:cNvSpPr/>
          <p:nvPr/>
        </p:nvSpPr>
        <p:spPr>
          <a:xfrm>
            <a:off x="5908597" y="1264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CD9C0C2-39E1-4791-979D-4E8539CF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476" y="126155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2126C9-257F-4A9B-BB73-B8F9E074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003" y="126641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5356999" y="126605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79" y="12612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4806810" y="12709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661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04186" y="10806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7062" y="1587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1517937"/>
            <a:ext cx="4496987" cy="380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xmlns="" id="{660F5623-916E-4D31-902A-EC92440D6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xmlns="" id="{82A53822-09BB-488A-977E-2BF92AC6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xmlns="" id="{BED9EBCE-A6AA-4BBF-9B8F-916DE31EF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A28C755E-66EC-4E0C-9497-801D5758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7312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xmlns="" id="{C0B9F6C8-F8B7-4092-B7AD-71FA28C4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7837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4FFDB020-84B7-4D58-908B-C052F9395146}"/>
              </a:ext>
            </a:extLst>
          </p:cNvPr>
          <p:cNvSpPr/>
          <p:nvPr/>
        </p:nvSpPr>
        <p:spPr>
          <a:xfrm>
            <a:off x="4067944" y="3465004"/>
            <a:ext cx="1816418" cy="43838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276BCD82-8298-4E9E-823E-6062488C1709}"/>
              </a:ext>
            </a:extLst>
          </p:cNvPr>
          <p:cNvSpPr/>
          <p:nvPr/>
        </p:nvSpPr>
        <p:spPr>
          <a:xfrm>
            <a:off x="4608004" y="2096852"/>
            <a:ext cx="1152128" cy="5400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85B56B2-40CC-40FF-86F7-9D9578CECADF}"/>
              </a:ext>
            </a:extLst>
          </p:cNvPr>
          <p:cNvSpPr txBox="1"/>
          <p:nvPr/>
        </p:nvSpPr>
        <p:spPr>
          <a:xfrm>
            <a:off x="4355976" y="2113692"/>
            <a:ext cx="173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농구대에서는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직각이 보이네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F486418-6367-4543-B542-E6C317CFCAA2}"/>
              </a:ext>
            </a:extLst>
          </p:cNvPr>
          <p:cNvSpPr txBox="1"/>
          <p:nvPr/>
        </p:nvSpPr>
        <p:spPr>
          <a:xfrm>
            <a:off x="3734434" y="3445840"/>
            <a:ext cx="238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운동 기구에는 직각이 아닌 각들이 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DE208DF1-47F3-4B64-BE20-EF8FF26EC8E8}"/>
              </a:ext>
            </a:extLst>
          </p:cNvPr>
          <p:cNvSpPr/>
          <p:nvPr/>
        </p:nvSpPr>
        <p:spPr>
          <a:xfrm>
            <a:off x="5185437" y="1929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C4A7E4A-AB02-46B6-8CA1-3D8BD6B419E2}"/>
              </a:ext>
            </a:extLst>
          </p:cNvPr>
          <p:cNvSpPr/>
          <p:nvPr/>
        </p:nvSpPr>
        <p:spPr>
          <a:xfrm>
            <a:off x="6454899" y="12632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00CC1D5-E43E-45A9-BF9F-E61AD8F8064F}"/>
              </a:ext>
            </a:extLst>
          </p:cNvPr>
          <p:cNvSpPr/>
          <p:nvPr/>
        </p:nvSpPr>
        <p:spPr>
          <a:xfrm>
            <a:off x="5908597" y="1264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CD9C0C2-39E1-4791-979D-4E8539CF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476" y="126155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22126C9-257F-4A9B-BB73-B8F9E074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003" y="126641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5356999" y="126605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79" y="12612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4806810" y="127092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661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32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397597" cy="38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2467" y="2591616"/>
            <a:ext cx="62076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선생님과 두 학생이 팔 벌리기 체조를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00" y="2441600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C4A7E4A-AB02-46B6-8CA1-3D8BD6B419E2}"/>
              </a:ext>
            </a:extLst>
          </p:cNvPr>
          <p:cNvSpPr/>
          <p:nvPr/>
        </p:nvSpPr>
        <p:spPr>
          <a:xfrm>
            <a:off x="6454899" y="126322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F00CC1D5-E43E-45A9-BF9F-E61AD8F8064F}"/>
              </a:ext>
            </a:extLst>
          </p:cNvPr>
          <p:cNvSpPr/>
          <p:nvPr/>
        </p:nvSpPr>
        <p:spPr>
          <a:xfrm>
            <a:off x="5908597" y="1264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CD9C0C2-39E1-4791-979D-4E8539CF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476" y="126155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22126C9-257F-4A9B-BB73-B8F9E074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003" y="126641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5356999" y="126605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79" y="126123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7FC0FBC-A419-4BFC-9B8D-77163479A859}"/>
              </a:ext>
            </a:extLst>
          </p:cNvPr>
          <p:cNvSpPr txBox="1"/>
          <p:nvPr/>
        </p:nvSpPr>
        <p:spPr>
          <a:xfrm>
            <a:off x="382467" y="2108045"/>
            <a:ext cx="62076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여학생이 뜀틀과 발 구름판을 살펴보고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0F7E9952-6897-4D1B-B139-5F1D2733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00" y="1958029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4806810" y="12709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6610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3079" y="2423974"/>
            <a:ext cx="18534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53" y="2286589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2E1F399-75CA-4E3B-97C2-53573C872927}"/>
              </a:ext>
            </a:extLst>
          </p:cNvPr>
          <p:cNvSpPr/>
          <p:nvPr/>
        </p:nvSpPr>
        <p:spPr>
          <a:xfrm>
            <a:off x="6452346" y="1254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B8F4B69-5C0A-4BBC-82E3-77A4D682038B}"/>
              </a:ext>
            </a:extLst>
          </p:cNvPr>
          <p:cNvSpPr/>
          <p:nvPr/>
        </p:nvSpPr>
        <p:spPr>
          <a:xfrm>
            <a:off x="5344947" y="125587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C5D4031-673C-4616-858B-9CC8D5F1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826" y="125259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FE37C3A-2B05-4EA2-8899-5F717FA0F318}"/>
              </a:ext>
            </a:extLst>
          </p:cNvPr>
          <p:cNvSpPr/>
          <p:nvPr/>
        </p:nvSpPr>
        <p:spPr>
          <a:xfrm>
            <a:off x="5897435" y="125708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52A6852-7C61-4EB3-BA86-F25ED6F71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815" y="125226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83B3451-F613-4C50-937C-C73BACCC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450" y="125744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8F13603-A716-4DBB-88AA-7ADA625D658D}"/>
              </a:ext>
            </a:extLst>
          </p:cNvPr>
          <p:cNvSpPr txBox="1"/>
          <p:nvPr/>
        </p:nvSpPr>
        <p:spPr>
          <a:xfrm>
            <a:off x="2532570" y="3721299"/>
            <a:ext cx="18539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남학생입니다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709F2060-B008-498B-835B-643279E5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53" y="3537012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팔 벌리기 체조를 하는 사람 중에서 팔을 직각으로 벌리고 있는 사람을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19EE8B89-9214-4A3E-84FD-F916840AA100}"/>
              </a:ext>
            </a:extLst>
          </p:cNvPr>
          <p:cNvSpPr txBox="1"/>
          <p:nvPr/>
        </p:nvSpPr>
        <p:spPr>
          <a:xfrm>
            <a:off x="436128" y="2978176"/>
            <a:ext cx="65579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팔 벌리기 체조를 하는 사람 중에서 팔을 가장 많이 벌린 학생은 누구인지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CA121D38-4FA2-44B6-BC86-E1EBC02D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040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4806810" y="12547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4992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2843644"/>
            <a:ext cx="19697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뜀틀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 구름판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상황에 대하여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2949AE5-CFD0-49E2-83EB-0823DC5D5789}"/>
              </a:ext>
            </a:extLst>
          </p:cNvPr>
          <p:cNvSpPr/>
          <p:nvPr/>
        </p:nvSpPr>
        <p:spPr>
          <a:xfrm>
            <a:off x="5898928" y="124313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87BFD6C-CB6A-4128-BA5C-4CDFEFC2B357}"/>
              </a:ext>
            </a:extLst>
          </p:cNvPr>
          <p:cNvSpPr/>
          <p:nvPr/>
        </p:nvSpPr>
        <p:spPr>
          <a:xfrm>
            <a:off x="5342593" y="124475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7278A2-532F-4076-A1BB-4C33F4506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472" y="124146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B3028EA-FA69-4C6D-9EF1-6BA284E1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461" y="124114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B3C1D0-8403-48F9-B225-7974283E96CD}"/>
              </a:ext>
            </a:extLst>
          </p:cNvPr>
          <p:cNvSpPr/>
          <p:nvPr/>
        </p:nvSpPr>
        <p:spPr>
          <a:xfrm>
            <a:off x="6449992" y="12459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3E24101-4B32-41E7-B470-477D04A6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096" y="124632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운동 기구에서 찾은 각을 직각과 직각이 아닌 각으로 분류해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B0F7EC0-6E71-46F2-9A20-C3ED1929478F}"/>
              </a:ext>
            </a:extLst>
          </p:cNvPr>
          <p:cNvSpPr txBox="1"/>
          <p:nvPr/>
        </p:nvSpPr>
        <p:spPr>
          <a:xfrm>
            <a:off x="3275856" y="2320030"/>
            <a:ext cx="19697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농구대에 있는 각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512" y="2154302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BB40D54B-6DB2-4A28-ADF3-67523FDC8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512" y="2698270"/>
            <a:ext cx="360000" cy="355000"/>
          </a:xfrm>
          <a:prstGeom prst="rect">
            <a:avLst/>
          </a:prstGeom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739EC0F6-A4C0-4786-928E-51E9CB300827}"/>
              </a:ext>
            </a:extLst>
          </p:cNvPr>
          <p:cNvSpPr txBox="1"/>
          <p:nvPr/>
        </p:nvSpPr>
        <p:spPr>
          <a:xfrm>
            <a:off x="440395" y="3356992"/>
            <a:ext cx="65536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직각보다 더 벌어진 각과 직각보다 덜 벌어진 각을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BC23FFC2-5F33-4B88-B6CA-1510E736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8287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7C9E17F-CB05-4108-925C-48D7DA2674F9}"/>
              </a:ext>
            </a:extLst>
          </p:cNvPr>
          <p:cNvSpPr txBox="1"/>
          <p:nvPr/>
        </p:nvSpPr>
        <p:spPr>
          <a:xfrm>
            <a:off x="3285830" y="3802888"/>
            <a:ext cx="19697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뜀틀에 있는 각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4161260-5018-4DA9-A7AA-4AAA1AC21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486" y="3777717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22FC85B-B961-4525-896E-484E8CCBB861}"/>
              </a:ext>
            </a:extLst>
          </p:cNvPr>
          <p:cNvSpPr txBox="1"/>
          <p:nvPr/>
        </p:nvSpPr>
        <p:spPr>
          <a:xfrm>
            <a:off x="3285830" y="4356263"/>
            <a:ext cx="2294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 구름판에 있는 각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61D9585D-C9E3-4A6B-AFE8-E63886CDD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32" y="4213117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BDCF1D6-152A-4F88-B23A-6CF2A106FE52}"/>
              </a:ext>
            </a:extLst>
          </p:cNvPr>
          <p:cNvSpPr/>
          <p:nvPr/>
        </p:nvSpPr>
        <p:spPr>
          <a:xfrm>
            <a:off x="4806810" y="12547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A603F49-50A3-4A17-9962-27E5B037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90" y="124992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14753" y="2350351"/>
            <a:ext cx="79208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1298F8-C48C-4890-8BB9-0E243D39F560}"/>
              </a:ext>
            </a:extLst>
          </p:cNvPr>
          <p:cNvSpPr txBox="1"/>
          <p:nvPr/>
        </p:nvSpPr>
        <p:spPr>
          <a:xfrm>
            <a:off x="2159732" y="2348282"/>
            <a:ext cx="10806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403648" y="2854618"/>
            <a:ext cx="172819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A6A0404-26CD-4994-9837-6AD35C59C57B}"/>
              </a:ext>
            </a:extLst>
          </p:cNvPr>
          <p:cNvSpPr txBox="1"/>
          <p:nvPr/>
        </p:nvSpPr>
        <p:spPr>
          <a:xfrm>
            <a:off x="1086702" y="2868293"/>
            <a:ext cx="23636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직각이 아닌 각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67871" y="3818907"/>
            <a:ext cx="259228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075E23F-1BBA-4CBE-8190-AFDFF8526A1B}"/>
              </a:ext>
            </a:extLst>
          </p:cNvPr>
          <p:cNvSpPr txBox="1"/>
          <p:nvPr/>
        </p:nvSpPr>
        <p:spPr>
          <a:xfrm>
            <a:off x="297498" y="3813721"/>
            <a:ext cx="3145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더 벌어진 각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79599" y="4347353"/>
            <a:ext cx="259228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45CF6B6-5BC5-4995-8A4F-3B10FDD975C5}"/>
              </a:ext>
            </a:extLst>
          </p:cNvPr>
          <p:cNvSpPr txBox="1"/>
          <p:nvPr/>
        </p:nvSpPr>
        <p:spPr>
          <a:xfrm>
            <a:off x="297498" y="4353967"/>
            <a:ext cx="31451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직각보다 덜 벌어진 각</a:t>
            </a:r>
          </a:p>
        </p:txBody>
      </p:sp>
    </p:spTree>
    <p:extLst>
      <p:ext uri="{BB962C8B-B14F-4D97-AF65-F5344CB8AC3E}">
        <p14:creationId xmlns:p14="http://schemas.microsoft.com/office/powerpoint/2010/main" val="276853377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41951</TotalTime>
  <Words>1026</Words>
  <Application>Microsoft Office PowerPoint</Application>
  <PresentationFormat>화면 슬라이드 쇼(4:3)</PresentationFormat>
  <Paragraphs>355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7390</cp:revision>
  <dcterms:created xsi:type="dcterms:W3CDTF">2008-07-15T12:19:11Z</dcterms:created>
  <dcterms:modified xsi:type="dcterms:W3CDTF">2022-01-10T01:27:07Z</dcterms:modified>
</cp:coreProperties>
</file>