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96" r:id="rId6"/>
    <p:sldId id="1391" r:id="rId7"/>
    <p:sldId id="1397" r:id="rId8"/>
    <p:sldId id="1374" r:id="rId9"/>
    <p:sldId id="1398" r:id="rId10"/>
    <p:sldId id="1399" r:id="rId11"/>
    <p:sldId id="1400" r:id="rId12"/>
    <p:sldId id="1393" r:id="rId13"/>
    <p:sldId id="1401" r:id="rId14"/>
    <p:sldId id="1395" r:id="rId15"/>
    <p:sldId id="1402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C4DF9B"/>
    <a:srgbClr val="B2CC63"/>
    <a:srgbClr val="FBBB85"/>
    <a:srgbClr val="49AC55"/>
    <a:srgbClr val="61B25A"/>
    <a:srgbClr val="000000"/>
    <a:srgbClr val="57BCDB"/>
    <a:srgbClr val="FFFF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4554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069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크기는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B930297-4359-4D63-A966-68009E726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0" t="54613" r="2298"/>
          <a:stretch/>
        </p:blipFill>
        <p:spPr>
          <a:xfrm>
            <a:off x="402730" y="3028373"/>
            <a:ext cx="6429821" cy="162476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="" xmlns:a16="http://schemas.microsoft.com/office/drawing/2014/main" id="{1BC58D3F-FE2E-4D54-8A7A-2CA7F87E266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18" name="순서도: 대체 처리 117">
            <a:extLst>
              <a:ext uri="{FF2B5EF4-FFF2-40B4-BE49-F238E27FC236}">
                <a16:creationId xmlns="" xmlns:a16="http://schemas.microsoft.com/office/drawing/2014/main" id="{8AC37D00-83B0-4D96-BF63-537BCC622C0C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="" xmlns:a16="http://schemas.microsoft.com/office/drawing/2014/main" id="{B820773E-CF20-4ACD-A431-49645EDF2D9F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순서도: 대체 처리 119">
            <a:extLst>
              <a:ext uri="{FF2B5EF4-FFF2-40B4-BE49-F238E27FC236}">
                <a16:creationId xmlns="" xmlns:a16="http://schemas.microsoft.com/office/drawing/2014/main" id="{D991F785-F3DC-4001-BDF7-1DC2B805884A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6">
            <a:extLst>
              <a:ext uri="{FF2B5EF4-FFF2-40B4-BE49-F238E27FC236}">
                <a16:creationId xmlns="" xmlns:a16="http://schemas.microsoft.com/office/drawing/2014/main" id="{BA4204E5-6EBB-42F7-9A66-C1DE6C08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43"/>
          <p:cNvSpPr txBox="1"/>
          <p:nvPr/>
        </p:nvSpPr>
        <p:spPr>
          <a:xfrm>
            <a:off x="5184069" y="190202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174751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4645780" y="50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C7AA807F-4BED-46F4-8BFD-D3103FE4C688}"/>
              </a:ext>
            </a:extLst>
          </p:cNvPr>
          <p:cNvGrpSpPr/>
          <p:nvPr/>
        </p:nvGrpSpPr>
        <p:grpSpPr>
          <a:xfrm>
            <a:off x="2987824" y="5337212"/>
            <a:ext cx="1287632" cy="204155"/>
            <a:chOff x="290979" y="2009759"/>
            <a:chExt cx="2665167" cy="433388"/>
          </a:xfrm>
        </p:grpSpPr>
        <p:pic>
          <p:nvPicPr>
            <p:cNvPr id="57" name="Picture 15">
              <a:extLst>
                <a:ext uri="{FF2B5EF4-FFF2-40B4-BE49-F238E27FC236}">
                  <a16:creationId xmlns="" xmlns:a16="http://schemas.microsoft.com/office/drawing/2014/main" id="{244437E4-F045-476D-86F9-29477C539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="" xmlns:a16="http://schemas.microsoft.com/office/drawing/2014/main" id="{5A8D71CE-8DA2-47CF-BD92-D6992124D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="" xmlns:a16="http://schemas.microsoft.com/office/drawing/2014/main" id="{71AD61FA-C083-40C6-9172-CB7F750B2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>
              <a:extLst>
                <a:ext uri="{FF2B5EF4-FFF2-40B4-BE49-F238E27FC236}">
                  <a16:creationId xmlns="" xmlns:a16="http://schemas.microsoft.com/office/drawing/2014/main" id="{40BC34DB-4AB2-4875-A403-A9F4EA82C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1547664" y="3753036"/>
            <a:ext cx="688013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36115" y="3642732"/>
            <a:ext cx="688013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1706616" y="3840754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089" y="3665774"/>
            <a:ext cx="360000" cy="355000"/>
          </a:xfrm>
          <a:prstGeom prst="rect">
            <a:avLst/>
          </a:prstGeom>
        </p:spPr>
      </p:pic>
      <p:sp>
        <p:nvSpPr>
          <p:cNvPr id="65" name="TextBox 43"/>
          <p:cNvSpPr txBox="1"/>
          <p:nvPr/>
        </p:nvSpPr>
        <p:spPr>
          <a:xfrm>
            <a:off x="2320129" y="3807701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4967340" y="3675988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0813" y="3501008"/>
            <a:ext cx="360000" cy="355000"/>
          </a:xfrm>
          <a:prstGeom prst="rect">
            <a:avLst/>
          </a:prstGeom>
        </p:spPr>
      </p:pic>
      <p:sp>
        <p:nvSpPr>
          <p:cNvPr id="68" name="TextBox 43"/>
          <p:cNvSpPr txBox="1"/>
          <p:nvPr/>
        </p:nvSpPr>
        <p:spPr>
          <a:xfrm>
            <a:off x="5580853" y="3642935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71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B930297-4359-4D63-A966-68009E726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0" t="54613" r="2298"/>
          <a:stretch/>
        </p:blipFill>
        <p:spPr>
          <a:xfrm>
            <a:off x="402730" y="3028373"/>
            <a:ext cx="6429821" cy="162476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="" xmlns:a16="http://schemas.microsoft.com/office/drawing/2014/main" id="{1BC58D3F-FE2E-4D54-8A7A-2CA7F87E266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18" name="순서도: 대체 처리 117">
            <a:extLst>
              <a:ext uri="{FF2B5EF4-FFF2-40B4-BE49-F238E27FC236}">
                <a16:creationId xmlns="" xmlns:a16="http://schemas.microsoft.com/office/drawing/2014/main" id="{8AC37D00-83B0-4D96-BF63-537BCC622C0C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="" xmlns:a16="http://schemas.microsoft.com/office/drawing/2014/main" id="{B820773E-CF20-4ACD-A431-49645EDF2D9F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순서도: 대체 처리 119">
            <a:extLst>
              <a:ext uri="{FF2B5EF4-FFF2-40B4-BE49-F238E27FC236}">
                <a16:creationId xmlns="" xmlns:a16="http://schemas.microsoft.com/office/drawing/2014/main" id="{D991F785-F3DC-4001-BDF7-1DC2B805884A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6">
            <a:extLst>
              <a:ext uri="{FF2B5EF4-FFF2-40B4-BE49-F238E27FC236}">
                <a16:creationId xmlns="" xmlns:a16="http://schemas.microsoft.com/office/drawing/2014/main" id="{BA4204E5-6EBB-42F7-9A66-C1DE6C08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43"/>
          <p:cNvSpPr txBox="1"/>
          <p:nvPr/>
        </p:nvSpPr>
        <p:spPr>
          <a:xfrm>
            <a:off x="5184069" y="190202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174751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C7AA807F-4BED-46F4-8BFD-D3103FE4C688}"/>
              </a:ext>
            </a:extLst>
          </p:cNvPr>
          <p:cNvGrpSpPr/>
          <p:nvPr/>
        </p:nvGrpSpPr>
        <p:grpSpPr>
          <a:xfrm>
            <a:off x="2987824" y="5337212"/>
            <a:ext cx="1287632" cy="204155"/>
            <a:chOff x="290979" y="2009759"/>
            <a:chExt cx="2665167" cy="433388"/>
          </a:xfrm>
        </p:grpSpPr>
        <p:pic>
          <p:nvPicPr>
            <p:cNvPr id="57" name="Picture 15">
              <a:extLst>
                <a:ext uri="{FF2B5EF4-FFF2-40B4-BE49-F238E27FC236}">
                  <a16:creationId xmlns="" xmlns:a16="http://schemas.microsoft.com/office/drawing/2014/main" id="{244437E4-F045-476D-86F9-29477C539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="" xmlns:a16="http://schemas.microsoft.com/office/drawing/2014/main" id="{5A8D71CE-8DA2-47CF-BD92-D6992124D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="" xmlns:a16="http://schemas.microsoft.com/office/drawing/2014/main" id="{71AD61FA-C083-40C6-9172-CB7F750B2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>
              <a:extLst>
                <a:ext uri="{FF2B5EF4-FFF2-40B4-BE49-F238E27FC236}">
                  <a16:creationId xmlns="" xmlns:a16="http://schemas.microsoft.com/office/drawing/2014/main" id="{40BC34DB-4AB2-4875-A403-A9F4EA82C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1547664" y="3753036"/>
            <a:ext cx="688013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36115" y="3642732"/>
            <a:ext cx="688013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1706616" y="3840754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089" y="3665774"/>
            <a:ext cx="360000" cy="355000"/>
          </a:xfrm>
          <a:prstGeom prst="rect">
            <a:avLst/>
          </a:prstGeom>
        </p:spPr>
      </p:pic>
      <p:sp>
        <p:nvSpPr>
          <p:cNvPr id="65" name="TextBox 43"/>
          <p:cNvSpPr txBox="1"/>
          <p:nvPr/>
        </p:nvSpPr>
        <p:spPr>
          <a:xfrm>
            <a:off x="2320129" y="3807701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4967340" y="3675988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0813" y="3501008"/>
            <a:ext cx="360000" cy="355000"/>
          </a:xfrm>
          <a:prstGeom prst="rect">
            <a:avLst/>
          </a:prstGeom>
        </p:spPr>
      </p:pic>
      <p:sp>
        <p:nvSpPr>
          <p:cNvPr id="68" name="TextBox 43"/>
          <p:cNvSpPr txBox="1"/>
          <p:nvPr/>
        </p:nvSpPr>
        <p:spPr>
          <a:xfrm>
            <a:off x="5580853" y="3642935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745" y="4089412"/>
            <a:ext cx="6667165" cy="995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87524" y="4412431"/>
            <a:ext cx="6494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각도를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130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4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그림에서 보이는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/lesson02/ops/2/2_2_3.html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="" xmlns:a16="http://schemas.microsoft.com/office/drawing/2014/main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43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2_2_3_01.png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순서도: 대체 처리 116">
            <a:extLst>
              <a:ext uri="{FF2B5EF4-FFF2-40B4-BE49-F238E27FC236}">
                <a16:creationId xmlns="" xmlns:a16="http://schemas.microsoft.com/office/drawing/2014/main" id="{1BC58D3F-FE2E-4D54-8A7A-2CA7F87E266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18" name="순서도: 대체 처리 117">
            <a:extLst>
              <a:ext uri="{FF2B5EF4-FFF2-40B4-BE49-F238E27FC236}">
                <a16:creationId xmlns="" xmlns:a16="http://schemas.microsoft.com/office/drawing/2014/main" id="{8AC37D00-83B0-4D96-BF63-537BCC622C0C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="" xmlns:a16="http://schemas.microsoft.com/office/drawing/2014/main" id="{B820773E-CF20-4ACD-A431-49645EDF2D9F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순서도: 대체 처리 119">
            <a:extLst>
              <a:ext uri="{FF2B5EF4-FFF2-40B4-BE49-F238E27FC236}">
                <a16:creationId xmlns="" xmlns:a16="http://schemas.microsoft.com/office/drawing/2014/main" id="{D991F785-F3DC-4001-BDF7-1DC2B805884A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6">
            <a:extLst>
              <a:ext uri="{FF2B5EF4-FFF2-40B4-BE49-F238E27FC236}">
                <a16:creationId xmlns="" xmlns:a16="http://schemas.microsoft.com/office/drawing/2014/main" id="{BA4204E5-6EBB-42F7-9A66-C1DE6C08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98E7F099-F035-45FE-9E1C-4AE2D573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BC581FE-DC68-4007-82DA-CAC895834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971"/>
          <a:stretch/>
        </p:blipFill>
        <p:spPr>
          <a:xfrm>
            <a:off x="611560" y="2492896"/>
            <a:ext cx="5330161" cy="2270288"/>
          </a:xfrm>
          <a:prstGeom prst="rect">
            <a:avLst/>
          </a:prstGeom>
        </p:spPr>
      </p:pic>
      <p:sp>
        <p:nvSpPr>
          <p:cNvPr id="29" name="TextBox 43"/>
          <p:cNvSpPr txBox="1"/>
          <p:nvPr/>
        </p:nvSpPr>
        <p:spPr>
          <a:xfrm>
            <a:off x="5184069" y="1974032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246759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30123C16-F00F-474B-A8D8-DAD9043C13DB}"/>
              </a:ext>
            </a:extLst>
          </p:cNvPr>
          <p:cNvGrpSpPr/>
          <p:nvPr/>
        </p:nvGrpSpPr>
        <p:grpSpPr>
          <a:xfrm>
            <a:off x="2987824" y="5317564"/>
            <a:ext cx="1273826" cy="199668"/>
            <a:chOff x="319554" y="1245924"/>
            <a:chExt cx="2636592" cy="423864"/>
          </a:xfrm>
        </p:grpSpPr>
        <p:pic>
          <p:nvPicPr>
            <p:cNvPr id="38" name="Picture 11">
              <a:extLst>
                <a:ext uri="{FF2B5EF4-FFF2-40B4-BE49-F238E27FC236}">
                  <a16:creationId xmlns="" xmlns:a16="http://schemas.microsoft.com/office/drawing/2014/main" id="{1D5CD7D9-3054-4DDE-83E4-FD4C47F79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="" xmlns:a16="http://schemas.microsoft.com/office/drawing/2014/main" id="{F1C178F8-56DA-42A6-B498-5624FB31C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4C636984-66C9-46AB-9E6A-740304D39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="" xmlns:a16="http://schemas.microsoft.com/office/drawing/2014/main" id="{C502B084-E5A2-4E5D-B7D5-102DA3A08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CDD8F8A6-48C1-4D24-A684-CEC65059C5B3}"/>
              </a:ext>
            </a:extLst>
          </p:cNvPr>
          <p:cNvSpPr/>
          <p:nvPr/>
        </p:nvSpPr>
        <p:spPr>
          <a:xfrm>
            <a:off x="2664825" y="5152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4645780" y="50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23345" y="19106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95109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3262285" y="4821852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3900" y="4632544"/>
            <a:ext cx="360000" cy="355000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3887924" y="4736467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2543063"/>
            <a:ext cx="2163052" cy="89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4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그림에서 보이는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="" xmlns:a16="http://schemas.microsoft.com/office/drawing/2014/main" id="{1BC58D3F-FE2E-4D54-8A7A-2CA7F87E266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18" name="순서도: 대체 처리 117">
            <a:extLst>
              <a:ext uri="{FF2B5EF4-FFF2-40B4-BE49-F238E27FC236}">
                <a16:creationId xmlns="" xmlns:a16="http://schemas.microsoft.com/office/drawing/2014/main" id="{8AC37D00-83B0-4D96-BF63-537BCC622C0C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="" xmlns:a16="http://schemas.microsoft.com/office/drawing/2014/main" id="{B820773E-CF20-4ACD-A431-49645EDF2D9F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순서도: 대체 처리 119">
            <a:extLst>
              <a:ext uri="{FF2B5EF4-FFF2-40B4-BE49-F238E27FC236}">
                <a16:creationId xmlns="" xmlns:a16="http://schemas.microsoft.com/office/drawing/2014/main" id="{D991F785-F3DC-4001-BDF7-1DC2B805884A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6">
            <a:extLst>
              <a:ext uri="{FF2B5EF4-FFF2-40B4-BE49-F238E27FC236}">
                <a16:creationId xmlns="" xmlns:a16="http://schemas.microsoft.com/office/drawing/2014/main" id="{BA4204E5-6EBB-42F7-9A66-C1DE6C08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98E7F099-F035-45FE-9E1C-4AE2D573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BC581FE-DC68-4007-82DA-CAC895834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971"/>
          <a:stretch/>
        </p:blipFill>
        <p:spPr>
          <a:xfrm>
            <a:off x="611560" y="2492896"/>
            <a:ext cx="5330161" cy="2270288"/>
          </a:xfrm>
          <a:prstGeom prst="rect">
            <a:avLst/>
          </a:prstGeom>
        </p:spPr>
      </p:pic>
      <p:sp>
        <p:nvSpPr>
          <p:cNvPr id="29" name="TextBox 43"/>
          <p:cNvSpPr txBox="1"/>
          <p:nvPr/>
        </p:nvSpPr>
        <p:spPr>
          <a:xfrm>
            <a:off x="5184069" y="1974032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246759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30123C16-F00F-474B-A8D8-DAD9043C13DB}"/>
              </a:ext>
            </a:extLst>
          </p:cNvPr>
          <p:cNvGrpSpPr/>
          <p:nvPr/>
        </p:nvGrpSpPr>
        <p:grpSpPr>
          <a:xfrm>
            <a:off x="2987824" y="5317564"/>
            <a:ext cx="1273826" cy="199668"/>
            <a:chOff x="319554" y="1245924"/>
            <a:chExt cx="2636592" cy="423864"/>
          </a:xfrm>
        </p:grpSpPr>
        <p:pic>
          <p:nvPicPr>
            <p:cNvPr id="38" name="Picture 11">
              <a:extLst>
                <a:ext uri="{FF2B5EF4-FFF2-40B4-BE49-F238E27FC236}">
                  <a16:creationId xmlns="" xmlns:a16="http://schemas.microsoft.com/office/drawing/2014/main" id="{1D5CD7D9-3054-4DDE-83E4-FD4C47F79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="" xmlns:a16="http://schemas.microsoft.com/office/drawing/2014/main" id="{F1C178F8-56DA-42A6-B498-5624FB31C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4C636984-66C9-46AB-9E6A-740304D39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="" xmlns:a16="http://schemas.microsoft.com/office/drawing/2014/main" id="{C502B084-E5A2-4E5D-B7D5-102DA3A08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3262285" y="4821852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3900" y="4632544"/>
            <a:ext cx="360000" cy="355000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3887924" y="4736467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745" y="4089412"/>
            <a:ext cx="6667165" cy="995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287524" y="4412431"/>
            <a:ext cx="6494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각도를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각 삼각형 50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21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그림에서 보이는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="" xmlns:a16="http://schemas.microsoft.com/office/drawing/2014/main" id="{1BC58D3F-FE2E-4D54-8A7A-2CA7F87E266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18" name="순서도: 대체 처리 117">
            <a:extLst>
              <a:ext uri="{FF2B5EF4-FFF2-40B4-BE49-F238E27FC236}">
                <a16:creationId xmlns="" xmlns:a16="http://schemas.microsoft.com/office/drawing/2014/main" id="{8AC37D00-83B0-4D96-BF63-537BCC622C0C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="" xmlns:a16="http://schemas.microsoft.com/office/drawing/2014/main" id="{B820773E-CF20-4ACD-A431-49645EDF2D9F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순서도: 대체 처리 119">
            <a:extLst>
              <a:ext uri="{FF2B5EF4-FFF2-40B4-BE49-F238E27FC236}">
                <a16:creationId xmlns="" xmlns:a16="http://schemas.microsoft.com/office/drawing/2014/main" id="{D991F785-F3DC-4001-BDF7-1DC2B805884A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6">
            <a:extLst>
              <a:ext uri="{FF2B5EF4-FFF2-40B4-BE49-F238E27FC236}">
                <a16:creationId xmlns="" xmlns:a16="http://schemas.microsoft.com/office/drawing/2014/main" id="{BA4204E5-6EBB-42F7-9A66-C1DE6C08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="" xmlns:a16="http://schemas.microsoft.com/office/drawing/2014/main" id="{CD79BCCF-3C65-4EF5-A853-177C254DE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C7B7AFB7-AC4C-4C20-9229-78A4019F0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532" b="10790"/>
          <a:stretch/>
        </p:blipFill>
        <p:spPr>
          <a:xfrm>
            <a:off x="662222" y="2716988"/>
            <a:ext cx="5151494" cy="2116167"/>
          </a:xfrm>
          <a:prstGeom prst="rect">
            <a:avLst/>
          </a:prstGeom>
        </p:spPr>
      </p:pic>
      <p:graphicFrame>
        <p:nvGraphicFramePr>
          <p:cNvPr id="29" name="Group 1072">
            <a:extLst>
              <a:ext uri="{FF2B5EF4-FFF2-40B4-BE49-F238E27FC236}">
                <a16:creationId xmlns="" xmlns:a16="http://schemas.microsoft.com/office/drawing/2014/main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899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2_2_3_02.png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3"/>
          <p:cNvSpPr txBox="1"/>
          <p:nvPr/>
        </p:nvSpPr>
        <p:spPr>
          <a:xfrm>
            <a:off x="5184069" y="1974032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246759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C7AA807F-4BED-46F4-8BFD-D3103FE4C688}"/>
              </a:ext>
            </a:extLst>
          </p:cNvPr>
          <p:cNvGrpSpPr/>
          <p:nvPr/>
        </p:nvGrpSpPr>
        <p:grpSpPr>
          <a:xfrm>
            <a:off x="2987824" y="5337212"/>
            <a:ext cx="1287632" cy="204155"/>
            <a:chOff x="290979" y="2009759"/>
            <a:chExt cx="2665167" cy="433388"/>
          </a:xfrm>
        </p:grpSpPr>
        <p:pic>
          <p:nvPicPr>
            <p:cNvPr id="48" name="Picture 15">
              <a:extLst>
                <a:ext uri="{FF2B5EF4-FFF2-40B4-BE49-F238E27FC236}">
                  <a16:creationId xmlns="" xmlns:a16="http://schemas.microsoft.com/office/drawing/2014/main" id="{244437E4-F045-476D-86F9-29477C539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5A8D71CE-8DA2-47CF-BD92-D6992124D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71AD61FA-C083-40C6-9172-CB7F750B2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6">
              <a:extLst>
                <a:ext uri="{FF2B5EF4-FFF2-40B4-BE49-F238E27FC236}">
                  <a16:creationId xmlns="" xmlns:a16="http://schemas.microsoft.com/office/drawing/2014/main" id="{40BC34DB-4AB2-4875-A403-A9F4EA82C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4645780" y="50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3262285" y="4821852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5758" y="4646872"/>
            <a:ext cx="360000" cy="355000"/>
          </a:xfrm>
          <a:prstGeom prst="rect">
            <a:avLst/>
          </a:prstGeom>
        </p:spPr>
      </p:pic>
      <p:sp>
        <p:nvSpPr>
          <p:cNvPr id="55" name="TextBox 43"/>
          <p:cNvSpPr txBox="1"/>
          <p:nvPr/>
        </p:nvSpPr>
        <p:spPr>
          <a:xfrm>
            <a:off x="3887924" y="4736467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87" y="2246759"/>
            <a:ext cx="1881795" cy="85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29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그림에서 보이는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="" xmlns:a16="http://schemas.microsoft.com/office/drawing/2014/main" id="{1BC58D3F-FE2E-4D54-8A7A-2CA7F87E266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18" name="순서도: 대체 처리 117">
            <a:extLst>
              <a:ext uri="{FF2B5EF4-FFF2-40B4-BE49-F238E27FC236}">
                <a16:creationId xmlns="" xmlns:a16="http://schemas.microsoft.com/office/drawing/2014/main" id="{8AC37D00-83B0-4D96-BF63-537BCC622C0C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="" xmlns:a16="http://schemas.microsoft.com/office/drawing/2014/main" id="{B820773E-CF20-4ACD-A431-49645EDF2D9F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순서도: 대체 처리 119">
            <a:extLst>
              <a:ext uri="{FF2B5EF4-FFF2-40B4-BE49-F238E27FC236}">
                <a16:creationId xmlns="" xmlns:a16="http://schemas.microsoft.com/office/drawing/2014/main" id="{D991F785-F3DC-4001-BDF7-1DC2B805884A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6">
            <a:extLst>
              <a:ext uri="{FF2B5EF4-FFF2-40B4-BE49-F238E27FC236}">
                <a16:creationId xmlns="" xmlns:a16="http://schemas.microsoft.com/office/drawing/2014/main" id="{BA4204E5-6EBB-42F7-9A66-C1DE6C08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="" xmlns:a16="http://schemas.microsoft.com/office/drawing/2014/main" id="{CD79BCCF-3C65-4EF5-A853-177C254DE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C7B7AFB7-AC4C-4C20-9229-78A4019F0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532" b="10790"/>
          <a:stretch/>
        </p:blipFill>
        <p:spPr>
          <a:xfrm>
            <a:off x="662222" y="2716988"/>
            <a:ext cx="5151494" cy="2116167"/>
          </a:xfrm>
          <a:prstGeom prst="rect">
            <a:avLst/>
          </a:prstGeom>
        </p:spPr>
      </p:pic>
      <p:sp>
        <p:nvSpPr>
          <p:cNvPr id="41" name="TextBox 43"/>
          <p:cNvSpPr txBox="1"/>
          <p:nvPr/>
        </p:nvSpPr>
        <p:spPr>
          <a:xfrm>
            <a:off x="5184069" y="1974032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246759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C7AA807F-4BED-46F4-8BFD-D3103FE4C688}"/>
              </a:ext>
            </a:extLst>
          </p:cNvPr>
          <p:cNvGrpSpPr/>
          <p:nvPr/>
        </p:nvGrpSpPr>
        <p:grpSpPr>
          <a:xfrm>
            <a:off x="2987824" y="5337212"/>
            <a:ext cx="1287632" cy="204155"/>
            <a:chOff x="290979" y="2009759"/>
            <a:chExt cx="2665167" cy="433388"/>
          </a:xfrm>
        </p:grpSpPr>
        <p:pic>
          <p:nvPicPr>
            <p:cNvPr id="48" name="Picture 15">
              <a:extLst>
                <a:ext uri="{FF2B5EF4-FFF2-40B4-BE49-F238E27FC236}">
                  <a16:creationId xmlns="" xmlns:a16="http://schemas.microsoft.com/office/drawing/2014/main" id="{244437E4-F045-476D-86F9-29477C539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5A8D71CE-8DA2-47CF-BD92-D6992124D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71AD61FA-C083-40C6-9172-CB7F750B2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6">
              <a:extLst>
                <a:ext uri="{FF2B5EF4-FFF2-40B4-BE49-F238E27FC236}">
                  <a16:creationId xmlns="" xmlns:a16="http://schemas.microsoft.com/office/drawing/2014/main" id="{40BC34DB-4AB2-4875-A403-A9F4EA82C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3262285" y="4821852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5758" y="4646872"/>
            <a:ext cx="360000" cy="355000"/>
          </a:xfrm>
          <a:prstGeom prst="rect">
            <a:avLst/>
          </a:prstGeom>
        </p:spPr>
      </p:pic>
      <p:sp>
        <p:nvSpPr>
          <p:cNvPr id="55" name="TextBox 43"/>
          <p:cNvSpPr txBox="1"/>
          <p:nvPr/>
        </p:nvSpPr>
        <p:spPr>
          <a:xfrm>
            <a:off x="3887924" y="4736467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2745" y="4089412"/>
            <a:ext cx="6667165" cy="995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287524" y="4412431"/>
            <a:ext cx="6494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각도를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각 삼각형 34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5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6660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1560" y="2096853"/>
            <a:ext cx="5940660" cy="331236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B9163861-BB64-422C-BDAE-D003FB698A2A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18C403C4-6BDC-43FD-B5CB-5C1A406F7083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F1CF2FE5-BAF9-4A2E-98C9-2D03AC149297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138379B9-2667-45A7-919D-2B3E86646ABB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="" xmlns:a16="http://schemas.microsoft.com/office/drawing/2014/main" id="{B6EC6563-ACC4-4203-8CA9-2B0E2DF4B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92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/app/resource/contents/lesson02/ops/2/2_2_07.html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3">
            <a:extLst>
              <a:ext uri="{FF2B5EF4-FFF2-40B4-BE49-F238E27FC236}">
                <a16:creationId xmlns="" xmlns:a16="http://schemas.microsoft.com/office/drawing/2014/main" id="{D7C8B108-ED82-4400-9BBB-8A55C9C2F057}"/>
              </a:ext>
            </a:extLst>
          </p:cNvPr>
          <p:cNvSpPr txBox="1"/>
          <p:nvPr/>
        </p:nvSpPr>
        <p:spPr>
          <a:xfrm>
            <a:off x="925109" y="2168860"/>
            <a:ext cx="54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각의 크기를 </a:t>
            </a:r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각도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53">
            <a:extLst>
              <a:ext uri="{FF2B5EF4-FFF2-40B4-BE49-F238E27FC236}">
                <a16:creationId xmlns="" xmlns:a16="http://schemas.microsoft.com/office/drawing/2014/main" id="{E35763E3-22C3-4A5F-BCCB-7F4016CC376B}"/>
              </a:ext>
            </a:extLst>
          </p:cNvPr>
          <p:cNvSpPr txBox="1"/>
          <p:nvPr/>
        </p:nvSpPr>
        <p:spPr>
          <a:xfrm>
            <a:off x="931380" y="2492896"/>
            <a:ext cx="54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나타내는 단위에는 </a:t>
            </a:r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BB72C2E-15A5-40F2-A38C-5EEBD3136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" t="-1" b="-420"/>
          <a:stretch/>
        </p:blipFill>
        <p:spPr>
          <a:xfrm>
            <a:off x="2179250" y="3176102"/>
            <a:ext cx="4008266" cy="2232546"/>
          </a:xfrm>
          <a:prstGeom prst="rect">
            <a:avLst/>
          </a:prstGeom>
        </p:spPr>
      </p:pic>
      <p:sp>
        <p:nvSpPr>
          <p:cNvPr id="71" name="TextBox 53">
            <a:extLst>
              <a:ext uri="{FF2B5EF4-FFF2-40B4-BE49-F238E27FC236}">
                <a16:creationId xmlns="" xmlns:a16="http://schemas.microsoft.com/office/drawing/2014/main" id="{D69B6EBB-FA9E-4242-A7E4-AD36CD883DB8}"/>
              </a:ext>
            </a:extLst>
          </p:cNvPr>
          <p:cNvSpPr txBox="1"/>
          <p:nvPr/>
        </p:nvSpPr>
        <p:spPr>
          <a:xfrm>
            <a:off x="924084" y="3455712"/>
            <a:ext cx="54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직각의 크기는 </a:t>
            </a:r>
            <a:r>
              <a:rPr lang="en-US" altLang="ko-KR" sz="1800" b="1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58BEECF-B401-4592-8FE3-442DD25D299B}"/>
              </a:ext>
            </a:extLst>
          </p:cNvPr>
          <p:cNvSpPr/>
          <p:nvPr/>
        </p:nvSpPr>
        <p:spPr>
          <a:xfrm>
            <a:off x="4031940" y="3319157"/>
            <a:ext cx="252028" cy="222524"/>
          </a:xfrm>
          <a:prstGeom prst="rect">
            <a:avLst/>
          </a:prstGeom>
          <a:solidFill>
            <a:srgbClr val="C4DF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8A9424D-3013-457E-836A-D1E8B6B73C73}"/>
              </a:ext>
            </a:extLst>
          </p:cNvPr>
          <p:cNvSpPr/>
          <p:nvPr/>
        </p:nvSpPr>
        <p:spPr>
          <a:xfrm>
            <a:off x="2331980" y="5014334"/>
            <a:ext cx="189287" cy="196447"/>
          </a:xfrm>
          <a:prstGeom prst="rect">
            <a:avLst/>
          </a:prstGeom>
          <a:solidFill>
            <a:srgbClr val="FBBB8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46" name="TextBox 53">
            <a:extLst>
              <a:ext uri="{FF2B5EF4-FFF2-40B4-BE49-F238E27FC236}">
                <a16:creationId xmlns="" xmlns:a16="http://schemas.microsoft.com/office/drawing/2014/main" id="{8FCF071B-1A8A-4CF7-A474-9A15F80CB803}"/>
              </a:ext>
            </a:extLst>
          </p:cNvPr>
          <p:cNvSpPr txBox="1"/>
          <p:nvPr/>
        </p:nvSpPr>
        <p:spPr>
          <a:xfrm>
            <a:off x="3874945" y="3252139"/>
            <a:ext cx="576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78" name="TextBox 53">
            <a:extLst>
              <a:ext uri="{FF2B5EF4-FFF2-40B4-BE49-F238E27FC236}">
                <a16:creationId xmlns="" xmlns:a16="http://schemas.microsoft.com/office/drawing/2014/main" id="{ABCB1242-A986-4656-9138-4474779A5E4C}"/>
              </a:ext>
            </a:extLst>
          </p:cNvPr>
          <p:cNvSpPr txBox="1"/>
          <p:nvPr/>
        </p:nvSpPr>
        <p:spPr>
          <a:xfrm>
            <a:off x="2246225" y="4952491"/>
            <a:ext cx="4075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83382"/>
            <a:ext cx="129737" cy="13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9573"/>
            <a:ext cx="129737" cy="13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9613"/>
            <a:ext cx="129737" cy="13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41681"/>
            <a:ext cx="129737" cy="13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53">
            <a:extLst>
              <a:ext uri="{FF2B5EF4-FFF2-40B4-BE49-F238E27FC236}">
                <a16:creationId xmlns="" xmlns:a16="http://schemas.microsoft.com/office/drawing/2014/main" id="{48585108-6901-412B-B845-0D89379BEFFC}"/>
              </a:ext>
            </a:extLst>
          </p:cNvPr>
          <p:cNvSpPr txBox="1"/>
          <p:nvPr/>
        </p:nvSpPr>
        <p:spPr>
          <a:xfrm>
            <a:off x="931380" y="2852936"/>
            <a:ext cx="54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직각의 크기를 똑같이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으로 나눈 것 중 하나를 </a:t>
            </a:r>
            <a:r>
              <a:rPr lang="en-US" altLang="ko-KR" sz="1800" b="1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라 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b="1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라고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씁니다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8A9424D-3013-457E-836A-D1E8B6B73C73}"/>
              </a:ext>
            </a:extLst>
          </p:cNvPr>
          <p:cNvSpPr/>
          <p:nvPr/>
        </p:nvSpPr>
        <p:spPr>
          <a:xfrm>
            <a:off x="5809883" y="5011175"/>
            <a:ext cx="189287" cy="196447"/>
          </a:xfrm>
          <a:prstGeom prst="rect">
            <a:avLst/>
          </a:prstGeom>
          <a:solidFill>
            <a:srgbClr val="FBBB8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40" name="TextBox 53">
            <a:extLst>
              <a:ext uri="{FF2B5EF4-FFF2-40B4-BE49-F238E27FC236}">
                <a16:creationId xmlns="" xmlns:a16="http://schemas.microsoft.com/office/drawing/2014/main" id="{ABCB1242-A986-4656-9138-4474779A5E4C}"/>
              </a:ext>
            </a:extLst>
          </p:cNvPr>
          <p:cNvSpPr txBox="1"/>
          <p:nvPr/>
        </p:nvSpPr>
        <p:spPr>
          <a:xfrm>
            <a:off x="5724128" y="4949332"/>
            <a:ext cx="4075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75668" y="4991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54" name="Group 1072">
            <a:extLst>
              <a:ext uri="{FF2B5EF4-FFF2-40B4-BE49-F238E27FC236}">
                <a16:creationId xmlns="" xmlns:a16="http://schemas.microsoft.com/office/drawing/2014/main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3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68A726BC-F91C-4087-A1ED-CB35282FAD2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5BF8B33C-E4B5-4EE0-97FD-7C4A3CDA1C24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F274CDAE-2FBA-4BD2-85E3-9DCC898A25E4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EE7CDF19-F367-4B24-B178-483F88FEA611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30123C16-F00F-474B-A8D8-DAD9043C13DB}"/>
              </a:ext>
            </a:extLst>
          </p:cNvPr>
          <p:cNvGrpSpPr/>
          <p:nvPr/>
        </p:nvGrpSpPr>
        <p:grpSpPr>
          <a:xfrm>
            <a:off x="2987824" y="5317564"/>
            <a:ext cx="1273826" cy="199668"/>
            <a:chOff x="319554" y="1245924"/>
            <a:chExt cx="2636592" cy="423864"/>
          </a:xfrm>
        </p:grpSpPr>
        <p:pic>
          <p:nvPicPr>
            <p:cNvPr id="74" name="Picture 11">
              <a:extLst>
                <a:ext uri="{FF2B5EF4-FFF2-40B4-BE49-F238E27FC236}">
                  <a16:creationId xmlns="" xmlns:a16="http://schemas.microsoft.com/office/drawing/2014/main" id="{1D5CD7D9-3054-4DDE-83E4-FD4C47F79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>
              <a:extLst>
                <a:ext uri="{FF2B5EF4-FFF2-40B4-BE49-F238E27FC236}">
                  <a16:creationId xmlns="" xmlns:a16="http://schemas.microsoft.com/office/drawing/2014/main" id="{F1C178F8-56DA-42A6-B498-5624FB31C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="" xmlns:a16="http://schemas.microsoft.com/office/drawing/2014/main" id="{4C636984-66C9-46AB-9E6A-740304D39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4">
              <a:extLst>
                <a:ext uri="{FF2B5EF4-FFF2-40B4-BE49-F238E27FC236}">
                  <a16:creationId xmlns="" xmlns:a16="http://schemas.microsoft.com/office/drawing/2014/main" id="{C502B084-E5A2-4E5D-B7D5-102DA3A08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CDD8F8A6-48C1-4D24-A684-CEC65059C5B3}"/>
              </a:ext>
            </a:extLst>
          </p:cNvPr>
          <p:cNvSpPr/>
          <p:nvPr/>
        </p:nvSpPr>
        <p:spPr>
          <a:xfrm>
            <a:off x="2664825" y="5152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96852"/>
            <a:ext cx="6597737" cy="16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1331620" y="3864217"/>
            <a:ext cx="687946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1620" y="3681028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4988480" y="3864217"/>
            <a:ext cx="596697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7007" y="3689237"/>
            <a:ext cx="360000" cy="355000"/>
          </a:xfrm>
          <a:prstGeom prst="rect">
            <a:avLst/>
          </a:prstGeom>
        </p:spPr>
      </p:pic>
      <p:sp>
        <p:nvSpPr>
          <p:cNvPr id="28" name="TextBox 43"/>
          <p:cNvSpPr txBox="1"/>
          <p:nvPr/>
        </p:nvSpPr>
        <p:spPr>
          <a:xfrm>
            <a:off x="1976501" y="3839526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7047" y="3831164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4645780" y="50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68A726BC-F91C-4087-A1ED-CB35282FAD2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5BF8B33C-E4B5-4EE0-97FD-7C4A3CDA1C24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F274CDAE-2FBA-4BD2-85E3-9DCC898A25E4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EE7CDF19-F367-4B24-B178-483F88FEA611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96852"/>
            <a:ext cx="6597737" cy="16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1331620" y="3864217"/>
            <a:ext cx="687946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620" y="3681028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4988480" y="3864217"/>
            <a:ext cx="596697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007" y="3689237"/>
            <a:ext cx="360000" cy="355000"/>
          </a:xfrm>
          <a:prstGeom prst="rect">
            <a:avLst/>
          </a:prstGeom>
        </p:spPr>
      </p:pic>
      <p:sp>
        <p:nvSpPr>
          <p:cNvPr id="28" name="TextBox 43"/>
          <p:cNvSpPr txBox="1"/>
          <p:nvPr/>
        </p:nvSpPr>
        <p:spPr>
          <a:xfrm>
            <a:off x="1976501" y="3839526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7047" y="3831164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92745" y="4089412"/>
            <a:ext cx="6667165" cy="995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287524" y="4412431"/>
            <a:ext cx="6494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각도를 읽으면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60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0123C16-F00F-474B-A8D8-DAD9043C13DB}"/>
              </a:ext>
            </a:extLst>
          </p:cNvPr>
          <p:cNvGrpSpPr/>
          <p:nvPr/>
        </p:nvGrpSpPr>
        <p:grpSpPr>
          <a:xfrm>
            <a:off x="2987824" y="5317564"/>
            <a:ext cx="1273826" cy="199668"/>
            <a:chOff x="319554" y="1245924"/>
            <a:chExt cx="2636592" cy="423864"/>
          </a:xfrm>
        </p:grpSpPr>
        <p:pic>
          <p:nvPicPr>
            <p:cNvPr id="42" name="Picture 11">
              <a:extLst>
                <a:ext uri="{FF2B5EF4-FFF2-40B4-BE49-F238E27FC236}">
                  <a16:creationId xmlns="" xmlns:a16="http://schemas.microsoft.com/office/drawing/2014/main" id="{1D5CD7D9-3054-4DDE-83E4-FD4C47F79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="" xmlns:a16="http://schemas.microsoft.com/office/drawing/2014/main" id="{F1C178F8-56DA-42A6-B498-5624FB31C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4C636984-66C9-46AB-9E6A-740304D39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>
              <a:extLst>
                <a:ext uri="{FF2B5EF4-FFF2-40B4-BE49-F238E27FC236}">
                  <a16:creationId xmlns="" xmlns:a16="http://schemas.microsoft.com/office/drawing/2014/main" id="{C502B084-E5A2-4E5D-B7D5-102DA3A08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521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68A726BC-F91C-4087-A1ED-CB35282FAD2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5BF8B33C-E4B5-4EE0-97FD-7C4A3CDA1C24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F274CDAE-2FBA-4BD2-85E3-9DCC898A25E4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EE7CDF19-F367-4B24-B178-483F88FEA611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C7AA807F-4BED-46F4-8BFD-D3103FE4C688}"/>
              </a:ext>
            </a:extLst>
          </p:cNvPr>
          <p:cNvGrpSpPr/>
          <p:nvPr/>
        </p:nvGrpSpPr>
        <p:grpSpPr>
          <a:xfrm>
            <a:off x="2987824" y="5337212"/>
            <a:ext cx="1287632" cy="204155"/>
            <a:chOff x="290979" y="2009759"/>
            <a:chExt cx="2665167" cy="433388"/>
          </a:xfrm>
        </p:grpSpPr>
        <p:pic>
          <p:nvPicPr>
            <p:cNvPr id="39" name="Picture 15">
              <a:extLst>
                <a:ext uri="{FF2B5EF4-FFF2-40B4-BE49-F238E27FC236}">
                  <a16:creationId xmlns="" xmlns:a16="http://schemas.microsoft.com/office/drawing/2014/main" id="{244437E4-F045-476D-86F9-29477C539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5A8D71CE-8DA2-47CF-BD92-D6992124D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="" xmlns:a16="http://schemas.microsoft.com/office/drawing/2014/main" id="{71AD61FA-C083-40C6-9172-CB7F750B2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>
              <a:extLst>
                <a:ext uri="{FF2B5EF4-FFF2-40B4-BE49-F238E27FC236}">
                  <a16:creationId xmlns="" xmlns:a16="http://schemas.microsoft.com/office/drawing/2014/main" id="{40BC34DB-4AB2-4875-A403-A9F4EA82C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4" y="2168860"/>
            <a:ext cx="6723128" cy="17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1331620" y="3864217"/>
            <a:ext cx="687946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1620" y="3681028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4923534" y="3864217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7007" y="3689237"/>
            <a:ext cx="360000" cy="355000"/>
          </a:xfrm>
          <a:prstGeom prst="rect">
            <a:avLst/>
          </a:prstGeom>
        </p:spPr>
      </p:pic>
      <p:sp>
        <p:nvSpPr>
          <p:cNvPr id="40" name="TextBox 43"/>
          <p:cNvSpPr txBox="1"/>
          <p:nvPr/>
        </p:nvSpPr>
        <p:spPr>
          <a:xfrm>
            <a:off x="1976501" y="3839526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5537047" y="3831164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4645780" y="50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85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68A726BC-F91C-4087-A1ED-CB35282FAD2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5BF8B33C-E4B5-4EE0-97FD-7C4A3CDA1C24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F274CDAE-2FBA-4BD2-85E3-9DCC898A25E4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EE7CDF19-F367-4B24-B178-483F88FEA611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4" y="2168860"/>
            <a:ext cx="6723128" cy="17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1331620" y="3864217"/>
            <a:ext cx="687946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620" y="3681028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4923534" y="3864217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007" y="3689237"/>
            <a:ext cx="360000" cy="355000"/>
          </a:xfrm>
          <a:prstGeom prst="rect">
            <a:avLst/>
          </a:prstGeom>
        </p:spPr>
      </p:pic>
      <p:sp>
        <p:nvSpPr>
          <p:cNvPr id="40" name="TextBox 43"/>
          <p:cNvSpPr txBox="1"/>
          <p:nvPr/>
        </p:nvSpPr>
        <p:spPr>
          <a:xfrm>
            <a:off x="1976501" y="3839526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5537047" y="3831164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92745" y="4089412"/>
            <a:ext cx="6667165" cy="995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287524" y="4412431"/>
            <a:ext cx="6494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각도를 읽으면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165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각 삼각형 51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C7AA807F-4BED-46F4-8BFD-D3103FE4C688}"/>
              </a:ext>
            </a:extLst>
          </p:cNvPr>
          <p:cNvGrpSpPr/>
          <p:nvPr/>
        </p:nvGrpSpPr>
        <p:grpSpPr>
          <a:xfrm>
            <a:off x="2987824" y="5337212"/>
            <a:ext cx="1287632" cy="204155"/>
            <a:chOff x="290979" y="2009759"/>
            <a:chExt cx="2665167" cy="433388"/>
          </a:xfrm>
        </p:grpSpPr>
        <p:pic>
          <p:nvPicPr>
            <p:cNvPr id="51" name="Picture 15">
              <a:extLst>
                <a:ext uri="{FF2B5EF4-FFF2-40B4-BE49-F238E27FC236}">
                  <a16:creationId xmlns="" xmlns:a16="http://schemas.microsoft.com/office/drawing/2014/main" id="{244437E4-F045-476D-86F9-29477C539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="" xmlns:a16="http://schemas.microsoft.com/office/drawing/2014/main" id="{5A8D71CE-8DA2-47CF-BD92-D6992124D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="" xmlns:a16="http://schemas.microsoft.com/office/drawing/2014/main" id="{71AD61FA-C083-40C6-9172-CB7F750B2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>
              <a:extLst>
                <a:ext uri="{FF2B5EF4-FFF2-40B4-BE49-F238E27FC236}">
                  <a16:creationId xmlns="" xmlns:a16="http://schemas.microsoft.com/office/drawing/2014/main" id="{40BC34DB-4AB2-4875-A403-A9F4EA82C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246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/lesson02/ops/2/2_2_2.html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="" xmlns:a16="http://schemas.microsoft.com/office/drawing/2014/main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35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\lesson02\ops\2\images\2_2\2_2_2.svg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순서도: 대체 처리 116">
            <a:extLst>
              <a:ext uri="{FF2B5EF4-FFF2-40B4-BE49-F238E27FC236}">
                <a16:creationId xmlns="" xmlns:a16="http://schemas.microsoft.com/office/drawing/2014/main" id="{1BC58D3F-FE2E-4D54-8A7A-2CA7F87E266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18" name="순서도: 대체 처리 117">
            <a:extLst>
              <a:ext uri="{FF2B5EF4-FFF2-40B4-BE49-F238E27FC236}">
                <a16:creationId xmlns="" xmlns:a16="http://schemas.microsoft.com/office/drawing/2014/main" id="{8AC37D00-83B0-4D96-BF63-537BCC622C0C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="" xmlns:a16="http://schemas.microsoft.com/office/drawing/2014/main" id="{B820773E-CF20-4ACD-A431-49645EDF2D9F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순서도: 대체 처리 119">
            <a:extLst>
              <a:ext uri="{FF2B5EF4-FFF2-40B4-BE49-F238E27FC236}">
                <a16:creationId xmlns="" xmlns:a16="http://schemas.microsoft.com/office/drawing/2014/main" id="{D991F785-F3DC-4001-BDF7-1DC2B805884A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6">
            <a:extLst>
              <a:ext uri="{FF2B5EF4-FFF2-40B4-BE49-F238E27FC236}">
                <a16:creationId xmlns="" xmlns:a16="http://schemas.microsoft.com/office/drawing/2014/main" id="{BA4204E5-6EBB-42F7-9A66-C1DE6C08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E1D41AC-9258-42CC-BB53-39CF044B6E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63" r="14022" b="47378"/>
          <a:stretch/>
        </p:blipFill>
        <p:spPr>
          <a:xfrm>
            <a:off x="3815916" y="2636912"/>
            <a:ext cx="2412268" cy="2141680"/>
          </a:xfrm>
          <a:prstGeom prst="rect">
            <a:avLst/>
          </a:prstGeom>
        </p:spPr>
      </p:pic>
      <p:sp>
        <p:nvSpPr>
          <p:cNvPr id="32" name="TextBox 43"/>
          <p:cNvSpPr txBox="1"/>
          <p:nvPr/>
        </p:nvSpPr>
        <p:spPr>
          <a:xfrm>
            <a:off x="5184069" y="190202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023345" y="1668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174751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FE1D41AC-9258-42CC-BB53-39CF044B6E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39" r="60206" b="47378"/>
          <a:stretch/>
        </p:blipFill>
        <p:spPr>
          <a:xfrm>
            <a:off x="746684" y="2693863"/>
            <a:ext cx="2205136" cy="214168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4995109" y="2174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30123C16-F00F-474B-A8D8-DAD9043C13DB}"/>
              </a:ext>
            </a:extLst>
          </p:cNvPr>
          <p:cNvGrpSpPr/>
          <p:nvPr/>
        </p:nvGrpSpPr>
        <p:grpSpPr>
          <a:xfrm>
            <a:off x="2987824" y="5317564"/>
            <a:ext cx="1273826" cy="199668"/>
            <a:chOff x="319554" y="1245924"/>
            <a:chExt cx="2636592" cy="423864"/>
          </a:xfrm>
        </p:grpSpPr>
        <p:pic>
          <p:nvPicPr>
            <p:cNvPr id="41" name="Picture 11">
              <a:extLst>
                <a:ext uri="{FF2B5EF4-FFF2-40B4-BE49-F238E27FC236}">
                  <a16:creationId xmlns="" xmlns:a16="http://schemas.microsoft.com/office/drawing/2014/main" id="{1D5CD7D9-3054-4DDE-83E4-FD4C47F79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F1C178F8-56DA-42A6-B498-5624FB31C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="" xmlns:a16="http://schemas.microsoft.com/office/drawing/2014/main" id="{4C636984-66C9-46AB-9E6A-740304D39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>
              <a:extLst>
                <a:ext uri="{FF2B5EF4-FFF2-40B4-BE49-F238E27FC236}">
                  <a16:creationId xmlns="" xmlns:a16="http://schemas.microsoft.com/office/drawing/2014/main" id="{C502B084-E5A2-4E5D-B7D5-102DA3A08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CDD8F8A6-48C1-4D24-A684-CEC65059C5B3}"/>
              </a:ext>
            </a:extLst>
          </p:cNvPr>
          <p:cNvSpPr/>
          <p:nvPr/>
        </p:nvSpPr>
        <p:spPr>
          <a:xfrm>
            <a:off x="2664825" y="5152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5400" y="2960948"/>
            <a:ext cx="756320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915411" y="4213008"/>
            <a:ext cx="756320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1359138" y="3099924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2611" y="2924944"/>
            <a:ext cx="360000" cy="355000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1972651" y="3066871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4930555" y="4252052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4028" y="4077072"/>
            <a:ext cx="360000" cy="355000"/>
          </a:xfrm>
          <a:prstGeom prst="rect">
            <a:avLst/>
          </a:prstGeom>
        </p:spPr>
      </p:pic>
      <p:sp>
        <p:nvSpPr>
          <p:cNvPr id="53" name="TextBox 43"/>
          <p:cNvSpPr txBox="1"/>
          <p:nvPr/>
        </p:nvSpPr>
        <p:spPr>
          <a:xfrm>
            <a:off x="5544068" y="4218999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4645780" y="50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295" y="2558498"/>
            <a:ext cx="2174203" cy="87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사용하여 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="" xmlns:a16="http://schemas.microsoft.com/office/drawing/2014/main" id="{1BC58D3F-FE2E-4D54-8A7A-2CA7F87E2669}"/>
              </a:ext>
            </a:extLst>
          </p:cNvPr>
          <p:cNvSpPr/>
          <p:nvPr/>
        </p:nvSpPr>
        <p:spPr>
          <a:xfrm>
            <a:off x="529208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18" name="순서도: 대체 처리 117">
            <a:extLst>
              <a:ext uri="{FF2B5EF4-FFF2-40B4-BE49-F238E27FC236}">
                <a16:creationId xmlns="" xmlns:a16="http://schemas.microsoft.com/office/drawing/2014/main" id="{8AC37D00-83B0-4D96-BF63-537BCC622C0C}"/>
              </a:ext>
            </a:extLst>
          </p:cNvPr>
          <p:cNvSpPr/>
          <p:nvPr/>
        </p:nvSpPr>
        <p:spPr>
          <a:xfrm>
            <a:off x="606963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="" xmlns:a16="http://schemas.microsoft.com/office/drawing/2014/main" id="{B820773E-CF20-4ACD-A431-49645EDF2D9F}"/>
              </a:ext>
            </a:extLst>
          </p:cNvPr>
          <p:cNvSpPr/>
          <p:nvPr/>
        </p:nvSpPr>
        <p:spPr>
          <a:xfrm>
            <a:off x="664803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순서도: 대체 처리 119">
            <a:extLst>
              <a:ext uri="{FF2B5EF4-FFF2-40B4-BE49-F238E27FC236}">
                <a16:creationId xmlns="" xmlns:a16="http://schemas.microsoft.com/office/drawing/2014/main" id="{D991F785-F3DC-4001-BDF7-1DC2B805884A}"/>
              </a:ext>
            </a:extLst>
          </p:cNvPr>
          <p:cNvSpPr/>
          <p:nvPr/>
        </p:nvSpPr>
        <p:spPr>
          <a:xfrm>
            <a:off x="635883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6">
            <a:extLst>
              <a:ext uri="{FF2B5EF4-FFF2-40B4-BE49-F238E27FC236}">
                <a16:creationId xmlns="" xmlns:a16="http://schemas.microsoft.com/office/drawing/2014/main" id="{BA4204E5-6EBB-42F7-9A66-C1DE6C08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E1D41AC-9258-42CC-BB53-39CF044B6E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63" r="14022" b="47378"/>
          <a:stretch/>
        </p:blipFill>
        <p:spPr>
          <a:xfrm>
            <a:off x="3815916" y="2636912"/>
            <a:ext cx="2412268" cy="2141680"/>
          </a:xfrm>
          <a:prstGeom prst="rect">
            <a:avLst/>
          </a:prstGeom>
        </p:spPr>
      </p:pic>
      <p:sp>
        <p:nvSpPr>
          <p:cNvPr id="32" name="TextBox 43"/>
          <p:cNvSpPr txBox="1"/>
          <p:nvPr/>
        </p:nvSpPr>
        <p:spPr>
          <a:xfrm>
            <a:off x="5184069" y="190202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174751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FE1D41AC-9258-42CC-BB53-39CF044B6E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39" r="60206" b="47378"/>
          <a:stretch/>
        </p:blipFill>
        <p:spPr>
          <a:xfrm>
            <a:off x="746684" y="2693863"/>
            <a:ext cx="2205136" cy="214168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30123C16-F00F-474B-A8D8-DAD9043C13DB}"/>
              </a:ext>
            </a:extLst>
          </p:cNvPr>
          <p:cNvGrpSpPr/>
          <p:nvPr/>
        </p:nvGrpSpPr>
        <p:grpSpPr>
          <a:xfrm>
            <a:off x="2987824" y="5317564"/>
            <a:ext cx="1273826" cy="199668"/>
            <a:chOff x="319554" y="1245924"/>
            <a:chExt cx="2636592" cy="423864"/>
          </a:xfrm>
        </p:grpSpPr>
        <p:pic>
          <p:nvPicPr>
            <p:cNvPr id="41" name="Picture 11">
              <a:extLst>
                <a:ext uri="{FF2B5EF4-FFF2-40B4-BE49-F238E27FC236}">
                  <a16:creationId xmlns="" xmlns:a16="http://schemas.microsoft.com/office/drawing/2014/main" id="{1D5CD7D9-3054-4DDE-83E4-FD4C47F79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F1C178F8-56DA-42A6-B498-5624FB31C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="" xmlns:a16="http://schemas.microsoft.com/office/drawing/2014/main" id="{4C636984-66C9-46AB-9E6A-740304D39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>
              <a:extLst>
                <a:ext uri="{FF2B5EF4-FFF2-40B4-BE49-F238E27FC236}">
                  <a16:creationId xmlns="" xmlns:a16="http://schemas.microsoft.com/office/drawing/2014/main" id="{C502B084-E5A2-4E5D-B7D5-102DA3A08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1295400" y="2960948"/>
            <a:ext cx="756320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915411" y="4213008"/>
            <a:ext cx="756320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1359138" y="3099924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2611" y="2924944"/>
            <a:ext cx="360000" cy="355000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1972651" y="3066871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C285D09-0D2E-4E52-8D37-975F765F4C3E}"/>
              </a:ext>
            </a:extLst>
          </p:cNvPr>
          <p:cNvSpPr/>
          <p:nvPr/>
        </p:nvSpPr>
        <p:spPr bwMode="auto">
          <a:xfrm>
            <a:off x="4930555" y="4252052"/>
            <a:ext cx="661643" cy="335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953E5DFB-90A6-4263-8180-08137B6EA9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4028" y="4077072"/>
            <a:ext cx="360000" cy="355000"/>
          </a:xfrm>
          <a:prstGeom prst="rect">
            <a:avLst/>
          </a:prstGeom>
        </p:spPr>
      </p:pic>
      <p:sp>
        <p:nvSpPr>
          <p:cNvPr id="53" name="TextBox 43"/>
          <p:cNvSpPr txBox="1"/>
          <p:nvPr/>
        </p:nvSpPr>
        <p:spPr>
          <a:xfrm>
            <a:off x="5544068" y="4218999"/>
            <a:ext cx="4031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92745" y="4089412"/>
            <a:ext cx="6667165" cy="995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287524" y="4412431"/>
            <a:ext cx="6494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각도를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388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42001</TotalTime>
  <Words>1012</Words>
  <Application>Microsoft Office PowerPoint</Application>
  <PresentationFormat>화면 슬라이드 쇼(4:3)</PresentationFormat>
  <Paragraphs>348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7375</cp:revision>
  <dcterms:created xsi:type="dcterms:W3CDTF">2008-07-15T12:19:11Z</dcterms:created>
  <dcterms:modified xsi:type="dcterms:W3CDTF">2022-01-10T23:17:13Z</dcterms:modified>
</cp:coreProperties>
</file>