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5"/>
  </p:notesMasterIdLst>
  <p:handoutMasterIdLst>
    <p:handoutMasterId r:id="rId36"/>
  </p:handoutMasterIdLst>
  <p:sldIdLst>
    <p:sldId id="782" r:id="rId3"/>
    <p:sldId id="783" r:id="rId4"/>
    <p:sldId id="1185" r:id="rId5"/>
    <p:sldId id="1173" r:id="rId6"/>
    <p:sldId id="1222" r:id="rId7"/>
    <p:sldId id="1223" r:id="rId8"/>
    <p:sldId id="1231" r:id="rId9"/>
    <p:sldId id="1236" r:id="rId10"/>
    <p:sldId id="1232" r:id="rId11"/>
    <p:sldId id="1233" r:id="rId12"/>
    <p:sldId id="1234" r:id="rId13"/>
    <p:sldId id="1211" r:id="rId14"/>
    <p:sldId id="1224" r:id="rId15"/>
    <p:sldId id="1225" r:id="rId16"/>
    <p:sldId id="1156" r:id="rId17"/>
    <p:sldId id="1214" r:id="rId18"/>
    <p:sldId id="1226" r:id="rId19"/>
    <p:sldId id="1227" r:id="rId20"/>
    <p:sldId id="1229" r:id="rId21"/>
    <p:sldId id="1146" r:id="rId22"/>
    <p:sldId id="1149" r:id="rId23"/>
    <p:sldId id="1150" r:id="rId24"/>
    <p:sldId id="1208" r:id="rId25"/>
    <p:sldId id="1181" r:id="rId26"/>
    <p:sldId id="1168" r:id="rId27"/>
    <p:sldId id="1238" r:id="rId28"/>
    <p:sldId id="1220" r:id="rId29"/>
    <p:sldId id="1237" r:id="rId30"/>
    <p:sldId id="1230" r:id="rId31"/>
    <p:sldId id="1235" r:id="rId32"/>
    <p:sldId id="1169" r:id="rId33"/>
    <p:sldId id="1170" r:id="rId3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CCD89"/>
    <a:srgbClr val="00A0FF"/>
    <a:srgbClr val="FFECE2"/>
    <a:srgbClr val="6F2183"/>
    <a:srgbClr val="FFFFFF"/>
    <a:srgbClr val="01A0FF"/>
    <a:srgbClr val="F4F4F4"/>
    <a:srgbClr val="85C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507" autoAdjust="0"/>
  </p:normalViewPr>
  <p:slideViewPr>
    <p:cSldViewPr>
      <p:cViewPr>
        <p:scale>
          <a:sx n="100" d="100"/>
          <a:sy n="100" d="100"/>
        </p:scale>
        <p:origin x="-2040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0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68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68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2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2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45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37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96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79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68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9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401_1.html" TargetMode="Externa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401_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5383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579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89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공약수와 최대공약수를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10586" y="1388661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비어 있는 두 곳을 모두 채울 수 있는 조각을 알아보세요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비어 있는 두 곳을 한 가지 색으로 채울 수 있는 조각을 모두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05DD4A2-27E4-4BC5-A03A-49837B763FF2}"/>
              </a:ext>
            </a:extLst>
          </p:cNvPr>
          <p:cNvGrpSpPr/>
          <p:nvPr/>
        </p:nvGrpSpPr>
        <p:grpSpPr>
          <a:xfrm>
            <a:off x="2464846" y="1095364"/>
            <a:ext cx="953968" cy="309774"/>
            <a:chOff x="3674338" y="1232886"/>
            <a:chExt cx="1323848" cy="429882"/>
          </a:xfrm>
        </p:grpSpPr>
        <p:pic>
          <p:nvPicPr>
            <p:cNvPr id="24" name="Picture 38">
              <a:extLst>
                <a:ext uri="{FF2B5EF4-FFF2-40B4-BE49-F238E27FC236}">
                  <a16:creationId xmlns="" xmlns:a16="http://schemas.microsoft.com/office/drawing/2014/main" id="{579DAF98-4A66-44E5-925C-6715DEB94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232886"/>
              <a:ext cx="1249093" cy="429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4C1BA2B-174C-473D-8B0B-DA8E94A4BC3F}"/>
                </a:ext>
              </a:extLst>
            </p:cNvPr>
            <p:cNvSpPr txBox="1"/>
            <p:nvPr/>
          </p:nvSpPr>
          <p:spPr>
            <a:xfrm>
              <a:off x="3926315" y="1291201"/>
              <a:ext cx="1071871" cy="35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88EC0674-4C4D-461B-9354-1B965982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3" y="1110842"/>
            <a:ext cx="883302" cy="28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DC17CC-8E47-424A-B116-90E82ADE4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232" y="2141283"/>
            <a:ext cx="5281247" cy="93409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0939635-884A-428B-8DCF-DBE0953AEACE}"/>
              </a:ext>
            </a:extLst>
          </p:cNvPr>
          <p:cNvGrpSpPr/>
          <p:nvPr/>
        </p:nvGrpSpPr>
        <p:grpSpPr>
          <a:xfrm>
            <a:off x="1950051" y="3402332"/>
            <a:ext cx="3093144" cy="400110"/>
            <a:chOff x="2540881" y="4123728"/>
            <a:chExt cx="1612947" cy="40011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C3DA43F-3F8F-4761-B22C-0453D91DA3D5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DACE79B-C1EE-4654-B899-49D9E87B440D}"/>
                </a:ext>
              </a:extLst>
            </p:cNvPr>
            <p:cNvSpPr txBox="1"/>
            <p:nvPr/>
          </p:nvSpPr>
          <p:spPr>
            <a:xfrm>
              <a:off x="2540881" y="4123728"/>
              <a:ext cx="161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조각</a:t>
              </a: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3" y="316640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88D9B0-F65F-4DD3-97C7-4590EC064B91}"/>
              </a:ext>
            </a:extLst>
          </p:cNvPr>
          <p:cNvSpPr/>
          <p:nvPr/>
        </p:nvSpPr>
        <p:spPr>
          <a:xfrm>
            <a:off x="5046917" y="128260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D61DA0F-2B66-4F91-9BE6-377A277D67B8}"/>
              </a:ext>
            </a:extLst>
          </p:cNvPr>
          <p:cNvSpPr/>
          <p:nvPr/>
        </p:nvSpPr>
        <p:spPr>
          <a:xfrm>
            <a:off x="4396357" y="1282606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1051E1E-110C-4E22-94BF-FD0FFBCEA371}"/>
              </a:ext>
            </a:extLst>
          </p:cNvPr>
          <p:cNvSpPr/>
          <p:nvPr/>
        </p:nvSpPr>
        <p:spPr>
          <a:xfrm>
            <a:off x="5700055" y="128412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9354CA8-FAE1-4D10-BEEA-6464C6410B18}"/>
              </a:ext>
            </a:extLst>
          </p:cNvPr>
          <p:cNvSpPr/>
          <p:nvPr/>
        </p:nvSpPr>
        <p:spPr>
          <a:xfrm>
            <a:off x="6350615" y="128412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23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화면에 나와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내레이션과 모션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10586" y="1596239"/>
            <a:ext cx="66674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비어 있는 두 곳을 모두 채울 수 있는 가장 큰 조각의 크기를 알아보세요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비어 있는 두 곳을 한 가지 색으로 채울 수 있는 조각을 모두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  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05DD4A2-27E4-4BC5-A03A-49837B763FF2}"/>
              </a:ext>
            </a:extLst>
          </p:cNvPr>
          <p:cNvGrpSpPr/>
          <p:nvPr/>
        </p:nvGrpSpPr>
        <p:grpSpPr>
          <a:xfrm>
            <a:off x="2464846" y="1095364"/>
            <a:ext cx="953968" cy="309774"/>
            <a:chOff x="3674338" y="1232886"/>
            <a:chExt cx="1323848" cy="429882"/>
          </a:xfrm>
        </p:grpSpPr>
        <p:pic>
          <p:nvPicPr>
            <p:cNvPr id="24" name="Picture 38">
              <a:extLst>
                <a:ext uri="{FF2B5EF4-FFF2-40B4-BE49-F238E27FC236}">
                  <a16:creationId xmlns="" xmlns:a16="http://schemas.microsoft.com/office/drawing/2014/main" id="{579DAF98-4A66-44E5-925C-6715DEB94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232886"/>
              <a:ext cx="1249093" cy="429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4C1BA2B-174C-473D-8B0B-DA8E94A4BC3F}"/>
                </a:ext>
              </a:extLst>
            </p:cNvPr>
            <p:cNvSpPr txBox="1"/>
            <p:nvPr/>
          </p:nvSpPr>
          <p:spPr>
            <a:xfrm>
              <a:off x="3926315" y="1291201"/>
              <a:ext cx="1071871" cy="35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88EC0674-4C4D-461B-9354-1B965982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3" y="1110842"/>
            <a:ext cx="883302" cy="28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DC17CC-8E47-424A-B116-90E82ADE4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232" y="2288885"/>
            <a:ext cx="5281247" cy="93409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0939635-884A-428B-8DCF-DBE0953AEACE}"/>
              </a:ext>
            </a:extLst>
          </p:cNvPr>
          <p:cNvGrpSpPr/>
          <p:nvPr/>
        </p:nvGrpSpPr>
        <p:grpSpPr>
          <a:xfrm>
            <a:off x="2853294" y="3434963"/>
            <a:ext cx="1286658" cy="400110"/>
            <a:chOff x="2540881" y="4123728"/>
            <a:chExt cx="1612947" cy="40011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C3DA43F-3F8F-4761-B22C-0453D91DA3D5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DACE79B-C1EE-4654-B899-49D9E87B440D}"/>
                </a:ext>
              </a:extLst>
            </p:cNvPr>
            <p:cNvSpPr txBox="1"/>
            <p:nvPr/>
          </p:nvSpPr>
          <p:spPr>
            <a:xfrm>
              <a:off x="2540881" y="4123728"/>
              <a:ext cx="161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09" y="3199039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DFC720D-AB67-4C6A-92BA-FC4C81819885}"/>
              </a:ext>
            </a:extLst>
          </p:cNvPr>
          <p:cNvSpPr/>
          <p:nvPr/>
        </p:nvSpPr>
        <p:spPr>
          <a:xfrm>
            <a:off x="5052706" y="128804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2AB1B3F-3083-4F14-B2E0-BEEF594A7533}"/>
              </a:ext>
            </a:extLst>
          </p:cNvPr>
          <p:cNvSpPr/>
          <p:nvPr/>
        </p:nvSpPr>
        <p:spPr>
          <a:xfrm>
            <a:off x="4402146" y="128805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363935B-585D-4E90-AF3E-FFC00A070CA0}"/>
              </a:ext>
            </a:extLst>
          </p:cNvPr>
          <p:cNvSpPr/>
          <p:nvPr/>
        </p:nvSpPr>
        <p:spPr>
          <a:xfrm>
            <a:off x="5705844" y="1289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541A2A1-FE61-4CDD-9DE1-8676CD8D5A6B}"/>
              </a:ext>
            </a:extLst>
          </p:cNvPr>
          <p:cNvSpPr/>
          <p:nvPr/>
        </p:nvSpPr>
        <p:spPr>
          <a:xfrm>
            <a:off x="6356404" y="128957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="" xmlns:a16="http://schemas.microsoft.com/office/drawing/2014/main" id="{3C32C82E-3520-460A-88CB-BDD23A9A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1" y="4139032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291E3CA0-8AD0-4576-89A3-5917F1918CEA}"/>
              </a:ext>
            </a:extLst>
          </p:cNvPr>
          <p:cNvGrpSpPr/>
          <p:nvPr/>
        </p:nvGrpSpPr>
        <p:grpSpPr>
          <a:xfrm>
            <a:off x="2939865" y="4230105"/>
            <a:ext cx="2618456" cy="1358947"/>
            <a:chOff x="1952975" y="3778016"/>
            <a:chExt cx="2618456" cy="1567397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E6CE7970-B107-45B1-91FB-6F0B2B079260}"/>
                </a:ext>
              </a:extLst>
            </p:cNvPr>
            <p:cNvGrpSpPr/>
            <p:nvPr/>
          </p:nvGrpSpPr>
          <p:grpSpPr>
            <a:xfrm flipH="1">
              <a:off x="1957774" y="3778016"/>
              <a:ext cx="2613656" cy="1567397"/>
              <a:chOff x="523463" y="1630811"/>
              <a:chExt cx="1584514" cy="1609074"/>
            </a:xfrm>
          </p:grpSpPr>
          <p:sp>
            <p:nvSpPr>
              <p:cNvPr id="42" name="말풍선: 모서리가 둥근 사각형 41">
                <a:extLst>
                  <a:ext uri="{FF2B5EF4-FFF2-40B4-BE49-F238E27FC236}">
                    <a16:creationId xmlns="" xmlns:a16="http://schemas.microsoft.com/office/drawing/2014/main" id="{85F2C69B-E3E4-412E-9EE3-D07530A73C01}"/>
                  </a:ext>
                </a:extLst>
              </p:cNvPr>
              <p:cNvSpPr/>
              <p:nvPr/>
            </p:nvSpPr>
            <p:spPr bwMode="auto">
              <a:xfrm>
                <a:off x="523463" y="1630811"/>
                <a:ext cx="1584514" cy="1609074"/>
              </a:xfrm>
              <a:prstGeom prst="wedgeRoundRectCallout">
                <a:avLst>
                  <a:gd name="adj1" fmla="val 54577"/>
                  <a:gd name="adj2" fmla="val 18843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1C2CCA46-D8EF-428B-BEE9-9C7157F5A228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C7F0C122-9404-4CA6-9F7A-A4A3F8801ECC}"/>
                </a:ext>
              </a:extLst>
            </p:cNvPr>
            <p:cNvSpPr/>
            <p:nvPr/>
          </p:nvSpPr>
          <p:spPr>
            <a:xfrm>
              <a:off x="1952975" y="3828772"/>
              <a:ext cx="2618456" cy="14554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곳을 모두 채울 수 있는 가장 큰 조각을 이용하여 빈 곳을 쉽게 채울 수 있어요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0370EAB-CAA4-4638-A0FE-7C9BAD849ACF}"/>
              </a:ext>
            </a:extLst>
          </p:cNvPr>
          <p:cNvSpPr/>
          <p:nvPr/>
        </p:nvSpPr>
        <p:spPr>
          <a:xfrm>
            <a:off x="1475656" y="3929114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29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이외의 수를 클릭했을 경우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잠시 나왔다가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형식 비고 문제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15458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약수에    표 하세요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약수를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4"/>
              </a:rPr>
              <a:t>https://cdata2.tsherpa.co.kr/tsherpa/MultiMedia/Flash/2020/curri/index.html?flashxmlnum=bjsjs0420&amp;classa=A8-C1-31-MM-MM-04-03-02-0-0-0-0&amp;classno=MM_31_04/suh_0301_02_0002/suh_0301_02_0002_401_1.html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  1</a:t>
            </a:r>
            <a:r>
              <a:rPr lang="ko-KR" altLang="en-US" dirty="0" err="1">
                <a:solidFill>
                  <a:srgbClr val="FF0000"/>
                </a:solidFill>
                <a:latin typeface="맑은 고딕" pitchFamily="50" charset="-127"/>
              </a:rPr>
              <a:t>번참고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5A12E9E-39D9-49BA-A2E0-42F87F598445}"/>
              </a:ext>
            </a:extLst>
          </p:cNvPr>
          <p:cNvSpPr/>
          <p:nvPr/>
        </p:nvSpPr>
        <p:spPr>
          <a:xfrm>
            <a:off x="1533798" y="2332538"/>
            <a:ext cx="4268558" cy="110139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76D912-60CA-42F8-9CA8-225A07589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746" y="2436640"/>
            <a:ext cx="3944695" cy="907629"/>
          </a:xfrm>
          <a:prstGeom prst="rect">
            <a:avLst/>
          </a:prstGeom>
        </p:spPr>
      </p:pic>
      <p:pic>
        <p:nvPicPr>
          <p:cNvPr id="33" name="Picture 5">
            <a:extLst>
              <a:ext uri="{FF2B5EF4-FFF2-40B4-BE49-F238E27FC236}">
                <a16:creationId xmlns="" xmlns:a16="http://schemas.microsoft.com/office/drawing/2014/main" id="{DE021DC5-0E8B-4DDB-A2FC-91A2F089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46" y="1653579"/>
            <a:ext cx="324036" cy="31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>
            <a:extLst>
              <a:ext uri="{FF2B5EF4-FFF2-40B4-BE49-F238E27FC236}">
                <a16:creationId xmlns="" xmlns:a16="http://schemas.microsoft.com/office/drawing/2014/main" id="{78156030-4356-4BF7-A989-BBFAF410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36640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463ABDA-98A9-4F4C-8753-4FA6CCF082CD}"/>
              </a:ext>
            </a:extLst>
          </p:cNvPr>
          <p:cNvGrpSpPr/>
          <p:nvPr/>
        </p:nvGrpSpPr>
        <p:grpSpPr>
          <a:xfrm>
            <a:off x="5065822" y="1806148"/>
            <a:ext cx="1739317" cy="318449"/>
            <a:chOff x="5868171" y="1775993"/>
            <a:chExt cx="2042582" cy="390525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C7BCB1C-594E-4457-A710-31187CBF5F92}"/>
                </a:ext>
              </a:extLst>
            </p:cNvPr>
            <p:cNvGrpSpPr/>
            <p:nvPr/>
          </p:nvGrpSpPr>
          <p:grpSpPr>
            <a:xfrm>
              <a:off x="5868171" y="1775993"/>
              <a:ext cx="2042582" cy="390525"/>
              <a:chOff x="5841786" y="1775993"/>
              <a:chExt cx="2834670" cy="390525"/>
            </a:xfrm>
          </p:grpSpPr>
          <p:pic>
            <p:nvPicPr>
              <p:cNvPr id="48" name="Picture 5">
                <a:extLst>
                  <a:ext uri="{FF2B5EF4-FFF2-40B4-BE49-F238E27FC236}">
                    <a16:creationId xmlns="" xmlns:a16="http://schemas.microsoft.com/office/drawing/2014/main" id="{537E45F5-BF50-419E-BF0B-505D2DBF02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6799490-15D7-405B-9B61-D667F10ACF84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1F161CD5-4F4C-4780-A52B-496CE18C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09545" y="1844799"/>
              <a:ext cx="279053" cy="262799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CBD907-3A89-4AA4-88C1-48B5F222D270}"/>
                </a:ext>
              </a:extLst>
            </p:cNvPr>
            <p:cNvSpPr txBox="1"/>
            <p:nvPr/>
          </p:nvSpPr>
          <p:spPr>
            <a:xfrm>
              <a:off x="6280943" y="1821066"/>
              <a:ext cx="1555217" cy="27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0" name="Picture 5">
            <a:extLst>
              <a:ext uri="{FF2B5EF4-FFF2-40B4-BE49-F238E27FC236}">
                <a16:creationId xmlns="" xmlns:a16="http://schemas.microsoft.com/office/drawing/2014/main" id="{1B206E5A-F041-4A58-BC17-08A0C8F0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36640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>
            <a:extLst>
              <a:ext uri="{FF2B5EF4-FFF2-40B4-BE49-F238E27FC236}">
                <a16:creationId xmlns="" xmlns:a16="http://schemas.microsoft.com/office/drawing/2014/main" id="{5BB6C0CA-F4FC-4497-B693-23BED6597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12" y="2436640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="" xmlns:a16="http://schemas.microsoft.com/office/drawing/2014/main" id="{EACF3D71-D270-46D8-A485-44CF4C61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78820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9F68C1AC-C766-43F2-983D-1D6E4274302E}"/>
              </a:ext>
            </a:extLst>
          </p:cNvPr>
          <p:cNvSpPr/>
          <p:nvPr/>
        </p:nvSpPr>
        <p:spPr>
          <a:xfrm>
            <a:off x="1553204" y="2346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4C640A8-FA48-40D7-BE91-79E9446A31DA}"/>
              </a:ext>
            </a:extLst>
          </p:cNvPr>
          <p:cNvSpPr/>
          <p:nvPr/>
        </p:nvSpPr>
        <p:spPr>
          <a:xfrm>
            <a:off x="5696843" y="12885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6CE5846-7B9A-4736-9D4E-2A54406088A9}"/>
              </a:ext>
            </a:extLst>
          </p:cNvPr>
          <p:cNvSpPr/>
          <p:nvPr/>
        </p:nvSpPr>
        <p:spPr>
          <a:xfrm>
            <a:off x="5046283" y="128854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F387358-7150-4327-BE3F-DF8CA57E1378}"/>
              </a:ext>
            </a:extLst>
          </p:cNvPr>
          <p:cNvSpPr/>
          <p:nvPr/>
        </p:nvSpPr>
        <p:spPr>
          <a:xfrm>
            <a:off x="6349981" y="12900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131840" y="2471508"/>
            <a:ext cx="301920" cy="301920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535996" y="2471508"/>
            <a:ext cx="301920" cy="301920"/>
            <a:chOff x="6249485" y="2814376"/>
            <a:chExt cx="304024" cy="304024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5266349" y="2471508"/>
            <a:ext cx="301920" cy="30192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5272868" y="3013688"/>
            <a:ext cx="301920" cy="301920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535996" y="2996986"/>
            <a:ext cx="301920" cy="301920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855594" y="3008851"/>
            <a:ext cx="301920" cy="301920"/>
            <a:chOff x="6249485" y="2814376"/>
            <a:chExt cx="304024" cy="304024"/>
          </a:xfrm>
        </p:grpSpPr>
        <p:cxnSp>
          <p:nvCxnSpPr>
            <p:cNvPr id="74" name="직선 연결선 7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3131840" y="3008851"/>
            <a:ext cx="301920" cy="301920"/>
            <a:chOff x="6249485" y="2814376"/>
            <a:chExt cx="304024" cy="304024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1765328" y="2989809"/>
            <a:ext cx="301920" cy="301920"/>
            <a:chOff x="6249485" y="2814376"/>
            <a:chExt cx="304024" cy="304024"/>
          </a:xfrm>
        </p:grpSpPr>
        <p:cxnSp>
          <p:nvCxnSpPr>
            <p:cNvPr id="81" name="직선 연결선 8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9F68C1AC-C766-43F2-983D-1D6E4274302E}"/>
              </a:ext>
            </a:extLst>
          </p:cNvPr>
          <p:cNvSpPr/>
          <p:nvPr/>
        </p:nvSpPr>
        <p:spPr>
          <a:xfrm>
            <a:off x="4969811" y="1738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1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△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이외의 수를 클릭했을 경우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잠시 나왔다가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형식 비고 문제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15458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약수에    표 하세요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약수를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5A12E9E-39D9-49BA-A2E0-42F87F598445}"/>
              </a:ext>
            </a:extLst>
          </p:cNvPr>
          <p:cNvSpPr/>
          <p:nvPr/>
        </p:nvSpPr>
        <p:spPr>
          <a:xfrm>
            <a:off x="1533798" y="2332538"/>
            <a:ext cx="4268558" cy="110139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76D912-60CA-42F8-9CA8-225A07589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746" y="2436640"/>
            <a:ext cx="3944695" cy="907629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463ABDA-98A9-4F4C-8753-4FA6CCF082CD}"/>
              </a:ext>
            </a:extLst>
          </p:cNvPr>
          <p:cNvGrpSpPr/>
          <p:nvPr/>
        </p:nvGrpSpPr>
        <p:grpSpPr>
          <a:xfrm>
            <a:off x="5065822" y="1806148"/>
            <a:ext cx="1739317" cy="318449"/>
            <a:chOff x="5868171" y="1775993"/>
            <a:chExt cx="2042582" cy="390525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C7BCB1C-594E-4457-A710-31187CBF5F92}"/>
                </a:ext>
              </a:extLst>
            </p:cNvPr>
            <p:cNvGrpSpPr/>
            <p:nvPr/>
          </p:nvGrpSpPr>
          <p:grpSpPr>
            <a:xfrm>
              <a:off x="5868171" y="1775993"/>
              <a:ext cx="2042582" cy="390525"/>
              <a:chOff x="5841786" y="1775993"/>
              <a:chExt cx="2834670" cy="390525"/>
            </a:xfrm>
          </p:grpSpPr>
          <p:pic>
            <p:nvPicPr>
              <p:cNvPr id="48" name="Picture 5">
                <a:extLst>
                  <a:ext uri="{FF2B5EF4-FFF2-40B4-BE49-F238E27FC236}">
                    <a16:creationId xmlns="" xmlns:a16="http://schemas.microsoft.com/office/drawing/2014/main" id="{537E45F5-BF50-419E-BF0B-505D2DBF02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6799490-15D7-405B-9B61-D667F10ACF84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1F161CD5-4F4C-4780-A52B-496CE18C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09545" y="1844799"/>
              <a:ext cx="279053" cy="262799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ACBD907-3A89-4AA4-88C1-48B5F222D270}"/>
                </a:ext>
              </a:extLst>
            </p:cNvPr>
            <p:cNvSpPr txBox="1"/>
            <p:nvPr/>
          </p:nvSpPr>
          <p:spPr>
            <a:xfrm>
              <a:off x="6280943" y="1821066"/>
              <a:ext cx="1555217" cy="27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9F68C1AC-C766-43F2-983D-1D6E4274302E}"/>
              </a:ext>
            </a:extLst>
          </p:cNvPr>
          <p:cNvSpPr/>
          <p:nvPr/>
        </p:nvSpPr>
        <p:spPr>
          <a:xfrm>
            <a:off x="1553204" y="2346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14B5DB16-516E-4EA7-AA16-D9F6F265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37" y="1653579"/>
            <a:ext cx="324036" cy="30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FCF8DF0F-BF55-4107-81D3-67F52B1B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36640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F5281099-1191-4755-B36A-6EC31A09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93" y="2436640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DE27A815-A8C0-4A7C-931C-8C92DB86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08" y="2436640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B9D24E87-BEFE-4175-B1C2-6281F83F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434" y="2436640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="" xmlns:a16="http://schemas.microsoft.com/office/drawing/2014/main" id="{BE013D76-D914-4AD3-82B7-7CD087D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13" y="2436640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="" xmlns:a16="http://schemas.microsoft.com/office/drawing/2014/main" id="{E7ED86D5-38D0-4908-8512-F0C836B5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40" y="2938361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50249B8-AB4E-4986-8E66-8CB2D2560C7F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12"/>
              </a:rPr>
              <a:t>https://cdata2.tsherpa.co.kr/tsherpa/MultiMedia/Flash/2020/curri/index.html?flashxmlnum=bjsjs0420&amp;classa=A8-C1-31-MM-MM-04-03-02-0-0-0-0&amp;classno=MM_31_04/suh_0301_02_0002/suh_0301_02_0002_401_1.html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  1</a:t>
            </a:r>
            <a:r>
              <a:rPr lang="ko-KR" altLang="en-US" dirty="0" err="1">
                <a:solidFill>
                  <a:srgbClr val="FF0000"/>
                </a:solidFill>
                <a:latin typeface="맑은 고딕" pitchFamily="50" charset="-127"/>
              </a:rPr>
              <a:t>번참고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E4ADE7A-4257-4D9F-BE81-03032BC68123}"/>
              </a:ext>
            </a:extLst>
          </p:cNvPr>
          <p:cNvSpPr/>
          <p:nvPr/>
        </p:nvSpPr>
        <p:spPr>
          <a:xfrm>
            <a:off x="5696843" y="128481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384D687-0BAE-404F-B3AA-3FB673DF3B2B}"/>
              </a:ext>
            </a:extLst>
          </p:cNvPr>
          <p:cNvSpPr/>
          <p:nvPr/>
        </p:nvSpPr>
        <p:spPr>
          <a:xfrm>
            <a:off x="5046283" y="128481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C87F902-F88E-4666-A259-2354C77CE991}"/>
              </a:ext>
            </a:extLst>
          </p:cNvPr>
          <p:cNvSpPr/>
          <p:nvPr/>
        </p:nvSpPr>
        <p:spPr>
          <a:xfrm>
            <a:off x="6349981" y="12863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65328" y="2989809"/>
            <a:ext cx="301920" cy="301920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2447321" y="2985019"/>
            <a:ext cx="301920" cy="301920"/>
            <a:chOff x="6249485" y="2814376"/>
            <a:chExt cx="304024" cy="304024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3176495" y="2985019"/>
            <a:ext cx="301920" cy="301920"/>
            <a:chOff x="6249485" y="2814376"/>
            <a:chExt cx="304024" cy="304024"/>
          </a:xfrm>
        </p:grpSpPr>
        <p:cxnSp>
          <p:nvCxnSpPr>
            <p:cNvPr id="68" name="직선 연결선 6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3857562" y="2985019"/>
            <a:ext cx="301920" cy="301920"/>
            <a:chOff x="6249485" y="2814376"/>
            <a:chExt cx="304024" cy="304024"/>
          </a:xfrm>
        </p:grpSpPr>
        <p:cxnSp>
          <p:nvCxnSpPr>
            <p:cNvPr id="73" name="직선 연결선 7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4535996" y="2989809"/>
            <a:ext cx="301920" cy="301920"/>
            <a:chOff x="6249485" y="2814376"/>
            <a:chExt cx="304024" cy="30402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535996" y="2471494"/>
            <a:ext cx="301920" cy="301920"/>
            <a:chOff x="6249485" y="2814376"/>
            <a:chExt cx="304024" cy="304024"/>
          </a:xfrm>
        </p:grpSpPr>
        <p:cxnSp>
          <p:nvCxnSpPr>
            <p:cNvPr id="80" name="직선 연결선 7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4992396" y="1729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62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△표시된 그림으로 남겨주세요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73558"/>
            <a:ext cx="66674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약수를 찾고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 중에서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가장 큰 수를 찾아보세요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약수를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5A12E9E-39D9-49BA-A2E0-42F87F598445}"/>
              </a:ext>
            </a:extLst>
          </p:cNvPr>
          <p:cNvSpPr/>
          <p:nvPr/>
        </p:nvSpPr>
        <p:spPr>
          <a:xfrm>
            <a:off x="1533798" y="2315050"/>
            <a:ext cx="4268558" cy="110139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0CFD4DC-5EEB-40D3-A434-426B181D7408}"/>
              </a:ext>
            </a:extLst>
          </p:cNvPr>
          <p:cNvSpPr/>
          <p:nvPr/>
        </p:nvSpPr>
        <p:spPr>
          <a:xfrm>
            <a:off x="5703124" y="128804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3F8031A-A87B-4422-B4AC-AF25A3951245}"/>
              </a:ext>
            </a:extLst>
          </p:cNvPr>
          <p:cNvSpPr/>
          <p:nvPr/>
        </p:nvSpPr>
        <p:spPr>
          <a:xfrm>
            <a:off x="5052564" y="128805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4A17E1A9-45B1-469C-A772-FB485412FE6D}"/>
              </a:ext>
            </a:extLst>
          </p:cNvPr>
          <p:cNvSpPr/>
          <p:nvPr/>
        </p:nvSpPr>
        <p:spPr>
          <a:xfrm>
            <a:off x="6356262" y="128957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76D912-60CA-42F8-9CA8-225A07589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746" y="2419152"/>
            <a:ext cx="3944695" cy="907629"/>
          </a:xfrm>
          <a:prstGeom prst="rect">
            <a:avLst/>
          </a:prstGeom>
        </p:spPr>
      </p:pic>
      <p:pic>
        <p:nvPicPr>
          <p:cNvPr id="34" name="Picture 5">
            <a:extLst>
              <a:ext uri="{FF2B5EF4-FFF2-40B4-BE49-F238E27FC236}">
                <a16:creationId xmlns="" xmlns:a16="http://schemas.microsoft.com/office/drawing/2014/main" id="{78156030-4356-4BF7-A989-BBFAF410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19152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>
            <a:extLst>
              <a:ext uri="{FF2B5EF4-FFF2-40B4-BE49-F238E27FC236}">
                <a16:creationId xmlns="" xmlns:a16="http://schemas.microsoft.com/office/drawing/2014/main" id="{1B206E5A-F041-4A58-BC17-08A0C8F0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19152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>
            <a:extLst>
              <a:ext uri="{FF2B5EF4-FFF2-40B4-BE49-F238E27FC236}">
                <a16:creationId xmlns="" xmlns:a16="http://schemas.microsoft.com/office/drawing/2014/main" id="{5BB6C0CA-F4FC-4497-B693-23BED6597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12" y="2419152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="" xmlns:a16="http://schemas.microsoft.com/office/drawing/2014/main" id="{EACF3D71-D270-46D8-A485-44CF4C61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61332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9F68C1AC-C766-43F2-983D-1D6E4274302E}"/>
              </a:ext>
            </a:extLst>
          </p:cNvPr>
          <p:cNvSpPr/>
          <p:nvPr/>
        </p:nvSpPr>
        <p:spPr>
          <a:xfrm>
            <a:off x="1401383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FCF8DF0F-BF55-4107-81D3-67F52B1B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19152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F5281099-1191-4755-B36A-6EC31A09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93" y="2419152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DE27A815-A8C0-4A7C-931C-8C92DB86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08" y="2419152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B9D24E87-BEFE-4175-B1C2-6281F83F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434" y="2419152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="" xmlns:a16="http://schemas.microsoft.com/office/drawing/2014/main" id="{BE013D76-D914-4AD3-82B7-7CD087D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13" y="2419152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="" xmlns:a16="http://schemas.microsoft.com/office/drawing/2014/main" id="{E7ED86D5-38D0-4908-8512-F0C836B5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4286" y1="78846" x2="42857" y2="86538"/>
                        <a14:foregroundMark x1="42857" y1="86538" x2="71429" y2="84615"/>
                        <a14:foregroundMark x1="71429" y1="84615" x2="83929" y2="7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28" y="2920873"/>
            <a:ext cx="378176" cy="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DEE3DDB-4906-4206-BA0D-0E7933C384C7}"/>
              </a:ext>
            </a:extLst>
          </p:cNvPr>
          <p:cNvGrpSpPr/>
          <p:nvPr/>
        </p:nvGrpSpPr>
        <p:grpSpPr>
          <a:xfrm>
            <a:off x="702258" y="3891472"/>
            <a:ext cx="1566280" cy="400110"/>
            <a:chOff x="1196572" y="3837568"/>
            <a:chExt cx="1566280" cy="40011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58D8F622-3798-4C39-B5CB-83395607485D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19F23FA-C4FD-4A6C-B187-28A0A9F500AF}"/>
                </a:ext>
              </a:extLst>
            </p:cNvPr>
            <p:cNvSpPr txBox="1"/>
            <p:nvPr/>
          </p:nvSpPr>
          <p:spPr>
            <a:xfrm>
              <a:off x="1196572" y="3837568"/>
              <a:ext cx="15662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공통된 약수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884514AA-1032-469C-B94A-908417BBCBC7}"/>
              </a:ext>
            </a:extLst>
          </p:cNvPr>
          <p:cNvGrpSpPr/>
          <p:nvPr/>
        </p:nvGrpSpPr>
        <p:grpSpPr>
          <a:xfrm>
            <a:off x="2390351" y="3860694"/>
            <a:ext cx="1171520" cy="461665"/>
            <a:chOff x="2540881" y="4090380"/>
            <a:chExt cx="1612947" cy="461665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A18C92CF-A0BF-4541-86C2-1CA71C85FFCF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E36ED731-FAD0-4D68-9D0E-140256CCC9A6}"/>
                </a:ext>
              </a:extLst>
            </p:cNvPr>
            <p:cNvSpPr txBox="1"/>
            <p:nvPr/>
          </p:nvSpPr>
          <p:spPr>
            <a:xfrm>
              <a:off x="2540881" y="4090380"/>
              <a:ext cx="161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1, 2, 4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D8B49C6A-1267-4370-A2DD-50FD8FC6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75" y="364502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DC1B49F3-547F-45BC-B44F-AE954F1527EB}"/>
              </a:ext>
            </a:extLst>
          </p:cNvPr>
          <p:cNvGrpSpPr/>
          <p:nvPr/>
        </p:nvGrpSpPr>
        <p:grpSpPr>
          <a:xfrm>
            <a:off x="3683837" y="3891472"/>
            <a:ext cx="1494272" cy="400110"/>
            <a:chOff x="1196572" y="3837568"/>
            <a:chExt cx="1566280" cy="40011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80F7369F-18DB-476B-8DF8-6A21567D282C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5C110DF2-3B6F-4B1C-935E-A437B160C944}"/>
                </a:ext>
              </a:extLst>
            </p:cNvPr>
            <p:cNvSpPr txBox="1"/>
            <p:nvPr/>
          </p:nvSpPr>
          <p:spPr>
            <a:xfrm>
              <a:off x="1196572" y="3837568"/>
              <a:ext cx="15662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가장 큰 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86841E2E-420D-4BDE-A71C-7B0A9A01825D}"/>
              </a:ext>
            </a:extLst>
          </p:cNvPr>
          <p:cNvGrpSpPr/>
          <p:nvPr/>
        </p:nvGrpSpPr>
        <p:grpSpPr>
          <a:xfrm>
            <a:off x="5271126" y="3860694"/>
            <a:ext cx="824358" cy="461665"/>
            <a:chOff x="2540881" y="4090380"/>
            <a:chExt cx="1612947" cy="461665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E8AEE4B0-45DB-4949-BEB4-7078489FA998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DC7CB7F3-EAC4-4837-9F11-87F5C39704C7}"/>
                </a:ext>
              </a:extLst>
            </p:cNvPr>
            <p:cNvSpPr txBox="1"/>
            <p:nvPr/>
          </p:nvSpPr>
          <p:spPr>
            <a:xfrm>
              <a:off x="2540881" y="4090380"/>
              <a:ext cx="161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3012D96E-F797-4469-9126-6B3E706E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368106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56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179DF6C-B806-4660-AACB-F2A51424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312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1710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78835" y="13047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5DE856-6E25-419B-A9A2-ABB28979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05" y="1991893"/>
            <a:ext cx="912161" cy="5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BC33B8-D4BF-425A-95E7-435089342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45" y="2167332"/>
            <a:ext cx="885529" cy="51933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F8EC13-5A7A-4ED1-A9B5-FFCC2938013F}"/>
              </a:ext>
            </a:extLst>
          </p:cNvPr>
          <p:cNvSpPr/>
          <p:nvPr/>
        </p:nvSpPr>
        <p:spPr>
          <a:xfrm>
            <a:off x="4752020" y="17579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60EB26C-E8BF-4621-97AF-5B8E7EE33277}"/>
              </a:ext>
            </a:extLst>
          </p:cNvPr>
          <p:cNvSpPr/>
          <p:nvPr/>
        </p:nvSpPr>
        <p:spPr>
          <a:xfrm>
            <a:off x="5183156" y="28228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ECA4F450-824C-47F8-BE95-014433A3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5288320C-EEDD-46E8-8312-1C441117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4D5CE062-27DD-4A66-9F66-845707DB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E90DC782-BEE8-4320-9AF8-6D6F3A67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9D018BF-21F9-4F8E-9CED-01E2165F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937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05818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1352" y="157842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5300" y="1614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600040" y="2154641"/>
            <a:ext cx="5808163" cy="1274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485413" y="20451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1" y="1842395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6553623-3307-4174-B6E7-FA826EC41467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CA0649C-10AD-4B93-A235-EEDDE26B8BFA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48CADBA7-9AB2-42C0-8346-D501B6B3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48680D74-3224-48D7-B64A-D0F9DA37F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16866629-3494-4E5A-BBF3-DF369DE1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57F7F522-BBA5-4B71-8822-84A4567B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47384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6C1287D-EB11-4AF8-961A-CFF52A27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405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81827"/>
              </p:ext>
            </p:extLst>
          </p:nvPr>
        </p:nvGraphicFramePr>
        <p:xfrm>
          <a:off x="6984268" y="692696"/>
          <a:ext cx="2086863" cy="4030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just">
                        <a:buFontTx/>
                        <a:buNone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just">
                        <a:buFontTx/>
                        <a:buNone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 이외의 수를 클릭했을 경우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뜨도록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문제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참고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1352" y="157842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5300" y="1614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2627784" y="14688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1" y="1842395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48CADBA7-9AB2-42C0-8346-D501B6B3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48680D74-3224-48D7-B64A-D0F9DA37F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16866629-3494-4E5A-BBF3-DF369DE1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57F7F522-BBA5-4B71-8822-84A4567B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06A25E09-0204-4258-B9C8-21CCE6139DF1}"/>
              </a:ext>
            </a:extLst>
          </p:cNvPr>
          <p:cNvSpPr/>
          <p:nvPr/>
        </p:nvSpPr>
        <p:spPr>
          <a:xfrm>
            <a:off x="2724153" y="229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FB0A2B35-C5E4-4A42-BA70-6CA62C0A84BE}"/>
              </a:ext>
            </a:extLst>
          </p:cNvPr>
          <p:cNvSpPr/>
          <p:nvPr/>
        </p:nvSpPr>
        <p:spPr>
          <a:xfrm>
            <a:off x="2294018" y="2791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3FE5AD10-EC68-42BE-9247-A0F1CE95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09" y="1578420"/>
            <a:ext cx="324036" cy="31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>
            <a:extLst>
              <a:ext uri="{FF2B5EF4-FFF2-40B4-BE49-F238E27FC236}">
                <a16:creationId xmlns="" xmlns:a16="http://schemas.microsoft.com/office/drawing/2014/main" id="{7323482A-8132-4821-AB4E-C59D0106F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879" y="2156199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="" xmlns:a16="http://schemas.microsoft.com/office/drawing/2014/main" id="{649E6996-9F01-449C-8961-8985F081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1724" y1="12281" x2="47236" y2="13296"/>
                        <a14:foregroundMark x1="15517" y1="63158" x2="17241" y2="70175"/>
                        <a14:foregroundMark x1="67241" y1="80702" x2="65517" y2="82456"/>
                        <a14:foregroundMark x1="50148" y1="18162" x2="55172" y2="19298"/>
                        <a14:foregroundMark x1="63793" y1="19298" x2="86207" y2="42105"/>
                        <a14:backgroundMark x1="38476" y1="42270" x2="45713" y2="42796"/>
                        <a14:backgroundMark x1="52460" y1="49663" x2="62069" y2="75439"/>
                        <a14:backgroundMark x1="45898" y1="32058" x2="46341" y2="33246"/>
                        <a14:backgroundMark x1="62069" y1="75439" x2="55780" y2="53040"/>
                        <a14:backgroundMark x1="65967" y1="58280" x2="70690" y2="61404"/>
                        <a14:backgroundMark x1="39543" y1="40802" x2="51572" y2="48758"/>
                        <a14:backgroundMark x1="72966" y1="52686" x2="74138" y2="52632"/>
                        <a14:backgroundMark x1="36207" y1="54386" x2="56194" y2="53462"/>
                        <a14:backgroundMark x1="38023" y1="57548" x2="52036" y2="49230"/>
                        <a14:backgroundMark x1="60200" y1="57538" x2="62005" y2="76517"/>
                        <a14:backgroundMark x1="62047" y1="76551" x2="61446" y2="58806"/>
                        <a14:backgroundMark x1="44068" y1="41123" x2="24652" y2="60881"/>
                        <a14:backgroundMark x1="42743" y1="64256" x2="36207" y2="71930"/>
                        <a14:backgroundMark x1="53913" y1="51141" x2="45281" y2="61276"/>
                        <a14:backgroundMark x1="54157" y1="73377" x2="51724" y2="78947"/>
                        <a14:backgroundMark x1="60806" y1="58155" x2="55171" y2="71056"/>
                        <a14:backgroundMark x1="49448" y1="69614" x2="41379" y2="77193"/>
                        <a14:backgroundMark x1="61210" y1="58566" x2="51250" y2="67922"/>
                        <a14:backgroundMark x1="45244" y1="66254" x2="43103" y2="70175"/>
                        <a14:backgroundMark x1="51724" y1="54386" x2="46434" y2="64074"/>
                        <a14:backgroundMark x1="43747" y1="40796" x2="37931" y2="52632"/>
                        <a14:backgroundMark x1="35921" y1="42878" x2="32759" y2="57895"/>
                        <a14:backgroundMark x1="35453" y1="65636" x2="34483" y2="70175"/>
                        <a14:backgroundMark x1="41264" y1="38434" x2="37133" y2="57770"/>
                        <a14:backgroundMark x1="33164" y1="42254" x2="27830" y2="60089"/>
                        <a14:backgroundMark x1="38475" y1="64883" x2="41379" y2="77193"/>
                        <a14:backgroundMark x1="33137" y1="42248" x2="36816" y2="57849"/>
                        <a14:backgroundMark x1="39166" y1="41320" x2="56897" y2="64912"/>
                        <a14:backgroundMark x1="75862" y1="3509" x2="60345" y2="0"/>
                        <a14:backgroundMark x1="41379" y1="3509" x2="17241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12" y="2756129"/>
            <a:ext cx="378176" cy="3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891BD38-93B4-4A9E-827F-197BC5B57F3E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22CED39E-D9B5-4C51-9367-61FD00C02695}"/>
              </a:ext>
            </a:extLst>
          </p:cNvPr>
          <p:cNvSpPr/>
          <p:nvPr/>
        </p:nvSpPr>
        <p:spPr>
          <a:xfrm>
            <a:off x="5256076" y="17569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4E36521-8CDD-4451-BCCD-7933DDA1B192}"/>
              </a:ext>
            </a:extLst>
          </p:cNvPr>
          <p:cNvSpPr/>
          <p:nvPr/>
        </p:nvSpPr>
        <p:spPr>
          <a:xfrm>
            <a:off x="5416870" y="1834012"/>
            <a:ext cx="1544962" cy="37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59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BE20BE7-0038-49E3-A551-16870780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695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0233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1352" y="157842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1504796" y="22021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1" y="1842395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CA0649C-10AD-4B93-A235-EEDDE26B8BFA}"/>
              </a:ext>
            </a:extLst>
          </p:cNvPr>
          <p:cNvSpPr/>
          <p:nvPr/>
        </p:nvSpPr>
        <p:spPr>
          <a:xfrm>
            <a:off x="72869" y="14467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48CADBA7-9AB2-42C0-8346-D501B6B3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48680D74-3224-48D7-B64A-D0F9DA37F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16866629-3494-4E5A-BBF3-DF369DE1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57F7F522-BBA5-4B71-8822-84A4567B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45A39DB4-D0DE-47FB-B638-77EF7B85B528}"/>
              </a:ext>
            </a:extLst>
          </p:cNvPr>
          <p:cNvSpPr/>
          <p:nvPr/>
        </p:nvSpPr>
        <p:spPr>
          <a:xfrm>
            <a:off x="1536546" y="28639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6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73558"/>
            <a:ext cx="66674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공약수와 최대공약수의 약수를 비교해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최대공약수를 찾아봅시다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96FCCF3-72C1-4727-BFCC-9A0793F71CBE}"/>
              </a:ext>
            </a:extLst>
          </p:cNvPr>
          <p:cNvSpPr/>
          <p:nvPr/>
        </p:nvSpPr>
        <p:spPr>
          <a:xfrm>
            <a:off x="5042124" y="1292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4C461AF-3809-43CF-A0E0-248E6E50AB50}"/>
              </a:ext>
            </a:extLst>
          </p:cNvPr>
          <p:cNvSpPr/>
          <p:nvPr/>
        </p:nvSpPr>
        <p:spPr>
          <a:xfrm>
            <a:off x="4391564" y="129221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A8F4E28-876C-4F21-BBA0-7A33FDCF1498}"/>
              </a:ext>
            </a:extLst>
          </p:cNvPr>
          <p:cNvSpPr/>
          <p:nvPr/>
        </p:nvSpPr>
        <p:spPr>
          <a:xfrm>
            <a:off x="5695262" y="12937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540A60F-1DA9-4584-AE5C-B829AF7F31D9}"/>
              </a:ext>
            </a:extLst>
          </p:cNvPr>
          <p:cNvSpPr/>
          <p:nvPr/>
        </p:nvSpPr>
        <p:spPr>
          <a:xfrm>
            <a:off x="6345822" y="129373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B0FB9C0-913C-4C3D-BADA-FB10349539EA}"/>
              </a:ext>
            </a:extLst>
          </p:cNvPr>
          <p:cNvSpPr/>
          <p:nvPr/>
        </p:nvSpPr>
        <p:spPr bwMode="auto">
          <a:xfrm>
            <a:off x="885076" y="3654521"/>
            <a:ext cx="5379112" cy="8906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695C18E0-26E4-4A3E-B826-880C2BF5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74" y="42715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="" xmlns:a16="http://schemas.microsoft.com/office/drawing/2014/main" id="{AF819327-6186-42C1-A865-73134FE0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0" y="3795016"/>
            <a:ext cx="311520" cy="25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2E106BD-8ABC-4B68-9820-4DC66C747BD2}"/>
              </a:ext>
            </a:extLst>
          </p:cNvPr>
          <p:cNvSpPr/>
          <p:nvPr/>
        </p:nvSpPr>
        <p:spPr>
          <a:xfrm>
            <a:off x="1287106" y="3659461"/>
            <a:ext cx="5040162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공약수 중에서 가장 큰 수가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최대공약수의 약수가 공약수입니다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835611" y="3638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40012"/>
              </p:ext>
            </p:extLst>
          </p:nvPr>
        </p:nvGraphicFramePr>
        <p:xfrm>
          <a:off x="1641320" y="2168860"/>
          <a:ext cx="4053942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0602"/>
                <a:gridCol w="1733340"/>
              </a:tblGrid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공약수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1, 2, 5, 10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최대공약수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최대공약수의 약수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1, 2, 5, 10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02523"/>
              </p:ext>
            </p:extLst>
          </p:nvPr>
        </p:nvGraphicFramePr>
        <p:xfrm>
          <a:off x="153927" y="224644"/>
          <a:ext cx="8836146" cy="47312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비어 있는 두 곳을 한 가지 색으로 채울 수 있는 조각 찾아보기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22~23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공통된 약수 찾아보기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22~23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공통된 약수 찾아보기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22~23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suh_0501_02_0004_202_2.html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482794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공약수와 최대공약수의 관계 설명하기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22~23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05604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suh_0501_02_0004_401_1.html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suh_0501_02_0004_5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71175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44E618A-B6E0-43E8-9E3B-F9DE92E8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15249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7231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3434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9A1E348-AF13-4402-863D-495026C486E6}"/>
              </a:ext>
            </a:extLst>
          </p:cNvPr>
          <p:cNvSpPr/>
          <p:nvPr/>
        </p:nvSpPr>
        <p:spPr>
          <a:xfrm>
            <a:off x="1691680" y="2852936"/>
            <a:ext cx="3708412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6A18739D-D062-4482-904C-69392870A41E}"/>
              </a:ext>
            </a:extLst>
          </p:cNvPr>
          <p:cNvSpPr/>
          <p:nvPr/>
        </p:nvSpPr>
        <p:spPr>
          <a:xfrm>
            <a:off x="1452646" y="2793974"/>
            <a:ext cx="23285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2DA89D6A-A9E6-42C2-817C-2B550662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7C2EFAEE-3F3A-49FC-8F49-52A5AFC46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2E5C7A5F-35AA-4CA1-B6B5-A9D1C3E2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9933FC3E-44ED-4DE8-BCAC-0287286D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CD0947-D289-4C41-B603-242CF540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1010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0193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36~37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1226039" y="2673503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1072996" y="26704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43" y="2885354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1921F6B2-DB6A-4D5B-8502-FB78B851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19BF6AA-6E84-4B56-A4DE-BD065C679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432F347C-FF99-49DC-9159-9509F64C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17A5FDBB-012A-499D-8F90-919EFFE0C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B59C05BC-1035-499C-91C4-005B846A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CAA4DB77-F3BD-4858-9EF9-D9328697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55C8F555-3644-47F0-BE9E-95BA973A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857AB012-E1FC-4738-BE52-ADB56923F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4FF44EC5-B562-401C-9247-11D651E69070}"/>
              </a:ext>
            </a:extLst>
          </p:cNvPr>
          <p:cNvSpPr/>
          <p:nvPr/>
        </p:nvSpPr>
        <p:spPr bwMode="auto">
          <a:xfrm>
            <a:off x="3876394" y="3785725"/>
            <a:ext cx="1320767" cy="380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8438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공약수와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최대공약수를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5374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8" y="151300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사각형: 둥근 모서리 61">
            <a:extLst>
              <a:ext uri="{FF2B5EF4-FFF2-40B4-BE49-F238E27FC236}">
                <a16:creationId xmlns="" xmlns:a16="http://schemas.microsoft.com/office/drawing/2014/main" id="{DA3CB022-4209-44C5-958E-309B7061912B}"/>
              </a:ext>
            </a:extLst>
          </p:cNvPr>
          <p:cNvSpPr/>
          <p:nvPr/>
        </p:nvSpPr>
        <p:spPr>
          <a:xfrm>
            <a:off x="1433490" y="2323164"/>
            <a:ext cx="4492985" cy="1159010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92F3D16F-6F07-4734-9188-F1826638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43" y="2502269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CBC4A535-7ED8-4CD8-8E06-44733D89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78" y="2499336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23D7E043-2ABC-42DE-BBC7-04574FA2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22" y="2499336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1FA830C9-54F3-42B9-98DA-A8429579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99" y="2499336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BAA218B-7FF0-4265-8828-0E086AAE82F9}"/>
              </a:ext>
            </a:extLst>
          </p:cNvPr>
          <p:cNvSpPr txBox="1"/>
          <p:nvPr/>
        </p:nvSpPr>
        <p:spPr>
          <a:xfrm>
            <a:off x="3148020" y="2432555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180B8FF-896F-4653-B423-85BF66697871}"/>
              </a:ext>
            </a:extLst>
          </p:cNvPr>
          <p:cNvSpPr txBox="1"/>
          <p:nvPr/>
        </p:nvSpPr>
        <p:spPr>
          <a:xfrm>
            <a:off x="3658255" y="2432555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5446F22-2EE2-4968-9FEF-04D013D0D733}"/>
              </a:ext>
            </a:extLst>
          </p:cNvPr>
          <p:cNvSpPr txBox="1"/>
          <p:nvPr/>
        </p:nvSpPr>
        <p:spPr>
          <a:xfrm>
            <a:off x="4130321" y="2447795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9D42856-5005-4AFD-AA04-CA52EB34D9F8}"/>
              </a:ext>
            </a:extLst>
          </p:cNvPr>
          <p:cNvSpPr txBox="1"/>
          <p:nvPr/>
        </p:nvSpPr>
        <p:spPr>
          <a:xfrm>
            <a:off x="4644622" y="2447795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9205EDFD-32C4-4AE0-861A-93F6905C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07" y="2352909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3B80CD51-3D06-4C2B-9B73-BB722805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33" y="2352909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="" xmlns:a16="http://schemas.microsoft.com/office/drawing/2014/main" id="{56405F3A-B6D3-4AF4-9F3F-862F3A6D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20" y="2352909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85704F07-84F8-4A1C-8E52-A40BA177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46" y="2352909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24BBB86B-145F-4ED7-BBC9-E5C06697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7AC346E4-7CF2-4692-90E8-05E5B0C0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2B7FA70D-B712-4B1E-818B-5C841F0A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3DBAC736-2DA8-4FC5-8F65-567C51D3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0EDFACD-B256-46DC-A4CE-742C7C7E0E8C}"/>
              </a:ext>
            </a:extLst>
          </p:cNvPr>
          <p:cNvGrpSpPr/>
          <p:nvPr/>
        </p:nvGrpSpPr>
        <p:grpSpPr>
          <a:xfrm>
            <a:off x="1996751" y="3777482"/>
            <a:ext cx="1823363" cy="393220"/>
            <a:chOff x="1196572" y="3844458"/>
            <a:chExt cx="1566280" cy="3932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A2B7BC71-AE4B-47E9-97F7-180C5C499384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5ED8F5CB-C240-44E7-A5C9-115A1B183A49}"/>
                </a:ext>
              </a:extLst>
            </p:cNvPr>
            <p:cNvSpPr txBox="1"/>
            <p:nvPr/>
          </p:nvSpPr>
          <p:spPr>
            <a:xfrm>
              <a:off x="1196572" y="3864239"/>
              <a:ext cx="156628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공약수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2C363EB-A6DA-4BC9-9215-32F9D564DD6C}"/>
              </a:ext>
            </a:extLst>
          </p:cNvPr>
          <p:cNvSpPr txBox="1"/>
          <p:nvPr/>
        </p:nvSpPr>
        <p:spPr>
          <a:xfrm>
            <a:off x="3866938" y="3789426"/>
            <a:ext cx="13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1, 2, 3, 6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F935B391-A6C1-46A8-B94A-F12BB21B3C23}"/>
              </a:ext>
            </a:extLst>
          </p:cNvPr>
          <p:cNvGrpSpPr/>
          <p:nvPr/>
        </p:nvGrpSpPr>
        <p:grpSpPr>
          <a:xfrm>
            <a:off x="1972963" y="4213838"/>
            <a:ext cx="1867622" cy="393220"/>
            <a:chOff x="1176101" y="3844458"/>
            <a:chExt cx="1607222" cy="39322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C360959-D77F-425C-A08F-963EEB457474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77DAF92-5951-4DA4-9203-6BB3A014E852}"/>
                </a:ext>
              </a:extLst>
            </p:cNvPr>
            <p:cNvSpPr txBox="1"/>
            <p:nvPr/>
          </p:nvSpPr>
          <p:spPr>
            <a:xfrm>
              <a:off x="1176101" y="3864239"/>
              <a:ext cx="160722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최대공약수</a:t>
              </a:r>
            </a:p>
          </p:txBody>
        </p:sp>
      </p:grp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132136A-FF67-4A4F-B80F-D9220EFB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43" y="292846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E1C237A3-2A11-43F7-9576-A870A210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78" y="2925532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BA94EAC-82C6-4F00-883B-A7B1762B6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22" y="2925532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="" xmlns:a16="http://schemas.microsoft.com/office/drawing/2014/main" id="{043D7D0E-8E08-494B-BB6A-94A84D9C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99" y="2925532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4226CF9-B1BC-465D-A948-DED500E49086}"/>
              </a:ext>
            </a:extLst>
          </p:cNvPr>
          <p:cNvSpPr txBox="1"/>
          <p:nvPr/>
        </p:nvSpPr>
        <p:spPr>
          <a:xfrm>
            <a:off x="3148020" y="2858751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EE72E1A-47F7-49D1-95FA-520AC69C98DC}"/>
              </a:ext>
            </a:extLst>
          </p:cNvPr>
          <p:cNvSpPr txBox="1"/>
          <p:nvPr/>
        </p:nvSpPr>
        <p:spPr>
          <a:xfrm>
            <a:off x="3658255" y="2858751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C8B6E01-46E2-4AD8-ACC9-538AEE35D367}"/>
              </a:ext>
            </a:extLst>
          </p:cNvPr>
          <p:cNvSpPr txBox="1"/>
          <p:nvPr/>
        </p:nvSpPr>
        <p:spPr>
          <a:xfrm>
            <a:off x="4130321" y="2873991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6306316-D05D-4A30-AC42-8625AADF6246}"/>
              </a:ext>
            </a:extLst>
          </p:cNvPr>
          <p:cNvSpPr txBox="1"/>
          <p:nvPr/>
        </p:nvSpPr>
        <p:spPr>
          <a:xfrm>
            <a:off x="4644622" y="2873991"/>
            <a:ext cx="468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76F945B5-0760-48DE-A013-E5F0E4F6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1" y="3189686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>
            <a:extLst>
              <a:ext uri="{FF2B5EF4-FFF2-40B4-BE49-F238E27FC236}">
                <a16:creationId xmlns="" xmlns:a16="http://schemas.microsoft.com/office/drawing/2014/main" id="{5ABA38EA-1F1D-4D96-A313-CD2ACF40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97" y="3189686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="" xmlns:a16="http://schemas.microsoft.com/office/drawing/2014/main" id="{4042F365-1311-4DB7-A4AE-8D3D3600A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84" y="3189686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="" xmlns:a16="http://schemas.microsoft.com/office/drawing/2014/main" id="{AA6126FA-ADAD-4233-9E48-0D46223D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10" y="3189686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C3EF414-91C7-4D40-9D51-22C7F4419830}"/>
              </a:ext>
            </a:extLst>
          </p:cNvPr>
          <p:cNvSpPr/>
          <p:nvPr/>
        </p:nvSpPr>
        <p:spPr>
          <a:xfrm>
            <a:off x="1669126" y="2499336"/>
            <a:ext cx="3934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약수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 1,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     ,       ,       , 12       </a:t>
            </a:r>
            <a:endParaRPr lang="ko-KR" altLang="en-US" sz="20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A7E5661B-1B98-4A17-B4E7-CB32F41CB38B}"/>
              </a:ext>
            </a:extLst>
          </p:cNvPr>
          <p:cNvSpPr/>
          <p:nvPr/>
        </p:nvSpPr>
        <p:spPr>
          <a:xfrm>
            <a:off x="1669126" y="2898609"/>
            <a:ext cx="3934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약수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 1,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     ,       ,       , 18       </a:t>
            </a:r>
            <a:endParaRPr lang="ko-KR" altLang="en-US" sz="2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AB2F4740-49F2-4A00-9799-BBCCB0E86AE8}"/>
              </a:ext>
            </a:extLst>
          </p:cNvPr>
          <p:cNvSpPr/>
          <p:nvPr/>
        </p:nvSpPr>
        <p:spPr bwMode="auto">
          <a:xfrm>
            <a:off x="3876394" y="4229918"/>
            <a:ext cx="1320767" cy="380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5CF556F3-9EAA-4449-8813-286D95E3C8C6}"/>
              </a:ext>
            </a:extLst>
          </p:cNvPr>
          <p:cNvSpPr txBox="1"/>
          <p:nvPr/>
        </p:nvSpPr>
        <p:spPr>
          <a:xfrm>
            <a:off x="3866938" y="4233619"/>
            <a:ext cx="13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="" xmlns:a16="http://schemas.microsoft.com/office/drawing/2014/main" id="{0C8A48D7-C3AF-4CEC-92A7-2BD68E41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91" y="3722402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CFD1C9D5-BB62-45D1-A037-60150F4A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91" y="4166595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4EF7E1E-92A2-4D58-9A3C-1D55150A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323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8237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 박스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22701" y="198163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A38F147-1F27-4EC4-B4E0-0A57ED95101B}"/>
              </a:ext>
            </a:extLst>
          </p:cNvPr>
          <p:cNvSpPr/>
          <p:nvPr/>
        </p:nvSpPr>
        <p:spPr>
          <a:xfrm>
            <a:off x="1156146" y="2184238"/>
            <a:ext cx="1435634" cy="2270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3B4539A9-D47B-4300-BC91-83E817833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3879DB3D-E2B9-424E-8D08-878618BFC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9F8371EE-9E26-4998-B6AF-8AFD2F728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B3A55277-F9E3-4D0B-AB88-8D7E8E76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18" name="타원 17"/>
          <p:cNvSpPr/>
          <p:nvPr/>
        </p:nvSpPr>
        <p:spPr>
          <a:xfrm>
            <a:off x="2843808" y="214657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38F147-1F27-4EC4-B4E0-0A57ED95101B}"/>
              </a:ext>
            </a:extLst>
          </p:cNvPr>
          <p:cNvSpPr/>
          <p:nvPr/>
        </p:nvSpPr>
        <p:spPr>
          <a:xfrm>
            <a:off x="2939621" y="2256113"/>
            <a:ext cx="1435634" cy="2270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최대공약수의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92987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답과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함께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66632" y="2592652"/>
            <a:ext cx="1268618" cy="46166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21, 28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21416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4C1D76E-9D6E-41A3-9E85-6820E66E4D23}"/>
              </a:ext>
            </a:extLst>
          </p:cNvPr>
          <p:cNvSpPr/>
          <p:nvPr/>
        </p:nvSpPr>
        <p:spPr>
          <a:xfrm>
            <a:off x="1400238" y="3009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73C976-F335-417C-BB6F-AD00B461A546}"/>
              </a:ext>
            </a:extLst>
          </p:cNvPr>
          <p:cNvSpPr txBox="1"/>
          <p:nvPr/>
        </p:nvSpPr>
        <p:spPr>
          <a:xfrm>
            <a:off x="3999138" y="2592652"/>
            <a:ext cx="1268618" cy="46166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24, 42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B07EC81-7218-400F-94AD-7F3D72DEDC8E}"/>
              </a:ext>
            </a:extLst>
          </p:cNvPr>
          <p:cNvSpPr txBox="1"/>
          <p:nvPr/>
        </p:nvSpPr>
        <p:spPr>
          <a:xfrm>
            <a:off x="3976299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5B0A3B6B-3BF0-475A-B3C0-C6AEFD1093B4}"/>
              </a:ext>
            </a:extLst>
          </p:cNvPr>
          <p:cNvSpPr/>
          <p:nvPr/>
        </p:nvSpPr>
        <p:spPr>
          <a:xfrm>
            <a:off x="3807410" y="3009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5C633B76-61EF-477E-B68C-7618E809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62D0DC68-80A8-4370-BA41-6BE94605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C9BD8D30-6727-450B-9B9B-56CAD06F5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8C5ED70D-5343-4823-A3DC-AFA52566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29" name="타원 28"/>
          <p:cNvSpPr/>
          <p:nvPr/>
        </p:nvSpPr>
        <p:spPr>
          <a:xfrm>
            <a:off x="3203848" y="25686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25" y="2462370"/>
            <a:ext cx="276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D4C1D76E-9D6E-41A3-9E85-6820E66E4D23}"/>
              </a:ext>
            </a:extLst>
          </p:cNvPr>
          <p:cNvSpPr/>
          <p:nvPr/>
        </p:nvSpPr>
        <p:spPr>
          <a:xfrm>
            <a:off x="3647281" y="1451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0295AEF0-6631-4079-A57C-ADE885DAAE30}"/>
              </a:ext>
            </a:extLst>
          </p:cNvPr>
          <p:cNvSpPr/>
          <p:nvPr/>
        </p:nvSpPr>
        <p:spPr>
          <a:xfrm>
            <a:off x="4508015" y="516623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최대공약수의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9738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66632" y="2592652"/>
            <a:ext cx="1268618" cy="46166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21, 28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21416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73C976-F335-417C-BB6F-AD00B461A546}"/>
              </a:ext>
            </a:extLst>
          </p:cNvPr>
          <p:cNvSpPr txBox="1"/>
          <p:nvPr/>
        </p:nvSpPr>
        <p:spPr>
          <a:xfrm>
            <a:off x="3999138" y="2592652"/>
            <a:ext cx="1268618" cy="46166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24, 42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B07EC81-7218-400F-94AD-7F3D72DEDC8E}"/>
              </a:ext>
            </a:extLst>
          </p:cNvPr>
          <p:cNvSpPr txBox="1"/>
          <p:nvPr/>
        </p:nvSpPr>
        <p:spPr>
          <a:xfrm>
            <a:off x="3976299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5C633B76-61EF-477E-B68C-7618E809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62D0DC68-80A8-4370-BA41-6BE94605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C9BD8D30-6727-450B-9B9B-56CAD06F5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8C5ED70D-5343-4823-A3DC-AFA52566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29" name="타원 28"/>
          <p:cNvSpPr/>
          <p:nvPr/>
        </p:nvSpPr>
        <p:spPr>
          <a:xfrm>
            <a:off x="3203848" y="25686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25" y="2462370"/>
            <a:ext cx="276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B25EA43-4442-4440-8294-112F10145146}"/>
              </a:ext>
            </a:extLst>
          </p:cNvPr>
          <p:cNvGrpSpPr/>
          <p:nvPr/>
        </p:nvGrpSpPr>
        <p:grpSpPr>
          <a:xfrm>
            <a:off x="210071" y="1988840"/>
            <a:ext cx="6667165" cy="3543141"/>
            <a:chOff x="289983" y="1567509"/>
            <a:chExt cx="6667165" cy="3543141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620ED482-2DAF-4A79-A083-E51E81AB5365}"/>
                </a:ext>
              </a:extLst>
            </p:cNvPr>
            <p:cNvGrpSpPr/>
            <p:nvPr/>
          </p:nvGrpSpPr>
          <p:grpSpPr>
            <a:xfrm>
              <a:off x="289983" y="1567509"/>
              <a:ext cx="6667165" cy="3166286"/>
              <a:chOff x="192745" y="1782968"/>
              <a:chExt cx="6667165" cy="3166286"/>
            </a:xfrm>
          </p:grpSpPr>
          <p:sp>
            <p:nvSpPr>
              <p:cNvPr id="47" name="사각형: 둥근 모서리 44">
                <a:extLst>
                  <a:ext uri="{FF2B5EF4-FFF2-40B4-BE49-F238E27FC236}">
                    <a16:creationId xmlns="" xmlns:a16="http://schemas.microsoft.com/office/drawing/2014/main" id="{A459B6C5-C9FB-446A-90ED-0D4242264111}"/>
                  </a:ext>
                </a:extLst>
              </p:cNvPr>
              <p:cNvSpPr/>
              <p:nvPr/>
            </p:nvSpPr>
            <p:spPr>
              <a:xfrm>
                <a:off x="192745" y="2075355"/>
                <a:ext cx="6667165" cy="268579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각 삼각형 47">
                <a:extLst>
                  <a:ext uri="{FF2B5EF4-FFF2-40B4-BE49-F238E27FC236}">
                    <a16:creationId xmlns="" xmlns:a16="http://schemas.microsoft.com/office/drawing/2014/main" id="{E9ADA626-CF94-4837-AC28-BC5C88EB4F85}"/>
                  </a:ext>
                </a:extLst>
              </p:cNvPr>
              <p:cNvSpPr/>
              <p:nvPr/>
            </p:nvSpPr>
            <p:spPr>
              <a:xfrm flipH="1" flipV="1">
                <a:off x="4840008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9" name="Picture 2">
                <a:extLst>
                  <a:ext uri="{FF2B5EF4-FFF2-40B4-BE49-F238E27FC236}">
                    <a16:creationId xmlns="" xmlns:a16="http://schemas.microsoft.com/office/drawing/2014/main" id="{D74BEB2C-B83E-4688-A93F-9B94B2AE6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99062" y="1782968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3" name="Picture 12">
              <a:extLst>
                <a:ext uri="{FF2B5EF4-FFF2-40B4-BE49-F238E27FC236}">
                  <a16:creationId xmlns="" xmlns:a16="http://schemas.microsoft.com/office/drawing/2014/main" id="{951E3636-2A49-4B27-8CC3-80DD5C227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912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E7946D7-9A2B-4B59-9D17-85BE25F51E22}"/>
                </a:ext>
              </a:extLst>
            </p:cNvPr>
            <p:cNvSpPr txBox="1"/>
            <p:nvPr/>
          </p:nvSpPr>
          <p:spPr>
            <a:xfrm>
              <a:off x="648711" y="1951356"/>
              <a:ext cx="63074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3, 7, 21</a:t>
              </a: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2, 4, 7, 14, 28</a:t>
              </a: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7</a:t>
              </a: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</a:p>
            <a:p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2, 3, 4, 6, 8, 12, 24</a:t>
              </a: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2, 3, 6, 7, 14, 21, 42</a:t>
              </a: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2, 3, 6</a:t>
              </a:r>
            </a:p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최대공약수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8" y="2506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" y="38610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2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두 수의 최대공약수가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두 수의 공약수를 모두 써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881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A8FFF59-0FCD-487C-9B9F-F02F04FD7D0C}"/>
              </a:ext>
            </a:extLst>
          </p:cNvPr>
          <p:cNvGrpSpPr/>
          <p:nvPr/>
        </p:nvGrpSpPr>
        <p:grpSpPr>
          <a:xfrm>
            <a:off x="2262115" y="2366836"/>
            <a:ext cx="2631435" cy="430887"/>
            <a:chOff x="2882449" y="3639147"/>
            <a:chExt cx="753944" cy="430887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CE2E89AB-16B8-4691-BE43-DBEED28B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34" y="220486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0295AEF0-6631-4079-A57C-ADE885DAAE30}"/>
              </a:ext>
            </a:extLst>
          </p:cNvPr>
          <p:cNvSpPr/>
          <p:nvPr/>
        </p:nvSpPr>
        <p:spPr>
          <a:xfrm>
            <a:off x="4508015" y="516623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E3F19BA6-D8C4-47E0-B379-9AE36146A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5686CC43-B1A9-4CD9-8FAC-175CEDA4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0E74608D-57BE-4F72-B4BE-370F7401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EA44AE23-AAAF-4393-B864-C58AB66D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02046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두 수의 최대공약수가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두 수의 공약수를 모두 써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6841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1B25EA43-4442-4440-8294-112F10145146}"/>
              </a:ext>
            </a:extLst>
          </p:cNvPr>
          <p:cNvGrpSpPr/>
          <p:nvPr/>
        </p:nvGrpSpPr>
        <p:grpSpPr>
          <a:xfrm>
            <a:off x="210071" y="3383287"/>
            <a:ext cx="6667165" cy="2148694"/>
            <a:chOff x="289983" y="2961956"/>
            <a:chExt cx="6667165" cy="2148694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620ED482-2DAF-4A79-A083-E51E81AB5365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="" xmlns:a16="http://schemas.microsoft.com/office/drawing/2014/main" id="{A459B6C5-C9FB-446A-90ED-0D4242264111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각 삼각형 45">
                <a:extLst>
                  <a:ext uri="{FF2B5EF4-FFF2-40B4-BE49-F238E27FC236}">
                    <a16:creationId xmlns="" xmlns:a16="http://schemas.microsoft.com/office/drawing/2014/main" id="{E9ADA626-CF94-4837-AC28-BC5C88EB4F85}"/>
                  </a:ext>
                </a:extLst>
              </p:cNvPr>
              <p:cNvSpPr/>
              <p:nvPr/>
            </p:nvSpPr>
            <p:spPr>
              <a:xfrm flipH="1" flipV="1">
                <a:off x="4840008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7" name="Picture 2">
                <a:extLst>
                  <a:ext uri="{FF2B5EF4-FFF2-40B4-BE49-F238E27FC236}">
                    <a16:creationId xmlns="" xmlns:a16="http://schemas.microsoft.com/office/drawing/2014/main" id="{D74BEB2C-B83E-4688-A93F-9B94B2AE6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8" name="Picture 12">
              <a:extLst>
                <a:ext uri="{FF2B5EF4-FFF2-40B4-BE49-F238E27FC236}">
                  <a16:creationId xmlns="" xmlns:a16="http://schemas.microsoft.com/office/drawing/2014/main" id="{951E3636-2A49-4B27-8CC3-80DD5C227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912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E7946D7-9A2B-4B59-9D17-85BE25F51E22}"/>
                </a:ext>
              </a:extLst>
            </p:cNvPr>
            <p:cNvSpPr txBox="1"/>
            <p:nvPr/>
          </p:nvSpPr>
          <p:spPr>
            <a:xfrm>
              <a:off x="499249" y="3319508"/>
              <a:ext cx="63074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최대공약수의 약수가 공약수와 같으므로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두 수를 모르더라도 공약수를 구할 수 있습니다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두 수의 공약수는 최대공약수인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됩니다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E3F19BA6-D8C4-47E0-B379-9AE36146A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5686CC43-B1A9-4CD9-8FAC-175CEDA4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0E74608D-57BE-4F72-B4BE-370F7401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EA44AE23-AAAF-4393-B864-C58AB66D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CA8FFF59-0FCD-487C-9B9F-F02F04FD7D0C}"/>
              </a:ext>
            </a:extLst>
          </p:cNvPr>
          <p:cNvGrpSpPr/>
          <p:nvPr/>
        </p:nvGrpSpPr>
        <p:grpSpPr>
          <a:xfrm>
            <a:off x="2262115" y="2930426"/>
            <a:ext cx="2631435" cy="430887"/>
            <a:chOff x="2882449" y="3639147"/>
            <a:chExt cx="753944" cy="430887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CE2E89AB-16B8-4691-BE43-DBEED28B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34" y="2768454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09805" y="3249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69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4313D68-D4C2-4843-902A-7CFE1CDB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100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24835"/>
              </p:ext>
            </p:extLst>
          </p:nvPr>
        </p:nvGraphicFramePr>
        <p:xfrm>
          <a:off x="7020272" y="689281"/>
          <a:ext cx="2086863" cy="39391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227034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810553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701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11749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=""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410320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=""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420836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A6D1540-6826-4F65-94C6-D1558A69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FBED7CE-2505-4832-B641-F6E4CC85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562BD92F-2B34-4308-8A34-FD361B3D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53A351ED-32B3-4E1C-8209-B045F7F3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867692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7913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9651417-9D78-4C5A-A085-1261EC83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772816"/>
            <a:ext cx="4467528" cy="2938463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="" xmlns:a16="http://schemas.microsoft.com/office/drawing/2014/main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322538" y="13767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6864ABE-7CE8-4F40-84B3-5C5827DF6053}"/>
              </a:ext>
            </a:extLst>
          </p:cNvPr>
          <p:cNvSpPr/>
          <p:nvPr/>
        </p:nvSpPr>
        <p:spPr bwMode="auto">
          <a:xfrm>
            <a:off x="692110" y="4780004"/>
            <a:ext cx="5860110" cy="413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DA811AB-2040-4AB4-AECA-49D2CB29ADE4}"/>
              </a:ext>
            </a:extLst>
          </p:cNvPr>
          <p:cNvSpPr txBox="1"/>
          <p:nvPr/>
        </p:nvSpPr>
        <p:spPr>
          <a:xfrm>
            <a:off x="1111293" y="4823863"/>
            <a:ext cx="544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 있는 두 곳을 </a:t>
            </a:r>
            <a:r>
              <a:rPr lang="ko-KR" altLang="en-US" sz="18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채울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조각을 찾으려고 합니다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="" xmlns:a16="http://schemas.microsoft.com/office/drawing/2014/main" id="{C18BCAFE-228A-4E65-BC93-50B9F8F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504" y="4419175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747C5751-7CAD-4E6A-949F-242FE1B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9" y="1490311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37041998-130B-46FE-832D-ACBA4CD9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4" y="4858791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2AB0710-B5F4-4A07-854A-97BB010C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A24AC1FF-80A1-4EAC-B418-A07CF6B3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E90EF64A-D71E-4B3D-A476-F52AE786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025AE3C-80DF-44AC-8659-F9BCA579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D04D1825-58A8-4624-99DD-D266F270509E}"/>
              </a:ext>
            </a:extLst>
          </p:cNvPr>
          <p:cNvSpPr/>
          <p:nvPr/>
        </p:nvSpPr>
        <p:spPr>
          <a:xfrm>
            <a:off x="5381472" y="1042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7F66934-E626-4137-9EF8-A8D6AAB37F79}"/>
              </a:ext>
            </a:extLst>
          </p:cNvPr>
          <p:cNvSpPr/>
          <p:nvPr/>
        </p:nvSpPr>
        <p:spPr>
          <a:xfrm>
            <a:off x="6350382" y="107780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69C79BD-16DF-46C4-B738-FE9939C15D7B}"/>
              </a:ext>
            </a:extLst>
          </p:cNvPr>
          <p:cNvSpPr/>
          <p:nvPr/>
        </p:nvSpPr>
        <p:spPr>
          <a:xfrm>
            <a:off x="5699822" y="107780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D04D1825-58A8-4624-99DD-D266F270509E}"/>
              </a:ext>
            </a:extLst>
          </p:cNvPr>
          <p:cNvSpPr/>
          <p:nvPr/>
        </p:nvSpPr>
        <p:spPr>
          <a:xfrm>
            <a:off x="510340" y="4751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D04D1825-58A8-4624-99DD-D266F270509E}"/>
              </a:ext>
            </a:extLst>
          </p:cNvPr>
          <p:cNvSpPr/>
          <p:nvPr/>
        </p:nvSpPr>
        <p:spPr>
          <a:xfrm>
            <a:off x="5729950" y="4262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58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4313D68-D4C2-4843-902A-7CFE1CDB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100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72116"/>
              </p:ext>
            </p:extLst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89990" y="2227034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40">
            <a:extLst>
              <a:ext uri="{FF2B5EF4-FFF2-40B4-BE49-F238E27FC236}">
                <a16:creationId xmlns=""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410320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=""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420836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A6D1540-6826-4F65-94C6-D1558A69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FBED7CE-2505-4832-B641-F6E4CC85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562BD92F-2B34-4308-8A34-FD361B3D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53A351ED-32B3-4E1C-8209-B045F7F3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FBEAF9F-9310-41B7-92BF-63E22CE46369}"/>
              </a:ext>
            </a:extLst>
          </p:cNvPr>
          <p:cNvGrpSpPr/>
          <p:nvPr/>
        </p:nvGrpSpPr>
        <p:grpSpPr>
          <a:xfrm>
            <a:off x="162791" y="2455978"/>
            <a:ext cx="6667165" cy="2701144"/>
            <a:chOff x="289983" y="2409506"/>
            <a:chExt cx="6667165" cy="2701144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CB0E4664-51EF-4962-B24C-D440BD2198DE}"/>
                </a:ext>
              </a:extLst>
            </p:cNvPr>
            <p:cNvGrpSpPr/>
            <p:nvPr/>
          </p:nvGrpSpPr>
          <p:grpSpPr>
            <a:xfrm>
              <a:off x="289983" y="2409506"/>
              <a:ext cx="6667165" cy="2324289"/>
              <a:chOff x="192745" y="2624965"/>
              <a:chExt cx="6667165" cy="2324289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="" xmlns:a16="http://schemas.microsoft.com/office/drawing/2014/main" id="{A25E8FDA-48CD-4D17-93DF-A65CD4F3B9F1}"/>
                  </a:ext>
                </a:extLst>
              </p:cNvPr>
              <p:cNvSpPr/>
              <p:nvPr/>
            </p:nvSpPr>
            <p:spPr>
              <a:xfrm>
                <a:off x="192745" y="2922557"/>
                <a:ext cx="6667165" cy="18385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각 삼각형 65">
                <a:extLst>
                  <a:ext uri="{FF2B5EF4-FFF2-40B4-BE49-F238E27FC236}">
                    <a16:creationId xmlns="" xmlns:a16="http://schemas.microsoft.com/office/drawing/2014/main" id="{7A88D155-6B7A-4081-BB21-647E2F953B58}"/>
                  </a:ext>
                </a:extLst>
              </p:cNvPr>
              <p:cNvSpPr/>
              <p:nvPr/>
            </p:nvSpPr>
            <p:spPr>
              <a:xfrm flipH="1" flipV="1">
                <a:off x="5285293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="" xmlns:a16="http://schemas.microsoft.com/office/drawing/2014/main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62496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1" name="Picture 12">
              <a:extLst>
                <a:ext uri="{FF2B5EF4-FFF2-40B4-BE49-F238E27FC236}">
                  <a16:creationId xmlns="" xmlns:a16="http://schemas.microsoft.com/office/drawing/2014/main" id="{230B8EAA-AF17-486C-BEBF-6BC319EBB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163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5AAB3889-2441-4849-AF07-5BDFD8E5A101}"/>
                </a:ext>
              </a:extLst>
            </p:cNvPr>
            <p:cNvSpPr txBox="1"/>
            <p:nvPr/>
          </p:nvSpPr>
          <p:spPr>
            <a:xfrm>
              <a:off x="499249" y="2872372"/>
              <a:ext cx="6307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사탕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개와 초콜릿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똑같은 수로 나누어야 하며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중 가장 큰 수이므로 최대공약수를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찾아야 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1, 2, 3, 4, 6, 8, 12, 24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9,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12,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18, 36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2, 3, 4, 6, 12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이며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최대공약수는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7" y="30160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360806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596A8C3-3F4E-4BDA-95DA-8D05D7B8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32631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85309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1054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게이트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BA44E8B-219B-4ADE-A216-90D64B70B92E}"/>
              </a:ext>
            </a:extLst>
          </p:cNvPr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4996C3B6-EAD7-499C-96F7-18CC831A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="" xmlns:a16="http://schemas.microsoft.com/office/drawing/2014/main" id="{E212183F-8AF1-493F-A944-396D95513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7CC356FD-0131-4E98-83FA-5E939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AF9C91E4-3009-4865-881E-F1398018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15CCE0-3C33-4982-896E-5FBCA920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312024"/>
            <a:ext cx="6607459" cy="4042465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6203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240868"/>
            <a:ext cx="494056" cy="3132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772816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777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304764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309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C6E11C8F-F49C-4A61-8B6C-AA2C3AE4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12D7D670-84F7-4CA3-B061-076CBF7DB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DB6640AD-57B3-4AD1-AB08-21559815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15B7B401-10A4-43DF-B8D8-BAAA3664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1124744"/>
            <a:ext cx="1728192" cy="102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0A41553B-E876-4865-A0B9-F7C3D3CC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CA62839-4B68-4A24-B66E-23EC313E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25838"/>
            <a:ext cx="6666493" cy="4384806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6ADCD454-DC11-4EE7-9663-555550F97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6C99AB70-00E4-4476-95EC-125224EF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DFD45E81-5FF1-4793-938D-EB7D1975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2C8EB567-64E2-4754-955B-62DA861C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>
            <a:extLst>
              <a:ext uri="{FF2B5EF4-FFF2-40B4-BE49-F238E27FC236}">
                <a16:creationId xmlns="" xmlns:a16="http://schemas.microsoft.com/office/drawing/2014/main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6064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6864ABE-7CE8-4F40-84B3-5C5827DF6053}"/>
              </a:ext>
            </a:extLst>
          </p:cNvPr>
          <p:cNvSpPr/>
          <p:nvPr/>
        </p:nvSpPr>
        <p:spPr bwMode="auto">
          <a:xfrm>
            <a:off x="2087724" y="4876694"/>
            <a:ext cx="3096344" cy="424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DA811AB-2040-4AB4-AECA-49D2CB29ADE4}"/>
              </a:ext>
            </a:extLst>
          </p:cNvPr>
          <p:cNvSpPr txBox="1"/>
          <p:nvPr/>
        </p:nvSpPr>
        <p:spPr>
          <a:xfrm>
            <a:off x="2547999" y="4919085"/>
            <a:ext cx="24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37041998-130B-46FE-832D-ACBA4CD9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01" y="4955481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7F66934-E626-4137-9EF8-A8D6AAB37F79}"/>
              </a:ext>
            </a:extLst>
          </p:cNvPr>
          <p:cNvSpPr/>
          <p:nvPr/>
        </p:nvSpPr>
        <p:spPr>
          <a:xfrm>
            <a:off x="6350382" y="107780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69C79BD-16DF-46C4-B738-FE9939C15D7B}"/>
              </a:ext>
            </a:extLst>
          </p:cNvPr>
          <p:cNvSpPr/>
          <p:nvPr/>
        </p:nvSpPr>
        <p:spPr>
          <a:xfrm>
            <a:off x="5699822" y="107780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360CB509-6FDF-46FA-829F-91F05127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="" xmlns:a16="http://schemas.microsoft.com/office/drawing/2014/main" id="{2BEFDCD8-4B88-4EBF-AA45-3A14006FD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FA5936C4-D691-438D-B5CC-0E2F6192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9808E1C8-8CD5-41E1-BA5B-32732434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sp>
        <p:nvSpPr>
          <p:cNvPr id="23" name="타원 22"/>
          <p:cNvSpPr/>
          <p:nvPr/>
        </p:nvSpPr>
        <p:spPr>
          <a:xfrm>
            <a:off x="2062048" y="477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22537" y="1376772"/>
            <a:ext cx="66585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비어 있는 두 곳은 각각 몇 칸인가요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747C5751-7CAD-4E6A-949F-242FE1B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9" y="1490311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9651417-9D78-4C5A-A085-1261EC830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644" y="1772816"/>
            <a:ext cx="4467528" cy="2938463"/>
          </a:xfrm>
          <a:prstGeom prst="rect">
            <a:avLst/>
          </a:prstGeom>
        </p:spPr>
      </p:pic>
      <p:pic>
        <p:nvPicPr>
          <p:cNvPr id="41" name="Picture 37">
            <a:extLst>
              <a:ext uri="{FF2B5EF4-FFF2-40B4-BE49-F238E27FC236}">
                <a16:creationId xmlns="" xmlns:a16="http://schemas.microsoft.com/office/drawing/2014/main" id="{C18BCAFE-228A-4E65-BC93-50B9F8F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504" y="4419175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6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7765E9A-0DA6-43D0-951E-A8CBE2A9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01281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96959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46158C1B-6D8E-47E8-8238-5EEFCFD8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1BF901BA-CD3A-4FB3-95B0-1D3068BF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6F8C93F-46C5-4DF1-BFD3-0C22E116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582C0C0C-B49D-4655-9DA8-3F9DF706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개발물의 그림 그대로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10586" y="1388661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칸의 빈 곳을 같은 크기의 조각으로 채워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비어 있는 두 곳을 한 가지 색으로 채울 수 있는 조각을 모두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05DD4A2-27E4-4BC5-A03A-49837B763FF2}"/>
              </a:ext>
            </a:extLst>
          </p:cNvPr>
          <p:cNvGrpSpPr/>
          <p:nvPr/>
        </p:nvGrpSpPr>
        <p:grpSpPr>
          <a:xfrm>
            <a:off x="2464846" y="1095364"/>
            <a:ext cx="953968" cy="309774"/>
            <a:chOff x="3674338" y="1232886"/>
            <a:chExt cx="1323848" cy="429882"/>
          </a:xfrm>
        </p:grpSpPr>
        <p:pic>
          <p:nvPicPr>
            <p:cNvPr id="24" name="Picture 38">
              <a:extLst>
                <a:ext uri="{FF2B5EF4-FFF2-40B4-BE49-F238E27FC236}">
                  <a16:creationId xmlns="" xmlns:a16="http://schemas.microsoft.com/office/drawing/2014/main" id="{579DAF98-4A66-44E5-925C-6715DEB94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232886"/>
              <a:ext cx="1249093" cy="429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4C1BA2B-174C-473D-8B0B-DA8E94A4BC3F}"/>
                </a:ext>
              </a:extLst>
            </p:cNvPr>
            <p:cNvSpPr txBox="1"/>
            <p:nvPr/>
          </p:nvSpPr>
          <p:spPr>
            <a:xfrm>
              <a:off x="3926315" y="1291201"/>
              <a:ext cx="1071871" cy="35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88EC0674-4C4D-461B-9354-1B965982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3" y="1110842"/>
            <a:ext cx="883302" cy="28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79F26006-C9F1-4240-AAAD-E11E40EB8C6F}"/>
              </a:ext>
            </a:extLst>
          </p:cNvPr>
          <p:cNvSpPr/>
          <p:nvPr/>
        </p:nvSpPr>
        <p:spPr>
          <a:xfrm>
            <a:off x="3367141" y="10018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DC17CC-8E47-424A-B116-90E82ADE4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232" y="2141283"/>
            <a:ext cx="5281247" cy="93409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0939635-884A-428B-8DCF-DBE0953AEACE}"/>
              </a:ext>
            </a:extLst>
          </p:cNvPr>
          <p:cNvGrpSpPr/>
          <p:nvPr/>
        </p:nvGrpSpPr>
        <p:grpSpPr>
          <a:xfrm>
            <a:off x="385241" y="3402332"/>
            <a:ext cx="6222764" cy="707886"/>
            <a:chOff x="2540881" y="4123728"/>
            <a:chExt cx="1612947" cy="707886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C3DA43F-3F8F-4761-B22C-0453D91DA3D5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DACE79B-C1EE-4654-B899-49D9E87B440D}"/>
                </a:ext>
              </a:extLst>
            </p:cNvPr>
            <p:cNvSpPr txBox="1"/>
            <p:nvPr/>
          </p:nvSpPr>
          <p:spPr>
            <a:xfrm>
              <a:off x="2540881" y="4123728"/>
              <a:ext cx="16129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6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조각으로 채울 수 있습니다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28" y="316640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EC88467-D45A-495B-B59B-9E5CF7722576}"/>
              </a:ext>
            </a:extLst>
          </p:cNvPr>
          <p:cNvSpPr/>
          <p:nvPr/>
        </p:nvSpPr>
        <p:spPr>
          <a:xfrm>
            <a:off x="5055249" y="128060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3765DF8-7BD4-451E-B179-83D5DF0CC4ED}"/>
              </a:ext>
            </a:extLst>
          </p:cNvPr>
          <p:cNvSpPr/>
          <p:nvPr/>
        </p:nvSpPr>
        <p:spPr>
          <a:xfrm>
            <a:off x="4404689" y="1280609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A795F87-C795-4B90-8CA2-C4BD304BFA8C}"/>
              </a:ext>
            </a:extLst>
          </p:cNvPr>
          <p:cNvSpPr/>
          <p:nvPr/>
        </p:nvSpPr>
        <p:spPr>
          <a:xfrm>
            <a:off x="5708387" y="128212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856D509-6FC1-44FC-BD67-25DAEE8953F6}"/>
              </a:ext>
            </a:extLst>
          </p:cNvPr>
          <p:cNvSpPr/>
          <p:nvPr/>
        </p:nvSpPr>
        <p:spPr>
          <a:xfrm>
            <a:off x="6358947" y="128212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98B86AF1-FB1E-4EAB-AD8E-438F9025F108}"/>
              </a:ext>
            </a:extLst>
          </p:cNvPr>
          <p:cNvSpPr/>
          <p:nvPr/>
        </p:nvSpPr>
        <p:spPr>
          <a:xfrm>
            <a:off x="1029351" y="21370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47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그림보기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0A41553B-E876-4865-A0B9-F7C3D3CC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CA62839-4B68-4A24-B66E-23EC313E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25838"/>
            <a:ext cx="6666493" cy="4384806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7CC7A71E-8503-45DE-BF56-61549C7FF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36CACE26-9A20-4967-AB2D-D175865D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222C2086-A1FE-4BCE-9CC5-5C15F46B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66757BF1-2D78-4AF9-9210-411BC2B2F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4660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10586" y="1388661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칸의 빈 곳을 같은 크기의 조각으로 채워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비어 있는 두 곳을 한 가지 색으로 채울 수 있는 조각을 모두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504CD48F-D93F-4A4D-94C5-2D68E6C3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9ED0B52D-6D3D-4978-9E3F-AF08DF93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2B2428DE-9537-4D52-9B79-F76E59CF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A989A55C-1E80-4326-A76C-1D797CA0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공약수와 최대공약수를 구해 볼까요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05DD4A2-27E4-4BC5-A03A-49837B763FF2}"/>
              </a:ext>
            </a:extLst>
          </p:cNvPr>
          <p:cNvGrpSpPr/>
          <p:nvPr/>
        </p:nvGrpSpPr>
        <p:grpSpPr>
          <a:xfrm>
            <a:off x="2464846" y="1095364"/>
            <a:ext cx="953968" cy="309774"/>
            <a:chOff x="3674338" y="1232886"/>
            <a:chExt cx="1323848" cy="429882"/>
          </a:xfrm>
        </p:grpSpPr>
        <p:pic>
          <p:nvPicPr>
            <p:cNvPr id="24" name="Picture 38">
              <a:extLst>
                <a:ext uri="{FF2B5EF4-FFF2-40B4-BE49-F238E27FC236}">
                  <a16:creationId xmlns="" xmlns:a16="http://schemas.microsoft.com/office/drawing/2014/main" id="{579DAF98-4A66-44E5-925C-6715DEB94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232886"/>
              <a:ext cx="1249093" cy="429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4C1BA2B-174C-473D-8B0B-DA8E94A4BC3F}"/>
                </a:ext>
              </a:extLst>
            </p:cNvPr>
            <p:cNvSpPr txBox="1"/>
            <p:nvPr/>
          </p:nvSpPr>
          <p:spPr>
            <a:xfrm>
              <a:off x="3926315" y="1291201"/>
              <a:ext cx="1071871" cy="35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26" name="Picture 11">
            <a:extLst>
              <a:ext uri="{FF2B5EF4-FFF2-40B4-BE49-F238E27FC236}">
                <a16:creationId xmlns="" xmlns:a16="http://schemas.microsoft.com/office/drawing/2014/main" id="{88EC0674-4C4D-461B-9354-1B965982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3" y="1110842"/>
            <a:ext cx="883302" cy="28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DC17CC-8E47-424A-B116-90E82ADE4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232" y="2141283"/>
            <a:ext cx="5281247" cy="93409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0939635-884A-428B-8DCF-DBE0953AEACE}"/>
              </a:ext>
            </a:extLst>
          </p:cNvPr>
          <p:cNvGrpSpPr/>
          <p:nvPr/>
        </p:nvGrpSpPr>
        <p:grpSpPr>
          <a:xfrm>
            <a:off x="565767" y="3402332"/>
            <a:ext cx="5861712" cy="400110"/>
            <a:chOff x="2540881" y="4123728"/>
            <a:chExt cx="1612947" cy="40011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C3DA43F-3F8F-4761-B22C-0453D91DA3D5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DACE79B-C1EE-4654-B899-49D9E87B440D}"/>
                </a:ext>
              </a:extLst>
            </p:cNvPr>
            <p:cNvSpPr txBox="1"/>
            <p:nvPr/>
          </p:nvSpPr>
          <p:spPr>
            <a:xfrm>
              <a:off x="2540881" y="4123728"/>
              <a:ext cx="161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조각으로 채울 수 있습니다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47BF2A2B-BE18-47CC-A843-9AEB79E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74" y="316640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6B65DB6-9F29-415E-9F61-56CD3385E3DB}"/>
              </a:ext>
            </a:extLst>
          </p:cNvPr>
          <p:cNvSpPr/>
          <p:nvPr/>
        </p:nvSpPr>
        <p:spPr>
          <a:xfrm>
            <a:off x="5048241" y="128551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D551E8-C1EA-4426-8DB3-9F98B2541960}"/>
              </a:ext>
            </a:extLst>
          </p:cNvPr>
          <p:cNvSpPr/>
          <p:nvPr/>
        </p:nvSpPr>
        <p:spPr>
          <a:xfrm>
            <a:off x="4397681" y="128551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6C63F51-E29C-41DE-9F61-7E075FB38258}"/>
              </a:ext>
            </a:extLst>
          </p:cNvPr>
          <p:cNvSpPr/>
          <p:nvPr/>
        </p:nvSpPr>
        <p:spPr>
          <a:xfrm>
            <a:off x="5701379" y="1287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1B3C180-B782-462B-9F02-33418735EC91}"/>
              </a:ext>
            </a:extLst>
          </p:cNvPr>
          <p:cNvSpPr/>
          <p:nvPr/>
        </p:nvSpPr>
        <p:spPr>
          <a:xfrm>
            <a:off x="6351939" y="1287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94045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40084</TotalTime>
  <Words>2323</Words>
  <Application>Microsoft Office PowerPoint</Application>
  <PresentationFormat>화면 슬라이드 쇼(4:3)</PresentationFormat>
  <Paragraphs>767</Paragraphs>
  <Slides>32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6358</cp:revision>
  <dcterms:created xsi:type="dcterms:W3CDTF">2008-07-15T12:19:11Z</dcterms:created>
  <dcterms:modified xsi:type="dcterms:W3CDTF">2022-01-21T10:45:53Z</dcterms:modified>
</cp:coreProperties>
</file>