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0"/>
  </p:notesMasterIdLst>
  <p:handoutMasterIdLst>
    <p:handoutMasterId r:id="rId31"/>
  </p:handoutMasterIdLst>
  <p:sldIdLst>
    <p:sldId id="782" r:id="rId3"/>
    <p:sldId id="783" r:id="rId4"/>
    <p:sldId id="1185" r:id="rId5"/>
    <p:sldId id="1223" r:id="rId6"/>
    <p:sldId id="1236" r:id="rId7"/>
    <p:sldId id="1231" r:id="rId8"/>
    <p:sldId id="1247" r:id="rId9"/>
    <p:sldId id="1239" r:id="rId10"/>
    <p:sldId id="1241" r:id="rId11"/>
    <p:sldId id="1240" r:id="rId12"/>
    <p:sldId id="1242" r:id="rId13"/>
    <p:sldId id="1243" r:id="rId14"/>
    <p:sldId id="1244" r:id="rId15"/>
    <p:sldId id="1245" r:id="rId16"/>
    <p:sldId id="1233" r:id="rId17"/>
    <p:sldId id="1249" r:id="rId18"/>
    <p:sldId id="1248" r:id="rId19"/>
    <p:sldId id="1146" r:id="rId20"/>
    <p:sldId id="1149" r:id="rId21"/>
    <p:sldId id="1150" r:id="rId22"/>
    <p:sldId id="1208" r:id="rId23"/>
    <p:sldId id="1181" r:id="rId24"/>
    <p:sldId id="1250" r:id="rId25"/>
    <p:sldId id="1168" r:id="rId26"/>
    <p:sldId id="1230" r:id="rId27"/>
    <p:sldId id="1246" r:id="rId28"/>
    <p:sldId id="1220" r:id="rId2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F"/>
    <a:srgbClr val="FF5E00"/>
    <a:srgbClr val="A46B5B"/>
    <a:srgbClr val="D6F6FA"/>
    <a:srgbClr val="ED048A"/>
    <a:srgbClr val="FFFFFF"/>
    <a:srgbClr val="FCD5B5"/>
    <a:srgbClr val="AE7C65"/>
    <a:srgbClr val="FCCD89"/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507" autoAdjust="0"/>
  </p:normalViewPr>
  <p:slideViewPr>
    <p:cSldViewPr>
      <p:cViewPr>
        <p:scale>
          <a:sx n="100" d="100"/>
          <a:sy n="100" d="100"/>
        </p:scale>
        <p:origin x="-2064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0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17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1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5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53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76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3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9846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8678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24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최대공약수를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9552E9-DED8-4CB0-88F5-B7E39C49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02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없음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탭 넘기면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캐릭터 바로 보이게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179527F9-EC94-4925-AAAE-4B67923B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E1418F9D-C376-42DF-93F7-D3D2CDF8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98D0EE8E-820B-4B7E-ACA3-89271BCA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3402E40-584A-4890-835B-050D401E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06DAA1-7B01-4D2A-B728-75437C5DC9F2}"/>
              </a:ext>
            </a:extLst>
          </p:cNvPr>
          <p:cNvSpPr/>
          <p:nvPr/>
        </p:nvSpPr>
        <p:spPr>
          <a:xfrm>
            <a:off x="459410" y="4096006"/>
            <a:ext cx="3608534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DA1BD34-E028-4418-927B-D4B5821BCF00}"/>
              </a:ext>
            </a:extLst>
          </p:cNvPr>
          <p:cNvGrpSpPr/>
          <p:nvPr/>
        </p:nvGrpSpPr>
        <p:grpSpPr>
          <a:xfrm>
            <a:off x="1841004" y="4250228"/>
            <a:ext cx="2180433" cy="1017158"/>
            <a:chOff x="1952975" y="3778017"/>
            <a:chExt cx="2180433" cy="117318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A3A8757B-2665-453B-910B-AD285E7CCA6B}"/>
                </a:ext>
              </a:extLst>
            </p:cNvPr>
            <p:cNvGrpSpPr/>
            <p:nvPr/>
          </p:nvGrpSpPr>
          <p:grpSpPr>
            <a:xfrm flipH="1">
              <a:off x="1957772" y="3778017"/>
              <a:ext cx="2140341" cy="1173181"/>
              <a:chOff x="810408" y="1630812"/>
              <a:chExt cx="1297569" cy="1204376"/>
            </a:xfrm>
          </p:grpSpPr>
          <p:sp>
            <p:nvSpPr>
              <p:cNvPr id="43" name="말풍선: 모서리가 둥근 사각형 42">
                <a:extLst>
                  <a:ext uri="{FF2B5EF4-FFF2-40B4-BE49-F238E27FC236}">
                    <a16:creationId xmlns:a16="http://schemas.microsoft.com/office/drawing/2014/main" xmlns="" id="{7891B2E3-FA6F-487B-A9B8-555AA754B0A2}"/>
                  </a:ext>
                </a:extLst>
              </p:cNvPr>
              <p:cNvSpPr/>
              <p:nvPr/>
            </p:nvSpPr>
            <p:spPr bwMode="auto">
              <a:xfrm>
                <a:off x="810408" y="1630812"/>
                <a:ext cx="1297569" cy="1204376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765D40E-0571-4406-8B50-324EF3947B43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86EF5EE-DCF4-4E74-BE16-9ED21216295F}"/>
                </a:ext>
              </a:extLst>
            </p:cNvPr>
            <p:cNvSpPr/>
            <p:nvPr/>
          </p:nvSpPr>
          <p:spPr>
            <a:xfrm>
              <a:off x="1952975" y="3850739"/>
              <a:ext cx="2180433" cy="1100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수가 커서 두 수의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곱으로 나타내기 어려울 때는 여러 수의 곱을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이용할 수 있어요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DC090E5-7436-42BA-B184-DC9050E6E8CF}"/>
              </a:ext>
            </a:extLst>
          </p:cNvPr>
          <p:cNvSpPr/>
          <p:nvPr/>
        </p:nvSpPr>
        <p:spPr>
          <a:xfrm>
            <a:off x="376795" y="393955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8D6B3CC3-6555-4921-B1AD-3FC0EE58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0" y="4159155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0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FD6819B6-5E40-42AF-9F80-41A8EE885102}"/>
              </a:ext>
            </a:extLst>
          </p:cNvPr>
          <p:cNvSpPr/>
          <p:nvPr/>
        </p:nvSpPr>
        <p:spPr>
          <a:xfrm>
            <a:off x="417651" y="2438687"/>
            <a:ext cx="6330401" cy="1035129"/>
          </a:xfrm>
          <a:prstGeom prst="roundRect">
            <a:avLst/>
          </a:prstGeom>
          <a:solidFill>
            <a:schemeClr val="bg1"/>
          </a:solidFill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각각 여러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최대공약수를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9F5C272-6A04-4273-8B00-0D97F9AFB5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"/>
          <a:stretch/>
        </p:blipFill>
        <p:spPr>
          <a:xfrm>
            <a:off x="486339" y="2305436"/>
            <a:ext cx="556789" cy="264948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7BE45F34-19B5-456A-9DF7-27DB3C9C65AD}"/>
              </a:ext>
            </a:extLst>
          </p:cNvPr>
          <p:cNvSpPr txBox="1"/>
          <p:nvPr/>
        </p:nvSpPr>
        <p:spPr>
          <a:xfrm>
            <a:off x="552955" y="2526996"/>
            <a:ext cx="42781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×3  75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×5 </a:t>
            </a:r>
            <a:endParaRPr lang="en-US" altLang="ko-KR" sz="2000" dirty="0">
              <a:solidFill>
                <a:srgbClr val="ED048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94C9FE93-D3EA-4BFF-8712-E91411E69094}"/>
              </a:ext>
            </a:extLst>
          </p:cNvPr>
          <p:cNvSpPr txBox="1"/>
          <p:nvPr/>
        </p:nvSpPr>
        <p:spPr>
          <a:xfrm>
            <a:off x="1188124" y="3038596"/>
            <a:ext cx="51225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최대공약수</a:t>
            </a:r>
            <a:endParaRPr lang="en-US" altLang="ko-KR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CF191-FCA6-4259-8DAA-C8003DD0CA80}"/>
              </a:ext>
            </a:extLst>
          </p:cNvPr>
          <p:cNvSpPr/>
          <p:nvPr/>
        </p:nvSpPr>
        <p:spPr>
          <a:xfrm rot="16200000">
            <a:off x="1157914" y="27475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08A7541-A0D1-4784-BD6F-6FBFB3423629}"/>
              </a:ext>
            </a:extLst>
          </p:cNvPr>
          <p:cNvSpPr/>
          <p:nvPr/>
        </p:nvSpPr>
        <p:spPr>
          <a:xfrm rot="16200000">
            <a:off x="2641032" y="27475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xmlns="" id="{640F6430-0894-45F4-B52A-C898031C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15" y="3099412"/>
            <a:ext cx="272021" cy="2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2431817" y="514748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2F4BE251-3891-49A3-A09C-E56011A4F423}"/>
              </a:ext>
            </a:extLst>
          </p:cNvPr>
          <p:cNvGrpSpPr/>
          <p:nvPr/>
        </p:nvGrpSpPr>
        <p:grpSpPr>
          <a:xfrm>
            <a:off x="2551424" y="5358037"/>
            <a:ext cx="1437010" cy="231017"/>
            <a:chOff x="319554" y="1245924"/>
            <a:chExt cx="2636592" cy="423864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xmlns="" id="{B5C5D634-BCDB-4CE7-B210-E16817D7C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xmlns="" id="{3D53B5E6-2291-4A82-BE3B-F342295D5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C1E2EB23-3F77-4041-A388-1FC565D64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5F9D273D-8E65-4EA4-9529-B452B12AF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xmlns="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77E1EB59-6DD7-4A6B-8672-0022C4389FC7}"/>
              </a:ext>
            </a:extLst>
          </p:cNvPr>
          <p:cNvSpPr/>
          <p:nvPr/>
        </p:nvSpPr>
        <p:spPr>
          <a:xfrm>
            <a:off x="4395284" y="136997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1F5996A-0197-4CAC-9AAD-338404743D2E}"/>
              </a:ext>
            </a:extLst>
          </p:cNvPr>
          <p:cNvSpPr/>
          <p:nvPr/>
        </p:nvSpPr>
        <p:spPr>
          <a:xfrm>
            <a:off x="3744724" y="136998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6591000-E59B-4F73-99A1-74D22DB359E9}"/>
              </a:ext>
            </a:extLst>
          </p:cNvPr>
          <p:cNvSpPr/>
          <p:nvPr/>
        </p:nvSpPr>
        <p:spPr>
          <a:xfrm>
            <a:off x="5048422" y="137150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B98997CA-ACDB-465F-A050-97055B9FD51E}"/>
              </a:ext>
            </a:extLst>
          </p:cNvPr>
          <p:cNvSpPr/>
          <p:nvPr/>
        </p:nvSpPr>
        <p:spPr>
          <a:xfrm>
            <a:off x="569898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11439ED-1F45-4A03-91E0-762B36854EBC}"/>
              </a:ext>
            </a:extLst>
          </p:cNvPr>
          <p:cNvSpPr/>
          <p:nvPr/>
        </p:nvSpPr>
        <p:spPr>
          <a:xfrm>
            <a:off x="634954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3F57DAB8-DD18-45E0-85C7-4360EC50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xmlns="" id="{EB7D69B0-596A-4C50-BF3F-653F6F8D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5A72B367-167D-42CF-A023-78628957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xmlns="" id="{AC8C5C94-AD2F-4C12-9C78-DBCF43F2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78954" y="4053097"/>
            <a:ext cx="6465244" cy="78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251520" y="4128478"/>
            <a:ext cx="6434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은 여러 수의 곱으로 나타낸 곱셈식을 이용하여 최대공약수를 구하는 방법입니다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7410A039-E40F-4D6C-9D1F-5335A1294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"/>
          <a:stretch/>
        </p:blipFill>
        <p:spPr>
          <a:xfrm>
            <a:off x="344722" y="4166860"/>
            <a:ext cx="556789" cy="264948"/>
          </a:xfrm>
          <a:prstGeom prst="rect">
            <a:avLst/>
          </a:prstGeom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64" y="383060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53849E4-6CFA-45E8-BFCF-65230BD0446E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각각 여러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3C22A492-9662-4B35-BD47-3BBECCB764D4}"/>
              </a:ext>
            </a:extLst>
          </p:cNvPr>
          <p:cNvGrpSpPr/>
          <p:nvPr/>
        </p:nvGrpSpPr>
        <p:grpSpPr>
          <a:xfrm>
            <a:off x="2551424" y="5358037"/>
            <a:ext cx="1437010" cy="236208"/>
            <a:chOff x="290979" y="2009759"/>
            <a:chExt cx="2665167" cy="433388"/>
          </a:xfrm>
        </p:grpSpPr>
        <p:pic>
          <p:nvPicPr>
            <p:cNvPr id="81" name="Picture 15">
              <a:extLst>
                <a:ext uri="{FF2B5EF4-FFF2-40B4-BE49-F238E27FC236}">
                  <a16:creationId xmlns:a16="http://schemas.microsoft.com/office/drawing/2014/main" xmlns="" id="{60D220B4-F478-4778-B9D7-EC1F42C83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xmlns="" id="{27817606-A25A-4A41-9CC3-47DDB0B3C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:a16="http://schemas.microsoft.com/office/drawing/2014/main" xmlns="" id="{C5040205-B60E-4DDE-B62A-DED8EA9B7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6">
              <a:extLst>
                <a:ext uri="{FF2B5EF4-FFF2-40B4-BE49-F238E27FC236}">
                  <a16:creationId xmlns:a16="http://schemas.microsoft.com/office/drawing/2014/main" xmlns="" id="{D85AC800-BE81-4071-AA56-AC6577FE0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xmlns="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C19F0DF9-FDEA-4B85-95C4-DF607A0E98BB}"/>
              </a:ext>
            </a:extLst>
          </p:cNvPr>
          <p:cNvSpPr/>
          <p:nvPr/>
        </p:nvSpPr>
        <p:spPr>
          <a:xfrm>
            <a:off x="4395284" y="136997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88A3B641-D84E-4547-8217-043C5F6C20CE}"/>
              </a:ext>
            </a:extLst>
          </p:cNvPr>
          <p:cNvSpPr/>
          <p:nvPr/>
        </p:nvSpPr>
        <p:spPr>
          <a:xfrm>
            <a:off x="3744724" y="136998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A4890E9-B8FF-46BD-AAD3-8BB8B9D57E23}"/>
              </a:ext>
            </a:extLst>
          </p:cNvPr>
          <p:cNvSpPr/>
          <p:nvPr/>
        </p:nvSpPr>
        <p:spPr>
          <a:xfrm>
            <a:off x="5048422" y="137150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DC799F6A-D83B-46E3-855A-C3767494FA1A}"/>
              </a:ext>
            </a:extLst>
          </p:cNvPr>
          <p:cNvSpPr/>
          <p:nvPr/>
        </p:nvSpPr>
        <p:spPr>
          <a:xfrm>
            <a:off x="569898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B1E9881-9045-43A9-AC62-45600DF70847}"/>
              </a:ext>
            </a:extLst>
          </p:cNvPr>
          <p:cNvSpPr/>
          <p:nvPr/>
        </p:nvSpPr>
        <p:spPr>
          <a:xfrm>
            <a:off x="634954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7">
            <a:extLst>
              <a:ext uri="{FF2B5EF4-FFF2-40B4-BE49-F238E27FC236}">
                <a16:creationId xmlns:a16="http://schemas.microsoft.com/office/drawing/2014/main" xmlns="" id="{B055AAB4-26FA-4D9F-8369-E007F8EE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xmlns="" id="{F4A40099-EFFE-4368-9142-703C5B2D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1" name="직사각형 21">
            <a:extLst>
              <a:ext uri="{FF2B5EF4-FFF2-40B4-BE49-F238E27FC236}">
                <a16:creationId xmlns:a16="http://schemas.microsoft.com/office/drawing/2014/main" xmlns="" id="{154BBCCC-9F4D-4975-9AAC-410EA2B8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xmlns="" id="{7E905AB3-F799-4594-BA24-A35EFE4C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78954" y="4113056"/>
            <a:ext cx="6465244" cy="78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251520" y="4157657"/>
            <a:ext cx="6434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는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공통인 약수를 이용하여 최대공약수를 구하는 방법입니다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75FA2F46-CD6D-4FF8-B1B2-931A8B3BF1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25" r="6297" b="4473"/>
          <a:stretch/>
        </p:blipFill>
        <p:spPr>
          <a:xfrm>
            <a:off x="329663" y="4216103"/>
            <a:ext cx="556789" cy="286982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28" y="39330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최대공약수를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sp>
        <p:nvSpPr>
          <p:cNvPr id="50" name="사각형: 둥근 모서리 58">
            <a:extLst>
              <a:ext uri="{FF2B5EF4-FFF2-40B4-BE49-F238E27FC236}">
                <a16:creationId xmlns:a16="http://schemas.microsoft.com/office/drawing/2014/main" xmlns="" id="{3DAA2BC9-3332-4D7E-8D9D-75E5BE5D7B6B}"/>
              </a:ext>
            </a:extLst>
          </p:cNvPr>
          <p:cNvSpPr/>
          <p:nvPr/>
        </p:nvSpPr>
        <p:spPr>
          <a:xfrm>
            <a:off x="395536" y="2406433"/>
            <a:ext cx="6344452" cy="1481174"/>
          </a:xfrm>
          <a:prstGeom prst="roundRect">
            <a:avLst/>
          </a:prstGeom>
          <a:solidFill>
            <a:schemeClr val="bg1"/>
          </a:solidFill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C58B67AE-5A5E-48F5-9A6D-164F79499BC9}"/>
              </a:ext>
            </a:extLst>
          </p:cNvPr>
          <p:cNvSpPr txBox="1"/>
          <p:nvPr/>
        </p:nvSpPr>
        <p:spPr>
          <a:xfrm>
            <a:off x="426800" y="2587733"/>
            <a:ext cx="2624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공약수</a:t>
            </a:r>
            <a:endParaRPr lang="en-US" altLang="ko-KR" sz="18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21C38BC-E056-446B-B749-0F9E1ABD62A0}"/>
              </a:ext>
            </a:extLst>
          </p:cNvPr>
          <p:cNvSpPr txBox="1"/>
          <p:nvPr/>
        </p:nvSpPr>
        <p:spPr>
          <a:xfrm>
            <a:off x="714225" y="3443409"/>
            <a:ext cx="438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최대공약수</a:t>
            </a:r>
            <a:endParaRPr lang="en-US" altLang="ko-KR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A420C5FA-C2EA-4242-AA82-7500C54591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25" r="6297" b="4473"/>
          <a:stretch/>
        </p:blipFill>
        <p:spPr>
          <a:xfrm>
            <a:off x="495487" y="2276872"/>
            <a:ext cx="556789" cy="286982"/>
          </a:xfrm>
          <a:prstGeom prst="rect">
            <a:avLst/>
          </a:prstGeom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66C92BA1-FBBE-499F-AAEB-6F1AB740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9" y="2659837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D41D9C4-FB7D-4B59-920E-2C87BB40890E}"/>
              </a:ext>
            </a:extLst>
          </p:cNvPr>
          <p:cNvSpPr/>
          <p:nvPr/>
        </p:nvSpPr>
        <p:spPr bwMode="auto">
          <a:xfrm>
            <a:off x="2441921" y="2969130"/>
            <a:ext cx="331066" cy="2625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70118D60-3B7E-4637-B329-CF805B15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08" y="3504530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186EA13-A03D-4BB0-A3F3-CBCDE54A15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8056" y="2598140"/>
            <a:ext cx="1005851" cy="893628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38A5DA12-7044-4326-8CC3-A1FE1098059D}"/>
              </a:ext>
            </a:extLst>
          </p:cNvPr>
          <p:cNvSpPr txBox="1"/>
          <p:nvPr/>
        </p:nvSpPr>
        <p:spPr>
          <a:xfrm>
            <a:off x="426800" y="2890441"/>
            <a:ext cx="2624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공약수</a:t>
            </a:r>
            <a:endParaRPr lang="en-US" altLang="ko-KR" sz="18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31">
            <a:extLst>
              <a:ext uri="{FF2B5EF4-FFF2-40B4-BE49-F238E27FC236}">
                <a16:creationId xmlns:a16="http://schemas.microsoft.com/office/drawing/2014/main" xmlns="" id="{BD66196A-0AF2-45DF-AD8F-70C17D29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9" y="2962545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0837CC-EEC8-4DD5-A615-90396B94B6C4}"/>
              </a:ext>
            </a:extLst>
          </p:cNvPr>
          <p:cNvSpPr/>
          <p:nvPr/>
        </p:nvSpPr>
        <p:spPr bwMode="auto">
          <a:xfrm>
            <a:off x="2721382" y="2942731"/>
            <a:ext cx="140346" cy="274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D7179E8-B353-401F-829F-3F7FC72E6CDD}"/>
              </a:ext>
            </a:extLst>
          </p:cNvPr>
          <p:cNvSpPr/>
          <p:nvPr/>
        </p:nvSpPr>
        <p:spPr>
          <a:xfrm>
            <a:off x="2613429" y="2870622"/>
            <a:ext cx="34817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2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1673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 bwMode="auto">
          <a:xfrm>
            <a:off x="278954" y="2462281"/>
            <a:ext cx="6465244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53849E4-6CFA-45E8-BFCF-65230BD0446E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각각 여러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2648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684823" y="2462281"/>
            <a:ext cx="607207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45=5×3×3, 75=5×3×5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공통으로 들어 있는 수 중 가장 큰 수이므로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5×3=15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09" y="229051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326811" y="171827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   에서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5×3=15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최대공약수인 이유를 이야기 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82"/>
            <a:stretch/>
          </p:blipFill>
          <p:spPr>
            <a:xfrm>
              <a:off x="436207" y="1610978"/>
              <a:ext cx="556789" cy="264948"/>
            </a:xfrm>
            <a:prstGeom prst="rect">
              <a:avLst/>
            </a:prstGeom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xmlns="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A9FCD1-E7F6-4E3B-BF9E-BAAB9E8763AB}"/>
              </a:ext>
            </a:extLst>
          </p:cNvPr>
          <p:cNvSpPr/>
          <p:nvPr/>
        </p:nvSpPr>
        <p:spPr>
          <a:xfrm>
            <a:off x="4390057" y="13634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5EFAB87-3D01-4D27-8DEF-5EA03FD33786}"/>
              </a:ext>
            </a:extLst>
          </p:cNvPr>
          <p:cNvSpPr/>
          <p:nvPr/>
        </p:nvSpPr>
        <p:spPr>
          <a:xfrm>
            <a:off x="3739497" y="136349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481429B-B02A-47C3-9F90-2AB2D181329B}"/>
              </a:ext>
            </a:extLst>
          </p:cNvPr>
          <p:cNvSpPr/>
          <p:nvPr/>
        </p:nvSpPr>
        <p:spPr>
          <a:xfrm>
            <a:off x="5043195" y="136501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908E7C1-0FF8-4DF9-A687-1855D217AAF1}"/>
              </a:ext>
            </a:extLst>
          </p:cNvPr>
          <p:cNvSpPr/>
          <p:nvPr/>
        </p:nvSpPr>
        <p:spPr>
          <a:xfrm>
            <a:off x="5693755" y="136501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B0EF01F-01EE-49A2-A74E-1B8858CB140F}"/>
              </a:ext>
            </a:extLst>
          </p:cNvPr>
          <p:cNvSpPr/>
          <p:nvPr/>
        </p:nvSpPr>
        <p:spPr>
          <a:xfrm>
            <a:off x="6344315" y="136501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93D94B6D-794B-45D2-BD85-45C5BC12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C4593F3F-6D95-4BE0-B845-7F010D07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74F96895-C63C-433A-A4FB-FF85D5E8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E96D341-7A08-417A-A996-2F1F5420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" y="2533828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9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278954" y="2444618"/>
            <a:ext cx="6465244" cy="18495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53849E4-6CFA-45E8-BFCF-65230BD0446E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각각 여러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3072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755576" y="2447541"/>
            <a:ext cx="60013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공통으로 나누는 수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</a:t>
            </a:r>
            <a:endParaRPr lang="en-US" altLang="ko-KR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여러 수의 곱으로 나타낸 곱셈식에 공통으로 들어 있는 수와 같습니다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45=5×3×3, 75=5×3×5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공통으로 들어 있는 수 중 가장 큰 수이므로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5×3=15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4" y="231289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279775" y="1722520"/>
            <a:ext cx="6524473" cy="646331"/>
            <a:chOff x="356589" y="1576610"/>
            <a:chExt cx="652447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524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   에서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최대공약수를 어떻게 구했는지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을 이용하여 설명해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25" r="6297" b="4473"/>
            <a:stretch/>
          </p:blipFill>
          <p:spPr>
            <a:xfrm>
              <a:off x="480414" y="1617962"/>
              <a:ext cx="508503" cy="262094"/>
            </a:xfrm>
            <a:prstGeom prst="rect">
              <a:avLst/>
            </a:prstGeom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xmlns="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FAD8A90-7F54-4354-A3AA-AFD75F7BA0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2"/>
          <a:stretch/>
        </p:blipFill>
        <p:spPr>
          <a:xfrm>
            <a:off x="5911883" y="1763872"/>
            <a:ext cx="556789" cy="2649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5FC0B5C-C309-47B5-896E-8235633B57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2"/>
          <a:stretch/>
        </p:blipFill>
        <p:spPr>
          <a:xfrm>
            <a:off x="780009" y="2783509"/>
            <a:ext cx="556789" cy="2649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EDD891C-C5F7-4888-9B52-F98EA4092E9B}"/>
              </a:ext>
            </a:extLst>
          </p:cNvPr>
          <p:cNvSpPr/>
          <p:nvPr/>
        </p:nvSpPr>
        <p:spPr>
          <a:xfrm>
            <a:off x="4390057" y="13634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57D7669-2062-4A02-97A1-CFCDD6A79385}"/>
              </a:ext>
            </a:extLst>
          </p:cNvPr>
          <p:cNvSpPr/>
          <p:nvPr/>
        </p:nvSpPr>
        <p:spPr>
          <a:xfrm>
            <a:off x="3739497" y="13634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A049989-1A4D-4071-80D1-A3B8552EE206}"/>
              </a:ext>
            </a:extLst>
          </p:cNvPr>
          <p:cNvSpPr/>
          <p:nvPr/>
        </p:nvSpPr>
        <p:spPr>
          <a:xfrm>
            <a:off x="5043195" y="13650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D710EA9-5ADA-46D5-874B-FA9D1574AD1D}"/>
              </a:ext>
            </a:extLst>
          </p:cNvPr>
          <p:cNvSpPr/>
          <p:nvPr/>
        </p:nvSpPr>
        <p:spPr>
          <a:xfrm>
            <a:off x="5693755" y="13650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15FD73-BD4B-4409-9A27-C1756A1980E5}"/>
              </a:ext>
            </a:extLst>
          </p:cNvPr>
          <p:cNvSpPr/>
          <p:nvPr/>
        </p:nvSpPr>
        <p:spPr>
          <a:xfrm>
            <a:off x="6344315" y="136500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7CD8D5DC-2344-4CAF-9264-BBBCCF32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9B5E5121-0BBE-40CA-A485-7EA3374E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C7C0E208-088F-4BB9-97D0-6CC4A456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45B2A0F1-45B7-4D05-ABAF-8C5D8A41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" y="2533828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34EC9B11-B4B5-4A0C-973E-D58D390670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25" r="6297" b="4473"/>
          <a:stretch/>
        </p:blipFill>
        <p:spPr>
          <a:xfrm>
            <a:off x="804153" y="2505097"/>
            <a:ext cx="508503" cy="2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5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916" y="768445"/>
            <a:ext cx="6718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최대공약수를 여러 가지 방법으로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82520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5911807" y="511764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xmlns="" id="{B440C920-AA95-4514-A556-D06965D5B88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43858EC-69BD-4F91-BB15-5A50FDAAD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2"/>
          <a:stretch/>
        </p:blipFill>
        <p:spPr>
          <a:xfrm>
            <a:off x="740025" y="1569843"/>
            <a:ext cx="556789" cy="2649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96CB8C-4D03-496A-A72C-3647F7C45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306" y="1588074"/>
            <a:ext cx="3663978" cy="1300866"/>
          </a:xfrm>
          <a:prstGeom prst="rect">
            <a:avLst/>
          </a:prstGeom>
          <a:noFill/>
        </p:spPr>
      </p:pic>
      <p:pic>
        <p:nvPicPr>
          <p:cNvPr id="39" name="Picture 31">
            <a:extLst>
              <a:ext uri="{FF2B5EF4-FFF2-40B4-BE49-F238E27FC236}">
                <a16:creationId xmlns:a16="http://schemas.microsoft.com/office/drawing/2014/main" xmlns="" id="{792660D3-9255-47F3-A58C-75A4E3BC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22" y="2560540"/>
            <a:ext cx="310854" cy="30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0E2431CB-6682-441D-ADC1-6020EE38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186D931-345B-480A-9374-6B1A847B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B6931C00-2190-4BAE-BC70-145723A9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DFDD8EFD-DD1D-4BD7-ABAC-BA4FF599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425449" y="1569843"/>
            <a:ext cx="4622735" cy="13190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184" y="1524817"/>
            <a:ext cx="360000" cy="355000"/>
          </a:xfrm>
          <a:prstGeom prst="rect">
            <a:avLst/>
          </a:prstGeom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550431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96" y="557777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7" y="55715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0" y="55043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32" y="557019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5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916" y="768445"/>
            <a:ext cx="6718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최대공약수를 여러 가지 방법으로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82520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5911807" y="511764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xmlns="" id="{B440C920-AA95-4514-A556-D06965D5B88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0E2431CB-6682-441D-ADC1-6020EE38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186D931-345B-480A-9374-6B1A847B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B6931C00-2190-4BAE-BC70-145723A9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DFDD8EFD-DD1D-4BD7-ABAC-BA4FF599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550431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96" y="557777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7" y="55715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0" y="55043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32" y="557019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D5BB022-9B3B-40C0-A0CD-8E85F88BF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857" y="1664804"/>
            <a:ext cx="4337138" cy="1531180"/>
          </a:xfrm>
          <a:prstGeom prst="rect">
            <a:avLst/>
          </a:prstGeom>
          <a:noFill/>
        </p:spPr>
      </p:pic>
      <p:pic>
        <p:nvPicPr>
          <p:cNvPr id="25" name="Picture 31">
            <a:extLst>
              <a:ext uri="{FF2B5EF4-FFF2-40B4-BE49-F238E27FC236}">
                <a16:creationId xmlns:a16="http://schemas.microsoft.com/office/drawing/2014/main" xmlns="" id="{A50DF9FF-DDED-4C15-9F20-E44F62E5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73" y="2855875"/>
            <a:ext cx="310854" cy="30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3395643-A737-4B74-AFB5-F227AEEE16F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25" r="6297" b="4473"/>
          <a:stretch/>
        </p:blipFill>
        <p:spPr>
          <a:xfrm>
            <a:off x="755576" y="1626805"/>
            <a:ext cx="556789" cy="2869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1420377" y="1594790"/>
            <a:ext cx="4622734" cy="1652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3111" y="1592796"/>
            <a:ext cx="360000" cy="355000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558924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36" y="557019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6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5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916" y="768445"/>
            <a:ext cx="6718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최대공약수를 여러 가지 방법으로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82520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5911807" y="511764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xmlns="" id="{B440C920-AA95-4514-A556-D06965D5B88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F95A973-CB4B-415F-B7E5-303BFA90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53" y="1642620"/>
            <a:ext cx="4155768" cy="979717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54D442F-4465-44C3-A1D8-48394A4F2C99}"/>
              </a:ext>
            </a:extLst>
          </p:cNvPr>
          <p:cNvGrpSpPr/>
          <p:nvPr/>
        </p:nvGrpSpPr>
        <p:grpSpPr>
          <a:xfrm>
            <a:off x="728984" y="1612219"/>
            <a:ext cx="556789" cy="307777"/>
            <a:chOff x="487055" y="4513899"/>
            <a:chExt cx="556789" cy="30777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1E6BF779-BFBD-4F14-A533-3DCFDE87C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25" r="6297" b="4473"/>
            <a:stretch/>
          </p:blipFill>
          <p:spPr>
            <a:xfrm>
              <a:off x="487055" y="4513899"/>
              <a:ext cx="556789" cy="2869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C1A4F56-3C5D-46C3-BC4E-F3A2B23A7F2E}"/>
                </a:ext>
              </a:extLst>
            </p:cNvPr>
            <p:cNvSpPr/>
            <p:nvPr/>
          </p:nvSpPr>
          <p:spPr bwMode="auto">
            <a:xfrm>
              <a:off x="881781" y="4582804"/>
              <a:ext cx="108012" cy="178344"/>
            </a:xfrm>
            <a:prstGeom prst="rect">
              <a:avLst/>
            </a:prstGeom>
            <a:solidFill>
              <a:srgbClr val="D6F6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474F547-F77F-4A11-8B9E-DB85ACC9B0C4}"/>
                </a:ext>
              </a:extLst>
            </p:cNvPr>
            <p:cNvSpPr txBox="1"/>
            <p:nvPr/>
          </p:nvSpPr>
          <p:spPr>
            <a:xfrm>
              <a:off x="809779" y="4513899"/>
              <a:ext cx="14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Picture 31">
            <a:extLst>
              <a:ext uri="{FF2B5EF4-FFF2-40B4-BE49-F238E27FC236}">
                <a16:creationId xmlns:a16="http://schemas.microsoft.com/office/drawing/2014/main" xmlns="" id="{B806F1A2-111D-44C6-BF6A-E4F6A252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61" y="1993319"/>
            <a:ext cx="310854" cy="30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0E2431CB-6682-441D-ADC1-6020EE38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186D931-345B-480A-9374-6B1A847B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B6931C00-2190-4BAE-BC70-145723A9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DFDD8EFD-DD1D-4BD7-ABAC-BA4FF599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1393785" y="1615863"/>
            <a:ext cx="4622734" cy="1060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76" y="1592796"/>
            <a:ext cx="360000" cy="355000"/>
          </a:xfrm>
          <a:prstGeom prst="rect">
            <a:avLst/>
          </a:prstGeom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550431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96" y="557777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7" y="55715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0" y="55043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32" y="557019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52" y="557228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36" y="55669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13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E170D5-4113-4D3F-9C64-7366E8DA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2550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5962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4" cy="258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CFD6852-B4FD-46D8-A80F-FE1CDBA76A87}"/>
              </a:ext>
            </a:extLst>
          </p:cNvPr>
          <p:cNvSpPr/>
          <p:nvPr/>
        </p:nvSpPr>
        <p:spPr>
          <a:xfrm>
            <a:off x="52690" y="9010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9AC602E8-0383-4F40-9AEF-8355062CA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0C67480E-796D-4E48-8873-FA596CDF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2C6F3BF6-8CE7-455F-B7F8-87D539F3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D28D64DF-AB73-4239-A511-7666549C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4" y="2096852"/>
            <a:ext cx="386519" cy="38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3" y="2621175"/>
            <a:ext cx="386519" cy="40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F9916B-5DA9-4490-B6CC-0B4BC3D5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822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4263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C04281-9A35-4D92-B02B-ECA6776D6C22}"/>
              </a:ext>
            </a:extLst>
          </p:cNvPr>
          <p:cNvSpPr/>
          <p:nvPr/>
        </p:nvSpPr>
        <p:spPr>
          <a:xfrm>
            <a:off x="1434242" y="2673503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2C65CE-210F-4116-970C-A63C8A152571}"/>
              </a:ext>
            </a:extLst>
          </p:cNvPr>
          <p:cNvSpPr/>
          <p:nvPr/>
        </p:nvSpPr>
        <p:spPr>
          <a:xfrm>
            <a:off x="1281199" y="26704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46" y="2885354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1E037A54-29F4-4D0B-9F61-AB3EB1F5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AA2D5F3B-EC31-4656-9B2F-EDE579D7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171378E6-9A4A-437B-ABDA-74821338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688F583E-A44C-4696-A472-F982C10F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79172"/>
              </p:ext>
            </p:extLst>
          </p:nvPr>
        </p:nvGraphicFramePr>
        <p:xfrm>
          <a:off x="153927" y="224644"/>
          <a:ext cx="8836146" cy="39388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수의 곱으로 나타낸 곱셈식을 이용하여 최대공약수를 구하는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수의 곱으로 나타낸 곱셈식을 이용하여 최대 공약수를 구하는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최대공약수를 여러 가지 방법으로 구하기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suh_0501_02_0005_401_1.html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22A040F6-A794-4E19-977C-CF87AAA54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8E034D5C-4D7A-441D-8B15-8C66B6B4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117FE0C7-2DC0-44CF-BAF6-213B2B99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EBD591A9-CA35-4C5D-8DAA-003FF93C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여러 수의 곱으로 나타낸 곱셈식을 이용하여 최대공약수를 구하려고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374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13" y="1831687"/>
            <a:ext cx="282116" cy="27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DA3CB022-4209-44C5-958E-309B7061912B}"/>
              </a:ext>
            </a:extLst>
          </p:cNvPr>
          <p:cNvSpPr/>
          <p:nvPr/>
        </p:nvSpPr>
        <p:spPr>
          <a:xfrm>
            <a:off x="1296341" y="2519773"/>
            <a:ext cx="4492985" cy="746508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xmlns="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F935B391-A6C1-46A8-B94A-F12BB21B3C23}"/>
              </a:ext>
            </a:extLst>
          </p:cNvPr>
          <p:cNvGrpSpPr/>
          <p:nvPr/>
        </p:nvGrpSpPr>
        <p:grpSpPr>
          <a:xfrm>
            <a:off x="1367642" y="3677971"/>
            <a:ext cx="4350385" cy="393220"/>
            <a:chOff x="1176100" y="3844458"/>
            <a:chExt cx="2792839" cy="39322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C360959-D77F-425C-A08F-963EEB45747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77DAF92-5951-4DA4-9203-6BB3A014E852}"/>
                </a:ext>
              </a:extLst>
            </p:cNvPr>
            <p:cNvSpPr txBox="1"/>
            <p:nvPr/>
          </p:nvSpPr>
          <p:spPr>
            <a:xfrm>
              <a:off x="1176100" y="3864239"/>
              <a:ext cx="279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      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C3EF414-91C7-4D40-9D51-22C7F4419830}"/>
              </a:ext>
            </a:extLst>
          </p:cNvPr>
          <p:cNvSpPr/>
          <p:nvPr/>
        </p:nvSpPr>
        <p:spPr>
          <a:xfrm>
            <a:off x="1626611" y="2695029"/>
            <a:ext cx="3934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2×3×           45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3×3×</a:t>
            </a:r>
            <a:endParaRPr lang="ko-KR" altLang="en-US" sz="2000" dirty="0"/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12FE2756-C2C6-46C4-8657-D8FA0788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D387D4D-238F-4ECA-BBB2-08151D17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88C2A7AD-3701-47B2-909F-A40F4CCD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59E1B223-514C-49E9-B66F-1D751E58B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92F3D16F-6F07-4734-9188-F1826638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31" y="274015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BAA218B-7FF0-4265-8828-0E086AAE82F9}"/>
              </a:ext>
            </a:extLst>
          </p:cNvPr>
          <p:cNvSpPr txBox="1"/>
          <p:nvPr/>
        </p:nvSpPr>
        <p:spPr>
          <a:xfrm>
            <a:off x="2843808" y="2670441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9205EDFD-32C4-4AE0-861A-93F6905C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95" y="2590795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C3FAFCA7-583C-45D8-9A51-5DD9C60E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17" y="274015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D69E057-79AB-47AC-A449-9EF4274C8035}"/>
              </a:ext>
            </a:extLst>
          </p:cNvPr>
          <p:cNvSpPr txBox="1"/>
          <p:nvPr/>
        </p:nvSpPr>
        <p:spPr>
          <a:xfrm>
            <a:off x="5001494" y="2670441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F8B1672B-0973-4B44-9815-925378B3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81" y="2590795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CBC4A535-7ED8-4CD8-8E06-44733D89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36" y="369025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23D7E043-2ABC-42DE-BBC7-04574FA2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80" y="369025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1FA830C9-54F3-42B9-98DA-A8429579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15" y="3688359"/>
            <a:ext cx="513480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180B8FF-896F-4653-B423-85BF66697871}"/>
              </a:ext>
            </a:extLst>
          </p:cNvPr>
          <p:cNvSpPr txBox="1"/>
          <p:nvPr/>
        </p:nvSpPr>
        <p:spPr>
          <a:xfrm>
            <a:off x="3928513" y="3651145"/>
            <a:ext cx="387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2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5446F22-2EE2-4968-9FEF-04D013D0D733}"/>
              </a:ext>
            </a:extLst>
          </p:cNvPr>
          <p:cNvSpPr txBox="1"/>
          <p:nvPr/>
        </p:nvSpPr>
        <p:spPr>
          <a:xfrm>
            <a:off x="4400579" y="3638714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9D42856-5005-4AFD-AA04-CA52EB34D9F8}"/>
              </a:ext>
            </a:extLst>
          </p:cNvPr>
          <p:cNvSpPr txBox="1"/>
          <p:nvPr/>
        </p:nvSpPr>
        <p:spPr>
          <a:xfrm>
            <a:off x="4963032" y="3655219"/>
            <a:ext cx="599568" cy="42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22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56405F3A-B6D3-4AF4-9F3F-862F3A6D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78" y="3543828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85704F07-84F8-4A1C-8E52-A40BA17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9" y="3541932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F4181EA5-5552-427C-8E06-B89E89E3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88" y="351361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868FB5-84DA-40A1-9A38-39F0E7E4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2982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4180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2521" y="207469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6747041A-3B1A-46B9-BAD7-552DC070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C1F51CBB-1AAC-49C7-AA60-42B751AD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6939AB3B-0F59-4693-B870-14AD0C67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E89A2429-47C7-4E37-A44A-5790FEF4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FDCF1EB-16F5-408B-A170-123168E0B78E}"/>
              </a:ext>
            </a:extLst>
          </p:cNvPr>
          <p:cNvSpPr/>
          <p:nvPr/>
        </p:nvSpPr>
        <p:spPr>
          <a:xfrm>
            <a:off x="3752429" y="207469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24" y="498311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295AEF0-6631-4079-A57C-ADE885DAAE30}"/>
              </a:ext>
            </a:extLst>
          </p:cNvPr>
          <p:cNvSpPr/>
          <p:nvPr/>
        </p:nvSpPr>
        <p:spPr>
          <a:xfrm>
            <a:off x="4807950" y="486838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868FB5-84DA-40A1-9A38-39F0E7E4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2982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5760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6747041A-3B1A-46B9-BAD7-552DC070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C1F51CBB-1AAC-49C7-AA60-42B751AD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6939AB3B-0F59-4693-B870-14AD0C67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E89A2429-47C7-4E37-A44A-5790FEF4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24" y="498311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B25EA43-4442-4440-8294-112F10145146}"/>
              </a:ext>
            </a:extLst>
          </p:cNvPr>
          <p:cNvGrpSpPr/>
          <p:nvPr/>
        </p:nvGrpSpPr>
        <p:grpSpPr>
          <a:xfrm>
            <a:off x="230306" y="2816932"/>
            <a:ext cx="6667165" cy="2146455"/>
            <a:chOff x="289983" y="2612286"/>
            <a:chExt cx="6667165" cy="214645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620ED482-2DAF-4A79-A083-E51E81AB5365}"/>
                </a:ext>
              </a:extLst>
            </p:cNvPr>
            <p:cNvGrpSpPr/>
            <p:nvPr/>
          </p:nvGrpSpPr>
          <p:grpSpPr>
            <a:xfrm>
              <a:off x="289983" y="2612286"/>
              <a:ext cx="6667165" cy="2146455"/>
              <a:chOff x="192745" y="2827745"/>
              <a:chExt cx="6667165" cy="2146455"/>
            </a:xfrm>
          </p:grpSpPr>
          <p:sp>
            <p:nvSpPr>
              <p:cNvPr id="29" name="사각형: 둥근 모서리 44">
                <a:extLst>
                  <a:ext uri="{FF2B5EF4-FFF2-40B4-BE49-F238E27FC236}">
                    <a16:creationId xmlns:a16="http://schemas.microsoft.com/office/drawing/2014/main" xmlns="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3120352"/>
                <a:ext cx="6667165" cy="166574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xmlns="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915144" y="4786093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xmlns="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82774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E7946D7-9A2B-4B59-9D17-85BE25F51E22}"/>
                </a:ext>
              </a:extLst>
            </p:cNvPr>
            <p:cNvSpPr txBox="1"/>
            <p:nvPr/>
          </p:nvSpPr>
          <p:spPr>
            <a:xfrm>
              <a:off x="551022" y="3119173"/>
              <a:ext cx="638491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최대공약수는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2×2=4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최대공약수는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1" y="34290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401363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29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최대공약수가 더 큰 것을 찾아 기호를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쓰시오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783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5B3656F-828E-433B-997B-E5180AEFFB1C}"/>
              </a:ext>
            </a:extLst>
          </p:cNvPr>
          <p:cNvSpPr txBox="1"/>
          <p:nvPr/>
        </p:nvSpPr>
        <p:spPr>
          <a:xfrm>
            <a:off x="1666632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16, 40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BB6D754-1F9D-49AD-9179-FCDABC0B1E3F}"/>
              </a:ext>
            </a:extLst>
          </p:cNvPr>
          <p:cNvSpPr txBox="1"/>
          <p:nvPr/>
        </p:nvSpPr>
        <p:spPr>
          <a:xfrm>
            <a:off x="1666632" y="2921842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4C1D76E-9D6E-41A3-9E85-6820E66E4D23}"/>
              </a:ext>
            </a:extLst>
          </p:cNvPr>
          <p:cNvSpPr/>
          <p:nvPr/>
        </p:nvSpPr>
        <p:spPr>
          <a:xfrm>
            <a:off x="1400238" y="2867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73C976-F335-417C-BB6F-AD00B461A546}"/>
              </a:ext>
            </a:extLst>
          </p:cNvPr>
          <p:cNvSpPr txBox="1"/>
          <p:nvPr/>
        </p:nvSpPr>
        <p:spPr>
          <a:xfrm>
            <a:off x="4301818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27, 36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B07EC81-7218-400F-94AD-7F3D72DEDC8E}"/>
              </a:ext>
            </a:extLst>
          </p:cNvPr>
          <p:cNvSpPr txBox="1"/>
          <p:nvPr/>
        </p:nvSpPr>
        <p:spPr>
          <a:xfrm>
            <a:off x="4323937" y="2921842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0A3B6B-3BF0-475A-B3C0-C6AEFD1093B4}"/>
              </a:ext>
            </a:extLst>
          </p:cNvPr>
          <p:cNvSpPr/>
          <p:nvPr/>
        </p:nvSpPr>
        <p:spPr>
          <a:xfrm>
            <a:off x="4077657" y="2867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529F15F8-C531-449C-97E9-84D775C7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A79EF6CA-3E14-4F2B-8F73-33D4B3F0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DE19B51C-DB34-4B2F-BE1A-297FD88D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09870EA1-5383-4823-B8F3-343B51A6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ACDE79C1-E979-4940-B7E2-6D12777A3BA5}"/>
              </a:ext>
            </a:extLst>
          </p:cNvPr>
          <p:cNvGrpSpPr/>
          <p:nvPr/>
        </p:nvGrpSpPr>
        <p:grpSpPr>
          <a:xfrm>
            <a:off x="3095836" y="3580857"/>
            <a:ext cx="752148" cy="430887"/>
            <a:chOff x="2881693" y="3668795"/>
            <a:chExt cx="753944" cy="3997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379D837F-A7C8-4644-A1C6-71B03BA75CB6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8E6E097-0421-4983-9EDF-3EBF516F205E}"/>
                </a:ext>
              </a:extLst>
            </p:cNvPr>
            <p:cNvSpPr txBox="1"/>
            <p:nvPr/>
          </p:nvSpPr>
          <p:spPr>
            <a:xfrm>
              <a:off x="2881693" y="3668795"/>
              <a:ext cx="753944" cy="39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E0B8CB60-E451-4E71-B50C-9F829CF7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91" y="338773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A9759317-44CE-45ED-931D-F119311F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72" y="2505640"/>
            <a:ext cx="296377" cy="3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xmlns="" id="{24557569-3705-47BB-90CE-5D5AD7E1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94" y="2504701"/>
            <a:ext cx="319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xmlns="" id="{538AB6A5-47AE-4D43-AC11-7D14BA23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22" y="3625279"/>
            <a:ext cx="319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C42F446-1559-477C-99B7-4A507A0E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0806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4708"/>
              </p:ext>
            </p:extLst>
          </p:nvPr>
        </p:nvGraphicFramePr>
        <p:xfrm>
          <a:off x="7020272" y="689281"/>
          <a:ext cx="2086863" cy="33742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ㄱ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ㄴ으로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21906" y="114427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27226" y="12687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22" y="144563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810516" y="4907608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56190" y="4798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57827" y="162699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C92CBE7-D535-4325-801B-9B631409EAA3}"/>
              </a:ext>
            </a:extLst>
          </p:cNvPr>
          <p:cNvSpPr/>
          <p:nvPr/>
        </p:nvSpPr>
        <p:spPr>
          <a:xfrm>
            <a:off x="737826" y="1192562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0DC833D3-DC43-4ED0-93F3-ACE5DC12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C91FA878-05E6-4BEC-921F-BDAC58B4E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7B36E3CA-B423-4910-98CB-A5662AEF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5699FCC1-687C-4F2C-BFA5-959DABE5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07E392E-D2EE-407A-B8C0-61F4CF50E11E}"/>
              </a:ext>
            </a:extLst>
          </p:cNvPr>
          <p:cNvSpPr/>
          <p:nvPr/>
        </p:nvSpPr>
        <p:spPr>
          <a:xfrm>
            <a:off x="1501075" y="114427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0A8BFB1E-FCDC-4E14-8528-4DBFA681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27" y="1899953"/>
            <a:ext cx="282116" cy="27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7868D39-8F58-4F5F-AA67-A2AB67E337FB}"/>
              </a:ext>
            </a:extLst>
          </p:cNvPr>
          <p:cNvSpPr/>
          <p:nvPr/>
        </p:nvSpPr>
        <p:spPr>
          <a:xfrm>
            <a:off x="2238962" y="31938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7258048-B616-4485-BD84-10CFEA892BCB}"/>
              </a:ext>
            </a:extLst>
          </p:cNvPr>
          <p:cNvSpPr/>
          <p:nvPr/>
        </p:nvSpPr>
        <p:spPr>
          <a:xfrm>
            <a:off x="2155475" y="381361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08" y="768701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6" y="76869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9790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최대한 많은 학생에게 남김없이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최대 몇 명에게 나누어 줄 수 있는지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8856"/>
              </p:ext>
            </p:extLst>
          </p:nvPr>
        </p:nvGraphicFramePr>
        <p:xfrm>
          <a:off x="7020272" y="689281"/>
          <a:ext cx="2086863" cy="3878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밑줄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형식 비고 링크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A8FFF59-0FCD-487C-9B9F-F02F04FD7D0C}"/>
              </a:ext>
            </a:extLst>
          </p:cNvPr>
          <p:cNvGrpSpPr/>
          <p:nvPr/>
        </p:nvGrpSpPr>
        <p:grpSpPr>
          <a:xfrm>
            <a:off x="3339749" y="2578041"/>
            <a:ext cx="476168" cy="430887"/>
            <a:chOff x="2882449" y="3639147"/>
            <a:chExt cx="753944" cy="4308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xmlns="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41" y="235564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295AEF0-6631-4079-A57C-ADE885DAAE30}"/>
              </a:ext>
            </a:extLst>
          </p:cNvPr>
          <p:cNvSpPr/>
          <p:nvPr/>
        </p:nvSpPr>
        <p:spPr>
          <a:xfrm>
            <a:off x="4461026" y="512782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908ED45F-104E-4AA6-85BA-B68D5BCB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51291743-E28C-49E0-906C-0388F5AF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F5AFD8FB-00FE-4B9F-A676-51FB6FF0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905CF843-2701-470E-8A87-5E5B9A6F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35" name="Picture 40">
            <a:extLst>
              <a:ext uri="{FF2B5EF4-FFF2-40B4-BE49-F238E27FC236}">
                <a16:creationId xmlns:a16="http://schemas.microsoft.com/office/drawing/2014/main" xmlns="" id="{6D76FFEC-72CF-40D2-858F-86C1C420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38" y="2199331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>
            <a:extLst>
              <a:ext uri="{FF2B5EF4-FFF2-40B4-BE49-F238E27FC236}">
                <a16:creationId xmlns:a16="http://schemas.microsoft.com/office/drawing/2014/main" xmlns="" id="{AE58E27B-6313-4987-B69C-79E0634A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17" y="2209847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F90154C-4788-4DB5-B639-2522C3A26CC7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9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2A87B1B-D8A6-461D-A55A-4CFB4A118E50}"/>
              </a:ext>
            </a:extLst>
          </p:cNvPr>
          <p:cNvCxnSpPr/>
          <p:nvPr/>
        </p:nvCxnSpPr>
        <p:spPr bwMode="auto">
          <a:xfrm>
            <a:off x="733063" y="1830535"/>
            <a:ext cx="5886402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D525B96F-7F49-464A-B1EB-0D96FDCAE327}"/>
              </a:ext>
            </a:extLst>
          </p:cNvPr>
          <p:cNvCxnSpPr>
            <a:cxnSpLocks/>
          </p:cNvCxnSpPr>
          <p:nvPr/>
        </p:nvCxnSpPr>
        <p:spPr bwMode="auto">
          <a:xfrm>
            <a:off x="737826" y="2120667"/>
            <a:ext cx="3186102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0ECB94E3-A01B-4CE1-8ED6-1B4D8EC98AD7}"/>
              </a:ext>
            </a:extLst>
          </p:cNvPr>
          <p:cNvCxnSpPr>
            <a:cxnSpLocks/>
          </p:cNvCxnSpPr>
          <p:nvPr/>
        </p:nvCxnSpPr>
        <p:spPr bwMode="auto">
          <a:xfrm>
            <a:off x="3918766" y="2120667"/>
            <a:ext cx="2489438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7E13AB59-0D2F-4006-90D3-8DF69E5BBB62}"/>
              </a:ext>
            </a:extLst>
          </p:cNvPr>
          <p:cNvCxnSpPr>
            <a:cxnSpLocks/>
          </p:cNvCxnSpPr>
          <p:nvPr/>
        </p:nvCxnSpPr>
        <p:spPr bwMode="auto">
          <a:xfrm>
            <a:off x="733063" y="2417423"/>
            <a:ext cx="2758817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EB53A47-14C5-40D0-987F-58A92137BE95}"/>
              </a:ext>
            </a:extLst>
          </p:cNvPr>
          <p:cNvSpPr/>
          <p:nvPr/>
        </p:nvSpPr>
        <p:spPr>
          <a:xfrm>
            <a:off x="5469138" y="510331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798A9F3A-7C6A-4674-8BAA-4D335442C386}"/>
              </a:ext>
            </a:extLst>
          </p:cNvPr>
          <p:cNvSpPr/>
          <p:nvPr/>
        </p:nvSpPr>
        <p:spPr>
          <a:xfrm>
            <a:off x="6405137" y="185261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9EFB1E3-7FE5-43CF-8DBB-E430FF463DF0}"/>
              </a:ext>
            </a:extLst>
          </p:cNvPr>
          <p:cNvSpPr/>
          <p:nvPr/>
        </p:nvSpPr>
        <p:spPr>
          <a:xfrm>
            <a:off x="3735223" y="25968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312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9790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최대한 많은 학생에게 남김없이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최대 몇 명에게 나누어 줄 수 있는지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3872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B25EA43-4442-4440-8294-112F10145146}"/>
              </a:ext>
            </a:extLst>
          </p:cNvPr>
          <p:cNvGrpSpPr/>
          <p:nvPr/>
        </p:nvGrpSpPr>
        <p:grpSpPr>
          <a:xfrm>
            <a:off x="230306" y="3028381"/>
            <a:ext cx="6667165" cy="2497952"/>
            <a:chOff x="289983" y="2612286"/>
            <a:chExt cx="6667165" cy="249795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620ED482-2DAF-4A79-A083-E51E81AB5365}"/>
                </a:ext>
              </a:extLst>
            </p:cNvPr>
            <p:cNvGrpSpPr/>
            <p:nvPr/>
          </p:nvGrpSpPr>
          <p:grpSpPr>
            <a:xfrm>
              <a:off x="289983" y="2612286"/>
              <a:ext cx="6667165" cy="2146455"/>
              <a:chOff x="192745" y="2827745"/>
              <a:chExt cx="6667165" cy="2146455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xmlns="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3120352"/>
                <a:ext cx="6667165" cy="166574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각 삼각형 45">
                <a:extLst>
                  <a:ext uri="{FF2B5EF4-FFF2-40B4-BE49-F238E27FC236}">
                    <a16:creationId xmlns:a16="http://schemas.microsoft.com/office/drawing/2014/main" xmlns="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915144" y="4786093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xmlns="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82774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951E3636-2A49-4B27-8CC3-80DD5C227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912" y="4820808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E7946D7-9A2B-4B59-9D17-85BE25F51E22}"/>
                </a:ext>
              </a:extLst>
            </p:cNvPr>
            <p:cNvSpPr txBox="1"/>
            <p:nvPr/>
          </p:nvSpPr>
          <p:spPr>
            <a:xfrm>
              <a:off x="465288" y="3119173"/>
              <a:ext cx="63849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개와 사과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개를 최대한 많은 학생에게 나누어 주기 위해서는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최대공약수를 찾아야 합니다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최대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귤과 사과를 남김없이 똑같이 나누어 줄 수 있습니다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908ED45F-104E-4AA6-85BA-B68D5BCB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51291743-E28C-49E0-906C-0388F5AF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F5AFD8FB-00FE-4B9F-A676-51FB6FF0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905CF843-2701-470E-8A87-5E5B9A6F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50A3197-D978-4C65-BF35-211E2D62CAB6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4860C56-E941-4407-AD80-7C0B488DD629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09F4AC3E-1EB4-4B61-881F-98E3518BD0DC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60AA571-2CFF-465F-806D-3FCC96539FA3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DBF6EC3F-AC58-4B87-B1E7-D5070C9FBC3A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0">
            <a:extLst>
              <a:ext uri="{FF2B5EF4-FFF2-40B4-BE49-F238E27FC236}">
                <a16:creationId xmlns:a16="http://schemas.microsoft.com/office/drawing/2014/main" xmlns="" id="{8D136018-3A04-41ED-B9AD-7A07BF2D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38" y="2199331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1">
            <a:extLst>
              <a:ext uri="{FF2B5EF4-FFF2-40B4-BE49-F238E27FC236}">
                <a16:creationId xmlns:a16="http://schemas.microsoft.com/office/drawing/2014/main" xmlns="" id="{AE8E20D1-8F88-4349-B460-6C199083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17" y="2209847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E150D7C-8196-4BA1-86B8-F68546E34D9F}"/>
              </a:ext>
            </a:extLst>
          </p:cNvPr>
          <p:cNvGrpSpPr/>
          <p:nvPr/>
        </p:nvGrpSpPr>
        <p:grpSpPr>
          <a:xfrm>
            <a:off x="3339749" y="2578041"/>
            <a:ext cx="476168" cy="430887"/>
            <a:chOff x="2882449" y="3639147"/>
            <a:chExt cx="753944" cy="43088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0B27D04-C237-4893-95C1-6DE5B54DCE51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0BD8F77-A239-4153-9559-093069702447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707017D3-2C12-4585-9545-E5D442E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41" y="235564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8780A5-3C36-46BA-93F9-0DB548C5A871}"/>
              </a:ext>
            </a:extLst>
          </p:cNvPr>
          <p:cNvSpPr/>
          <p:nvPr/>
        </p:nvSpPr>
        <p:spPr>
          <a:xfrm>
            <a:off x="3735223" y="25968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04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193054" y="3170872"/>
            <a:ext cx="1225477" cy="380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193053" y="3738466"/>
            <a:ext cx="1225477" cy="380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402307" y="4318167"/>
            <a:ext cx="2016896" cy="380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  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395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 질문에 답해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574215" y="1482316"/>
            <a:ext cx="439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약수와 공약수는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4" y="1603339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72AB0710-B5F4-4A07-854A-97BB010C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A24AC1FF-80A1-4EAC-B418-A07CF6B3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E90EF64A-D71E-4B3D-A476-F52AE78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C025AE3C-80DF-44AC-8659-F9BCA579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D3EEAF5-C3BA-4776-A31F-83097A1E86F7}"/>
              </a:ext>
            </a:extLst>
          </p:cNvPr>
          <p:cNvSpPr/>
          <p:nvPr/>
        </p:nvSpPr>
        <p:spPr>
          <a:xfrm>
            <a:off x="2481228" y="2103218"/>
            <a:ext cx="2274746" cy="62044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7205BB38-8ED6-4E51-B5F8-27F6A80F90A3}"/>
              </a:ext>
            </a:extLst>
          </p:cNvPr>
          <p:cNvSpPr txBox="1"/>
          <p:nvPr/>
        </p:nvSpPr>
        <p:spPr>
          <a:xfrm>
            <a:off x="2435550" y="2244973"/>
            <a:ext cx="232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12       18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7D14CB4A-53E3-4898-9098-AAC88C5CDB31}"/>
              </a:ext>
            </a:extLst>
          </p:cNvPr>
          <p:cNvSpPr txBox="1"/>
          <p:nvPr/>
        </p:nvSpPr>
        <p:spPr>
          <a:xfrm>
            <a:off x="1366303" y="3170872"/>
            <a:ext cx="4393829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약수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약수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공약수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6864ABE-7CE8-4F40-84B3-5C5827DF6053}"/>
              </a:ext>
            </a:extLst>
          </p:cNvPr>
          <p:cNvSpPr/>
          <p:nvPr/>
        </p:nvSpPr>
        <p:spPr bwMode="auto">
          <a:xfrm>
            <a:off x="3605983" y="3181665"/>
            <a:ext cx="1861163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084942-8DC0-43D9-A96A-19589C27D7DF}"/>
              </a:ext>
            </a:extLst>
          </p:cNvPr>
          <p:cNvSpPr txBox="1"/>
          <p:nvPr/>
        </p:nvSpPr>
        <p:spPr>
          <a:xfrm>
            <a:off x="3605983" y="3181665"/>
            <a:ext cx="186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1, 2, 3, 4, 6, 12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5031F6B-8A5B-4D10-B922-4E81345B9DA3}"/>
              </a:ext>
            </a:extLst>
          </p:cNvPr>
          <p:cNvSpPr/>
          <p:nvPr/>
        </p:nvSpPr>
        <p:spPr bwMode="auto">
          <a:xfrm>
            <a:off x="3605983" y="3768738"/>
            <a:ext cx="1861163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72DDF9-DE44-499E-91FC-BFDC3E9D1788}"/>
              </a:ext>
            </a:extLst>
          </p:cNvPr>
          <p:cNvSpPr txBox="1"/>
          <p:nvPr/>
        </p:nvSpPr>
        <p:spPr>
          <a:xfrm>
            <a:off x="3605983" y="3768738"/>
            <a:ext cx="186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1, 2, 3, 6, 9, 18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B608D3F-30AA-463F-9030-A6B80BE0BEEC}"/>
              </a:ext>
            </a:extLst>
          </p:cNvPr>
          <p:cNvSpPr/>
          <p:nvPr/>
        </p:nvSpPr>
        <p:spPr bwMode="auto">
          <a:xfrm>
            <a:off x="3599894" y="4333557"/>
            <a:ext cx="1163174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1A3ECE5-7A71-4BA4-A6FE-D85C2BBB67B8}"/>
              </a:ext>
            </a:extLst>
          </p:cNvPr>
          <p:cNvSpPr txBox="1"/>
          <p:nvPr/>
        </p:nvSpPr>
        <p:spPr>
          <a:xfrm>
            <a:off x="3599894" y="4333557"/>
            <a:ext cx="116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68EA51E-95AD-416D-B4AA-BC5F7460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183" y="3056754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4AEC2CCC-419D-4CDD-AB33-3D58BEE4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183" y="3588641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DA84B1BA-91E8-4754-BE3B-8FC37792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02" y="4177867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A783E1-B042-4435-981A-DAA36337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0991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09621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11290FD-DA1F-4C74-AE5E-F451616E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AAB5F15B-1CB3-4ABF-8B32-44BA94F9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336BB555-B051-422E-BBA5-716CDD78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C97F3CC5-9982-4FF0-9D06-8085E00B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3" y="3413445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3C24B01-95F3-4EC3-A1B3-661FC4B0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30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535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없음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처음부터 보임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179527F9-EC94-4925-AAAE-4B67923B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E1418F9D-C376-42DF-93F7-D3D2CDF8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98D0EE8E-820B-4B7E-ACA3-89271BCA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3402E40-584A-4890-835B-050D401E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06DAA1-7B01-4D2A-B728-75437C5DC9F2}"/>
              </a:ext>
            </a:extLst>
          </p:cNvPr>
          <p:cNvSpPr/>
          <p:nvPr/>
        </p:nvSpPr>
        <p:spPr>
          <a:xfrm>
            <a:off x="459410" y="4096006"/>
            <a:ext cx="3608534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DA1BD34-E028-4418-927B-D4B5821BCF00}"/>
              </a:ext>
            </a:extLst>
          </p:cNvPr>
          <p:cNvGrpSpPr/>
          <p:nvPr/>
        </p:nvGrpSpPr>
        <p:grpSpPr>
          <a:xfrm>
            <a:off x="1841004" y="4250228"/>
            <a:ext cx="2180433" cy="654934"/>
            <a:chOff x="1952975" y="3778017"/>
            <a:chExt cx="2180433" cy="75539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A3A8757B-2665-453B-910B-AD285E7CCA6B}"/>
                </a:ext>
              </a:extLst>
            </p:cNvPr>
            <p:cNvGrpSpPr/>
            <p:nvPr/>
          </p:nvGrpSpPr>
          <p:grpSpPr>
            <a:xfrm flipH="1">
              <a:off x="1957774" y="3778017"/>
              <a:ext cx="2140341" cy="755395"/>
              <a:chOff x="810407" y="1630812"/>
              <a:chExt cx="1297569" cy="775481"/>
            </a:xfrm>
          </p:grpSpPr>
          <p:sp>
            <p:nvSpPr>
              <p:cNvPr id="43" name="말풍선: 모서리가 둥근 사각형 42">
                <a:extLst>
                  <a:ext uri="{FF2B5EF4-FFF2-40B4-BE49-F238E27FC236}">
                    <a16:creationId xmlns:a16="http://schemas.microsoft.com/office/drawing/2014/main" xmlns="" id="{7891B2E3-FA6F-487B-A9B8-555AA754B0A2}"/>
                  </a:ext>
                </a:extLst>
              </p:cNvPr>
              <p:cNvSpPr/>
              <p:nvPr/>
            </p:nvSpPr>
            <p:spPr bwMode="auto">
              <a:xfrm>
                <a:off x="810407" y="1630812"/>
                <a:ext cx="1297569" cy="775481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765D40E-0571-4406-8B50-324EF3947B43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86EF5EE-DCF4-4E74-BE16-9ED21216295F}"/>
                </a:ext>
              </a:extLst>
            </p:cNvPr>
            <p:cNvSpPr/>
            <p:nvPr/>
          </p:nvSpPr>
          <p:spPr>
            <a:xfrm>
              <a:off x="1952975" y="3850739"/>
              <a:ext cx="2180433" cy="603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공통으로 들어 있는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수를 찾아보세요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DC090E5-7436-42BA-B184-DC9050E6E8CF}"/>
              </a:ext>
            </a:extLst>
          </p:cNvPr>
          <p:cNvSpPr/>
          <p:nvPr/>
        </p:nvSpPr>
        <p:spPr>
          <a:xfrm>
            <a:off x="376795" y="393955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8D6B3CC3-6555-4921-B1AD-3FC0EE58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0" y="4159155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0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 bwMode="auto">
          <a:xfrm>
            <a:off x="342035" y="3981089"/>
            <a:ext cx="6302548" cy="78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FD6819B6-5E40-42AF-9F80-41A8EE885102}"/>
              </a:ext>
            </a:extLst>
          </p:cNvPr>
          <p:cNvSpPr/>
          <p:nvPr/>
        </p:nvSpPr>
        <p:spPr>
          <a:xfrm>
            <a:off x="2140829" y="2374119"/>
            <a:ext cx="3020088" cy="1313922"/>
          </a:xfrm>
          <a:prstGeom prst="roundRect">
            <a:avLst/>
          </a:prstGeom>
          <a:solidFill>
            <a:schemeClr val="bg1"/>
          </a:solidFill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8141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디자인 비고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406132" y="4046262"/>
            <a:ext cx="6262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은 두 수의 곱으로 나타낸 곱셈식에 공통으로 들어 있는 수 중에서 가장 큰 수를 찾아 최대공약수를 구하는 방법입니다</a:t>
            </a:r>
            <a:r>
              <a:rPr lang="en-US" altLang="ko-KR" sz="16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88" y="39044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4455EB85-04F8-4C8F-A20E-E61A1026B338}"/>
              </a:ext>
            </a:extLst>
          </p:cNvPr>
          <p:cNvSpPr/>
          <p:nvPr/>
        </p:nvSpPr>
        <p:spPr>
          <a:xfrm>
            <a:off x="153563" y="3914040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5725803" y="534387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최대공약수를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9F5C272-6A04-4273-8B00-0D97F9AFB5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2209516" y="2240868"/>
            <a:ext cx="556789" cy="264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7BE45F34-19B5-456A-9DF7-27DB3C9C65AD}"/>
              </a:ext>
            </a:extLst>
          </p:cNvPr>
          <p:cNvSpPr txBox="1"/>
          <p:nvPr/>
        </p:nvSpPr>
        <p:spPr>
          <a:xfrm>
            <a:off x="2140829" y="2551729"/>
            <a:ext cx="26240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18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2000" dirty="0">
              <a:solidFill>
                <a:srgbClr val="ED048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1">
            <a:extLst>
              <a:ext uri="{FF2B5EF4-FFF2-40B4-BE49-F238E27FC236}">
                <a16:creationId xmlns:a16="http://schemas.microsoft.com/office/drawing/2014/main" xmlns="" id="{6C058540-1D29-404A-BA4F-F67B7735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3579" y="2963743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xmlns="" id="{19B42CC1-FD9C-4879-A5A1-2B252014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3739" y="2963743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94C9FE93-D3EA-4BFF-8712-E91411E69094}"/>
              </a:ext>
            </a:extLst>
          </p:cNvPr>
          <p:cNvSpPr txBox="1"/>
          <p:nvPr/>
        </p:nvSpPr>
        <p:spPr>
          <a:xfrm>
            <a:off x="2547065" y="3259562"/>
            <a:ext cx="2709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최대공약수</a:t>
            </a:r>
            <a:endParaRPr lang="en-US" altLang="ko-KR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410A039-E40F-4D6C-9D1F-5335A1294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428077" y="4069793"/>
            <a:ext cx="541960" cy="264948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6F1ECBF-EFB1-4CD0-9BF5-6EBB14077B04}"/>
              </a:ext>
            </a:extLst>
          </p:cNvPr>
          <p:cNvSpPr/>
          <p:nvPr/>
        </p:nvSpPr>
        <p:spPr>
          <a:xfrm>
            <a:off x="5700389" y="12799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FD16E5E-17BC-4DD6-B88E-C1C9922D58B0}"/>
              </a:ext>
            </a:extLst>
          </p:cNvPr>
          <p:cNvSpPr/>
          <p:nvPr/>
        </p:nvSpPr>
        <p:spPr>
          <a:xfrm>
            <a:off x="5049829" y="1279926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DE2434E-C131-432C-BE65-C316CBEEF93B}"/>
              </a:ext>
            </a:extLst>
          </p:cNvPr>
          <p:cNvSpPr/>
          <p:nvPr/>
        </p:nvSpPr>
        <p:spPr>
          <a:xfrm>
            <a:off x="6353527" y="12814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xmlns="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633CFED3-58A9-48B3-834F-FDD4D16F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69AC7A49-C63A-4509-AADA-B43C1366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EAF89DEF-405D-44D4-BACB-830F29E9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BE28A148-A77E-43FF-919D-0D32BBE7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03" y="549628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19" y="556975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50" y="55634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07" y="54962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4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1370" y="3909081"/>
            <a:ext cx="6302548" cy="78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4287" y="3997188"/>
            <a:ext cx="6279632" cy="584775"/>
            <a:chOff x="6680889" y="2258100"/>
            <a:chExt cx="6279632" cy="58477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DACE79B-C1EE-4654-B899-49D9E87B440D}"/>
                </a:ext>
              </a:extLst>
            </p:cNvPr>
            <p:cNvSpPr txBox="1"/>
            <p:nvPr/>
          </p:nvSpPr>
          <p:spPr>
            <a:xfrm>
              <a:off x="6680889" y="2258100"/>
              <a:ext cx="6279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는 </a:t>
              </a: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수를 공통으로 나눌 수 있는 수 중에서 가장 큰 수를 찾아 최대공약수를 구하는 방법입니다</a:t>
              </a:r>
              <a:r>
                <a:rPr lang="en-US" altLang="ko-KR" sz="16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75FA2F46-CD6D-4FF8-B1B2-931A8B3BF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5" r="6297" b="4473"/>
            <a:stretch/>
          </p:blipFill>
          <p:spPr>
            <a:xfrm>
              <a:off x="6748142" y="2268025"/>
              <a:ext cx="556789" cy="286982"/>
            </a:xfrm>
            <a:prstGeom prst="rect">
              <a:avLst/>
            </a:prstGeom>
          </p:spPr>
        </p:pic>
      </p:grp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8141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5C3182-EC96-4EC4-B469-C915F287EF42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최대공약수를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DAA2BC9-3332-4D7E-8D9D-75E5BE5D7B6B}"/>
              </a:ext>
            </a:extLst>
          </p:cNvPr>
          <p:cNvSpPr/>
          <p:nvPr/>
        </p:nvSpPr>
        <p:spPr>
          <a:xfrm>
            <a:off x="1799692" y="2370429"/>
            <a:ext cx="3271623" cy="1313922"/>
          </a:xfrm>
          <a:prstGeom prst="roundRect">
            <a:avLst/>
          </a:prstGeom>
          <a:solidFill>
            <a:schemeClr val="bg1"/>
          </a:solidFill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C58B67AE-5A5E-48F5-9A6D-164F79499BC9}"/>
              </a:ext>
            </a:extLst>
          </p:cNvPr>
          <p:cNvSpPr txBox="1"/>
          <p:nvPr/>
        </p:nvSpPr>
        <p:spPr>
          <a:xfrm>
            <a:off x="1830956" y="2551729"/>
            <a:ext cx="2624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공약수</a:t>
            </a:r>
            <a:endParaRPr lang="en-US" altLang="ko-KR" sz="18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EDC4FCF8-FC9A-421A-A924-A52D14ED7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3866" y="2906069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B21C38BC-E056-446B-B749-0F9E1ABD62A0}"/>
              </a:ext>
            </a:extLst>
          </p:cNvPr>
          <p:cNvSpPr txBox="1"/>
          <p:nvPr/>
        </p:nvSpPr>
        <p:spPr>
          <a:xfrm>
            <a:off x="2118381" y="3258055"/>
            <a:ext cx="2865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6   12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최대공약수</a:t>
            </a:r>
            <a:endParaRPr lang="en-US" altLang="ko-KR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420C5FA-C2EA-4242-AA82-7500C5459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" r="6297" b="4473"/>
          <a:stretch/>
        </p:blipFill>
        <p:spPr>
          <a:xfrm>
            <a:off x="1899643" y="2240868"/>
            <a:ext cx="556789" cy="286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86D1F5-6572-49F7-AA12-BA73F48A0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610" y="2586025"/>
            <a:ext cx="1065828" cy="621034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xmlns="" id="{66C92BA1-FBBE-499F-AAEB-6F1AB740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05" y="2637021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D41D9C4-FB7D-4B59-920E-2C87BB40890E}"/>
              </a:ext>
            </a:extLst>
          </p:cNvPr>
          <p:cNvSpPr/>
          <p:nvPr/>
        </p:nvSpPr>
        <p:spPr bwMode="auto">
          <a:xfrm>
            <a:off x="3846077" y="2933126"/>
            <a:ext cx="331066" cy="2625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2CA7BA1-73F4-4912-8B82-793B66934A7A}"/>
              </a:ext>
            </a:extLst>
          </p:cNvPr>
          <p:cNvCxnSpPr>
            <a:cxnSpLocks/>
          </p:cNvCxnSpPr>
          <p:nvPr/>
        </p:nvCxnSpPr>
        <p:spPr bwMode="auto">
          <a:xfrm flipH="1">
            <a:off x="2263003" y="3044616"/>
            <a:ext cx="183465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448F4CE-DD24-4D37-A7F5-EF1068F66613}"/>
              </a:ext>
            </a:extLst>
          </p:cNvPr>
          <p:cNvCxnSpPr>
            <a:cxnSpLocks/>
          </p:cNvCxnSpPr>
          <p:nvPr/>
        </p:nvCxnSpPr>
        <p:spPr bwMode="auto">
          <a:xfrm>
            <a:off x="4088134" y="2864616"/>
            <a:ext cx="0" cy="180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7E7BCA4-3F23-4733-AF52-2CCB1DBEDC69}"/>
              </a:ext>
            </a:extLst>
          </p:cNvPr>
          <p:cNvCxnSpPr>
            <a:cxnSpLocks/>
          </p:cNvCxnSpPr>
          <p:nvPr/>
        </p:nvCxnSpPr>
        <p:spPr bwMode="auto">
          <a:xfrm>
            <a:off x="2270146" y="3036311"/>
            <a:ext cx="0" cy="252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1">
            <a:extLst>
              <a:ext uri="{FF2B5EF4-FFF2-40B4-BE49-F238E27FC236}">
                <a16:creationId xmlns:a16="http://schemas.microsoft.com/office/drawing/2014/main" xmlns="" id="{70118D60-3B7E-4637-B329-CF805B15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60" y="3336705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6F1ECBF-EFB1-4CD0-9BF5-6EBB14077B04}"/>
              </a:ext>
            </a:extLst>
          </p:cNvPr>
          <p:cNvSpPr/>
          <p:nvPr/>
        </p:nvSpPr>
        <p:spPr>
          <a:xfrm>
            <a:off x="5700389" y="12799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FD16E5E-17BC-4DD6-B88E-C1C9922D58B0}"/>
              </a:ext>
            </a:extLst>
          </p:cNvPr>
          <p:cNvSpPr/>
          <p:nvPr/>
        </p:nvSpPr>
        <p:spPr>
          <a:xfrm>
            <a:off x="5049829" y="1279926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DE2434E-C131-432C-BE65-C316CBEEF93B}"/>
              </a:ext>
            </a:extLst>
          </p:cNvPr>
          <p:cNvSpPr/>
          <p:nvPr/>
        </p:nvSpPr>
        <p:spPr>
          <a:xfrm>
            <a:off x="6353527" y="12814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xmlns="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633CFED3-58A9-48B3-834F-FDD4D16F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69AC7A49-C63A-4509-AADA-B43C1366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EAF89DEF-405D-44D4-BACB-830F29E9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BE28A148-A77E-43FF-919D-0D32BBE7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44" y="393911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03" y="549628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19" y="556975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50" y="55634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07" y="54962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3" y="547409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57" y="547409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2767" y="555708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3292" y="555999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26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최대공약수를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C3DA43F-3F8F-4761-B22C-0453D91DA3D5}"/>
              </a:ext>
            </a:extLst>
          </p:cNvPr>
          <p:cNvSpPr txBox="1"/>
          <p:nvPr/>
        </p:nvSpPr>
        <p:spPr>
          <a:xfrm>
            <a:off x="293827" y="2136643"/>
            <a:ext cx="6474417" cy="106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ACE79B-C1EE-4654-B899-49D9E87B440D}"/>
              </a:ext>
            </a:extLst>
          </p:cNvPr>
          <p:cNvSpPr txBox="1"/>
          <p:nvPr/>
        </p:nvSpPr>
        <p:spPr>
          <a:xfrm>
            <a:off x="719573" y="2242932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에서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공통으로 나누는 수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 에서 두 수의 곱으로 나타낸 곱셈식에 공통으로 들어 있는 수 중 가장 큰 수인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같으므로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최대공약수는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8" y="292498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4455EB85-04F8-4C8F-A20E-E61A1026B338}"/>
              </a:ext>
            </a:extLst>
          </p:cNvPr>
          <p:cNvSpPr/>
          <p:nvPr/>
        </p:nvSpPr>
        <p:spPr>
          <a:xfrm>
            <a:off x="153563" y="2086088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9775" y="16208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최대공약수인 이유를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410A039-E40F-4D6C-9D1F-5335A1294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5112060" y="2266463"/>
            <a:ext cx="556789" cy="2649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75FA2F46-CD6D-4FF8-B1B2-931A8B3BF1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725" r="6297" b="4473"/>
          <a:stretch/>
        </p:blipFill>
        <p:spPr>
          <a:xfrm>
            <a:off x="738611" y="2255446"/>
            <a:ext cx="556789" cy="286982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8B6AAEC-C94F-4A0A-96C5-4867BF4F2C9B}"/>
              </a:ext>
            </a:extLst>
          </p:cNvPr>
          <p:cNvSpPr/>
          <p:nvPr/>
        </p:nvSpPr>
        <p:spPr>
          <a:xfrm>
            <a:off x="5700389" y="130853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ABAE74BC-F585-4115-898B-A5713D96744E}"/>
              </a:ext>
            </a:extLst>
          </p:cNvPr>
          <p:cNvSpPr/>
          <p:nvPr/>
        </p:nvSpPr>
        <p:spPr>
          <a:xfrm>
            <a:off x="5049829" y="130853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7D6BE47-E3F1-471F-962D-75B9FEE18F7C}"/>
              </a:ext>
            </a:extLst>
          </p:cNvPr>
          <p:cNvSpPr/>
          <p:nvPr/>
        </p:nvSpPr>
        <p:spPr>
          <a:xfrm>
            <a:off x="6353527" y="131005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59">
            <a:extLst>
              <a:ext uri="{FF2B5EF4-FFF2-40B4-BE49-F238E27FC236}">
                <a16:creationId xmlns:a16="http://schemas.microsoft.com/office/drawing/2014/main" xmlns="" id="{0B7833F0-01D0-4C91-BF58-4BB85EC10E2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E91BD1FD-0D73-49CD-A797-488DF564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5E939E88-793F-46AF-A9A5-D742DD3D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7C1A4733-10A7-48A2-A3B4-CE360ACD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6C4209DA-F64F-4B22-8361-17CCAF43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00" y="2305688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93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7F826BC-1B91-4A83-BDC7-795A820D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213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566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179527F9-EC94-4925-AAAE-4B67923B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E1418F9D-C376-42DF-93F7-D3D2CDF8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98D0EE8E-820B-4B7E-ACA3-89271BCA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3402E40-584A-4890-835B-050D401E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최대공약수를 구하는 방법을 알아볼까요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84869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40268</TotalTime>
  <Words>2039</Words>
  <Application>Microsoft Office PowerPoint</Application>
  <PresentationFormat>화면 슬라이드 쇼(4:3)</PresentationFormat>
  <Paragraphs>624</Paragraphs>
  <Slides>27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6373</cp:revision>
  <dcterms:created xsi:type="dcterms:W3CDTF">2008-07-15T12:19:11Z</dcterms:created>
  <dcterms:modified xsi:type="dcterms:W3CDTF">2022-01-21T11:09:08Z</dcterms:modified>
</cp:coreProperties>
</file>