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792" r:id="rId2"/>
    <p:sldId id="793" r:id="rId3"/>
    <p:sldId id="864" r:id="rId4"/>
    <p:sldId id="877" r:id="rId5"/>
    <p:sldId id="878" r:id="rId6"/>
    <p:sldId id="879" r:id="rId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4EB"/>
    <a:srgbClr val="FF3399"/>
    <a:srgbClr val="FF0066"/>
    <a:srgbClr val="FF9900"/>
    <a:srgbClr val="FF0000"/>
    <a:srgbClr val="EAAFEF"/>
    <a:srgbClr val="FF99CC"/>
    <a:srgbClr val="FF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94744" autoAdjust="0"/>
  </p:normalViewPr>
  <p:slideViewPr>
    <p:cSldViewPr>
      <p:cViewPr>
        <p:scale>
          <a:sx n="101" d="100"/>
          <a:sy n="101" d="100"/>
        </p:scale>
        <p:origin x="-1788" y="-534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72517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22696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6031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공부할 준비가 되어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suhi_0501_02_0001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56859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suhi_0501_02_0001.html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E115CC6-4310-4EC0-8B41-0E2695B39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0603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68569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 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2D75CE7-EEB1-495C-913E-930351DF4DA2}"/>
              </a:ext>
            </a:extLst>
          </p:cNvPr>
          <p:cNvSpPr/>
          <p:nvPr/>
        </p:nvSpPr>
        <p:spPr>
          <a:xfrm>
            <a:off x="651436" y="1838846"/>
            <a:ext cx="399607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30EB7E70-F265-4990-A9D1-BFF45023AEBE}"/>
              </a:ext>
            </a:extLst>
          </p:cNvPr>
          <p:cNvSpPr/>
          <p:nvPr/>
        </p:nvSpPr>
        <p:spPr>
          <a:xfrm>
            <a:off x="540234" y="18659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12">
            <a:extLst>
              <a:ext uri="{FF2B5EF4-FFF2-40B4-BE49-F238E27FC236}">
                <a16:creationId xmlns="" xmlns:a16="http://schemas.microsoft.com/office/drawing/2014/main" id="{A26F950B-9FF3-4100-BB51-A808EC8A1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85029"/>
            <a:ext cx="300758" cy="30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6E58033-1954-495B-9597-C6FCAF1BF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715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489007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2D75CE7-EEB1-495C-913E-930351DF4DA2}"/>
              </a:ext>
            </a:extLst>
          </p:cNvPr>
          <p:cNvSpPr/>
          <p:nvPr/>
        </p:nvSpPr>
        <p:spPr>
          <a:xfrm>
            <a:off x="651436" y="1838846"/>
            <a:ext cx="399607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30EB7E70-F265-4990-A9D1-BFF45023AEBE}"/>
              </a:ext>
            </a:extLst>
          </p:cNvPr>
          <p:cNvSpPr/>
          <p:nvPr/>
        </p:nvSpPr>
        <p:spPr>
          <a:xfrm>
            <a:off x="540234" y="18659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12">
            <a:extLst>
              <a:ext uri="{FF2B5EF4-FFF2-40B4-BE49-F238E27FC236}">
                <a16:creationId xmlns="" xmlns:a16="http://schemas.microsoft.com/office/drawing/2014/main" id="{A26F950B-9FF3-4100-BB51-A808EC8A1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85029"/>
            <a:ext cx="300758" cy="30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7">
            <a:extLst>
              <a:ext uri="{FF2B5EF4-FFF2-40B4-BE49-F238E27FC236}">
                <a16:creationId xmlns="" xmlns:a16="http://schemas.microsoft.com/office/drawing/2014/main" id="{81AE34E1-48CB-4DB8-9786-EB8DE7C92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="" xmlns:a16="http://schemas.microsoft.com/office/drawing/2014/main" id="{96F87F77-E0A6-40C7-93E4-B9C476808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="" xmlns:a16="http://schemas.microsoft.com/office/drawing/2014/main" id="{2784D961-A19F-4960-927A-C3CC604B8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51D62F1E-62FD-4E0E-B097-613096EBC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87E72793-DBA4-4F12-BC3D-260BB926A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="" xmlns:a16="http://schemas.microsoft.com/office/drawing/2014/main" id="{EE44A0A2-5574-49C7-ABD6-1E164AE3C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4">
            <a:extLst>
              <a:ext uri="{FF2B5EF4-FFF2-40B4-BE49-F238E27FC236}">
                <a16:creationId xmlns="" xmlns:a16="http://schemas.microsoft.com/office/drawing/2014/main" id="{D51D34E3-3455-4EFE-B2E5-FB37120C6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6">
            <a:extLst>
              <a:ext uri="{FF2B5EF4-FFF2-40B4-BE49-F238E27FC236}">
                <a16:creationId xmlns="" xmlns:a16="http://schemas.microsoft.com/office/drawing/2014/main" id="{A0317984-EE0D-4909-A3FA-C646A98E4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2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A17C55C-4445-4F92-825A-B8C6D1F29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7667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38892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="" xmlns:a16="http://schemas.microsoft.com/office/drawing/2014/main" id="{0A932BC6-4F5D-4859-AFAE-F16033842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="" xmlns:a16="http://schemas.microsoft.com/office/drawing/2014/main" id="{DFA819C0-0F87-4E81-B09A-462F564EB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="" xmlns:a16="http://schemas.microsoft.com/office/drawing/2014/main" id="{D5700111-3B59-4B9C-A9FC-C9D9D14F5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D51981F2-2B8E-49CE-8984-B1487F8D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41C8A498-DE2D-4CE1-9CDB-8F922384E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="" xmlns:a16="http://schemas.microsoft.com/office/drawing/2014/main" id="{329B1107-A1A0-4BF7-AB5C-1F6B07AFF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4">
            <a:extLst>
              <a:ext uri="{FF2B5EF4-FFF2-40B4-BE49-F238E27FC236}">
                <a16:creationId xmlns="" xmlns:a16="http://schemas.microsoft.com/office/drawing/2014/main" id="{F2F0BA55-DAAE-4E32-B04F-4BABA2984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6">
            <a:extLst>
              <a:ext uri="{FF2B5EF4-FFF2-40B4-BE49-F238E27FC236}">
                <a16:creationId xmlns="" xmlns:a16="http://schemas.microsoft.com/office/drawing/2014/main" id="{117A2C11-771E-4F64-82A9-44AB259FB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0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E6FF7C5-D75E-44AA-94B6-539E13786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65857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2D75CE7-EEB1-495C-913E-930351DF4DA2}"/>
              </a:ext>
            </a:extLst>
          </p:cNvPr>
          <p:cNvSpPr/>
          <p:nvPr/>
        </p:nvSpPr>
        <p:spPr>
          <a:xfrm>
            <a:off x="651436" y="1838846"/>
            <a:ext cx="399607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30EB7E70-F265-4990-A9D1-BFF45023AEBE}"/>
              </a:ext>
            </a:extLst>
          </p:cNvPr>
          <p:cNvSpPr/>
          <p:nvPr/>
        </p:nvSpPr>
        <p:spPr>
          <a:xfrm>
            <a:off x="540234" y="18659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12">
            <a:extLst>
              <a:ext uri="{FF2B5EF4-FFF2-40B4-BE49-F238E27FC236}">
                <a16:creationId xmlns="" xmlns:a16="http://schemas.microsoft.com/office/drawing/2014/main" id="{A26F950B-9FF3-4100-BB51-A808EC8A1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85029"/>
            <a:ext cx="300758" cy="30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7">
            <a:extLst>
              <a:ext uri="{FF2B5EF4-FFF2-40B4-BE49-F238E27FC236}">
                <a16:creationId xmlns="" xmlns:a16="http://schemas.microsoft.com/office/drawing/2014/main" id="{DA5030AE-380B-4B05-AAF6-CE7880B00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="" xmlns:a16="http://schemas.microsoft.com/office/drawing/2014/main" id="{649D43D8-BA5D-4B7D-9EF5-0E2232A0C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="" xmlns:a16="http://schemas.microsoft.com/office/drawing/2014/main" id="{9A31FAD8-FF14-49D3-89B6-FEB06824A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CA2B508C-3B11-4EB6-9F96-920C59072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49F865C1-3B28-4B0E-82D1-9554EB6DB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="" xmlns:a16="http://schemas.microsoft.com/office/drawing/2014/main" id="{458C9EC5-53C3-4837-9693-B66E40DE6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4">
            <a:extLst>
              <a:ext uri="{FF2B5EF4-FFF2-40B4-BE49-F238E27FC236}">
                <a16:creationId xmlns="" xmlns:a16="http://schemas.microsoft.com/office/drawing/2014/main" id="{37FF4A5C-8DF0-44DD-8CB8-3D89F747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6">
            <a:extLst>
              <a:ext uri="{FF2B5EF4-FFF2-40B4-BE49-F238E27FC236}">
                <a16:creationId xmlns="" xmlns:a16="http://schemas.microsoft.com/office/drawing/2014/main" id="{499C0544-261E-4B7A-A944-18DA19AC0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8328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26937</TotalTime>
  <Words>247</Words>
  <Application>Microsoft Office PowerPoint</Application>
  <PresentationFormat>화면 슬라이드 쇼(4:3)</PresentationFormat>
  <Paragraphs>121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4714</cp:revision>
  <dcterms:created xsi:type="dcterms:W3CDTF">2008-07-15T12:19:11Z</dcterms:created>
  <dcterms:modified xsi:type="dcterms:W3CDTF">2022-01-21T11:26:01Z</dcterms:modified>
</cp:coreProperties>
</file>