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864" r:id="rId5"/>
    <p:sldId id="904" r:id="rId6"/>
    <p:sldId id="902" r:id="rId7"/>
    <p:sldId id="906" r:id="rId8"/>
    <p:sldId id="888" r:id="rId9"/>
    <p:sldId id="907" r:id="rId10"/>
    <p:sldId id="905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77933C"/>
    <a:srgbClr val="C3D69B"/>
    <a:srgbClr val="F6E7D4"/>
    <a:srgbClr val="6EBC4C"/>
    <a:srgbClr val="F4F4F4"/>
    <a:srgbClr val="FFFBF5"/>
    <a:srgbClr val="117DE9"/>
    <a:srgbClr val="9D8A80"/>
    <a:srgbClr val="EAB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78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8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60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6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36901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1603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543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곱을 이용하여 약수와 배수의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suhi_0501_02_0003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85460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suhi_0501_02_0003.html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4BC79A0-EFC3-4DFF-A94D-55DF8475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248921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7432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2735796" y="2291777"/>
            <a:ext cx="1915046" cy="741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1907273" y="12636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2568993" y="21653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3D85823F-7239-472B-B6E4-E55337DA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73" y="1525162"/>
            <a:ext cx="361265" cy="36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05AB9D1-D58F-4118-B052-436B5B40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3453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5845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29993" y="4821602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1473" y="48692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551632" y="2518605"/>
            <a:ext cx="6216611" cy="77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384830" y="23838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8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FC448F5-06E8-4518-B961-FDE9F081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462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26121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O, X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클릭 영역 이동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네모 안으로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5556" y="4834733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4339991" y="13612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5717748" y="46140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0C5573C4-6162-4EF3-A1A3-58BF62B44FCA}"/>
              </a:ext>
            </a:extLst>
          </p:cNvPr>
          <p:cNvSpPr/>
          <p:nvPr/>
        </p:nvSpPr>
        <p:spPr>
          <a:xfrm>
            <a:off x="5217644" y="17768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B9F7843-C0C5-4938-ADAA-09B1AE8A4744}"/>
              </a:ext>
            </a:extLst>
          </p:cNvPr>
          <p:cNvSpPr/>
          <p:nvPr/>
        </p:nvSpPr>
        <p:spPr>
          <a:xfrm>
            <a:off x="695048" y="17580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12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15E208C-2BE8-4158-AADB-0F390092F70E}"/>
              </a:ext>
            </a:extLst>
          </p:cNvPr>
          <p:cNvSpPr/>
          <p:nvPr/>
        </p:nvSpPr>
        <p:spPr>
          <a:xfrm>
            <a:off x="1934932" y="28572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4">
            <a:extLst>
              <a:ext uri="{FF2B5EF4-FFF2-40B4-BE49-F238E27FC236}">
                <a16:creationId xmlns="" xmlns:a16="http://schemas.microsoft.com/office/drawing/2014/main" id="{F3F70A19-ADA0-4DEE-A811-1AE94FFB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7" y="1977149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25112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="" xmlns:a16="http://schemas.microsoft.com/office/drawing/2014/main" id="{E6F56F9A-DBE3-4E13-A260-05565C1C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02" y="3753036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4">
            <a:extLst>
              <a:ext uri="{FF2B5EF4-FFF2-40B4-BE49-F238E27FC236}">
                <a16:creationId xmlns="" xmlns:a16="http://schemas.microsoft.com/office/drawing/2014/main" id="{30FC1F43-3DA6-4E95-BBF0-09B8E931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24" y="2425112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AF6D245B-AD0A-446F-9A64-E52C08B1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93FC345D-F10F-4AF8-B7F3-71BFD50B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3B81927D-1BBE-4D19-897F-4D11BDDE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E7392B55-A400-4697-8A77-886B8855A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56F0669-114A-4937-8B99-27702569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="" xmlns:a16="http://schemas.microsoft.com/office/drawing/2014/main" id="{94EEA649-6B40-4090-BEA1-B084CDC5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Rectangle 4">
            <a:extLst>
              <a:ext uri="{FF2B5EF4-FFF2-40B4-BE49-F238E27FC236}">
                <a16:creationId xmlns="" xmlns:a16="http://schemas.microsoft.com/office/drawing/2014/main" id="{359E9637-BFFB-42EC-A1C0-173B242C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657884B8-F85C-46DC-85D7-1262D7FC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Picture 5">
            <a:extLst>
              <a:ext uri="{FF2B5EF4-FFF2-40B4-BE49-F238E27FC236}">
                <a16:creationId xmlns="" xmlns:a16="http://schemas.microsoft.com/office/drawing/2014/main" id="{A8F79061-4CB7-4FB6-B4D8-D5CB1B46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3753036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121772" y="2857234"/>
            <a:ext cx="3207074" cy="67977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직사각형 2"/>
          <p:cNvSpPr/>
          <p:nvPr/>
        </p:nvSpPr>
        <p:spPr bwMode="auto">
          <a:xfrm>
            <a:off x="2157336" y="4257092"/>
            <a:ext cx="3060308" cy="57764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315E208C-2BE8-4158-AADB-0F390092F70E}"/>
              </a:ext>
            </a:extLst>
          </p:cNvPr>
          <p:cNvSpPr/>
          <p:nvPr/>
        </p:nvSpPr>
        <p:spPr>
          <a:xfrm>
            <a:off x="1976130" y="4257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32" y="484684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701362" y="4683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02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FC448F5-06E8-4518-B961-FDE9F081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462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3243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45556" y="4834733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E4F453-D70A-4C5C-9120-28E62AD88544}"/>
              </a:ext>
            </a:extLst>
          </p:cNvPr>
          <p:cNvSpPr/>
          <p:nvPr/>
        </p:nvSpPr>
        <p:spPr>
          <a:xfrm>
            <a:off x="5361059" y="1867610"/>
            <a:ext cx="1651689" cy="342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0" name="Picture 5">
            <a:extLst>
              <a:ext uri="{FF2B5EF4-FFF2-40B4-BE49-F238E27FC236}">
                <a16:creationId xmlns="" xmlns:a16="http://schemas.microsoft.com/office/drawing/2014/main" id="{2E38481E-91DA-4B32-8C15-30FF5E03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1237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="" xmlns:a16="http://schemas.microsoft.com/office/drawing/2014/main" id="{F3F70A19-ADA0-4DEE-A811-1AE94FFB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7" y="1977149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>
            <a:extLst>
              <a:ext uri="{FF2B5EF4-FFF2-40B4-BE49-F238E27FC236}">
                <a16:creationId xmlns="" xmlns:a16="http://schemas.microsoft.com/office/drawing/2014/main" id="{507CD26F-D2E2-4F9A-A02F-E1CC0B1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25112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="" xmlns:a16="http://schemas.microsoft.com/office/drawing/2014/main" id="{E6F56F9A-DBE3-4E13-A260-05565C1C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02" y="3753036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4">
            <a:extLst>
              <a:ext uri="{FF2B5EF4-FFF2-40B4-BE49-F238E27FC236}">
                <a16:creationId xmlns="" xmlns:a16="http://schemas.microsoft.com/office/drawing/2014/main" id="{30FC1F43-3DA6-4E95-BBF0-09B8E931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24" y="2425112"/>
            <a:ext cx="369147" cy="37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AF6D245B-AD0A-446F-9A64-E52C08B1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93FC345D-F10F-4AF8-B7F3-71BFD50B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3B81927D-1BBE-4D19-897F-4D11BDDE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="" xmlns:a16="http://schemas.microsoft.com/office/drawing/2014/main" id="{E7392B55-A400-4697-8A77-886B8855A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56F0669-114A-4937-8B99-27702569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="" xmlns:a16="http://schemas.microsoft.com/office/drawing/2014/main" id="{94EEA649-6B40-4090-BEA1-B084CDC5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Rectangle 4">
            <a:extLst>
              <a:ext uri="{FF2B5EF4-FFF2-40B4-BE49-F238E27FC236}">
                <a16:creationId xmlns="" xmlns:a16="http://schemas.microsoft.com/office/drawing/2014/main" id="{359E9637-BFFB-42EC-A1C0-173B242C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6">
            <a:extLst>
              <a:ext uri="{FF2B5EF4-FFF2-40B4-BE49-F238E27FC236}">
                <a16:creationId xmlns="" xmlns:a16="http://schemas.microsoft.com/office/drawing/2014/main" id="{657884B8-F85C-46DC-85D7-1262D7FC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Picture 5">
            <a:extLst>
              <a:ext uri="{FF2B5EF4-FFF2-40B4-BE49-F238E27FC236}">
                <a16:creationId xmlns="" xmlns:a16="http://schemas.microsoft.com/office/drawing/2014/main" id="{A8F79061-4CB7-4FB6-B4D8-D5CB1B46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3753036"/>
            <a:ext cx="369147" cy="36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121772" y="2857234"/>
            <a:ext cx="3207074" cy="67977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직사각형 2"/>
          <p:cNvSpPr/>
          <p:nvPr/>
        </p:nvSpPr>
        <p:spPr bwMode="auto">
          <a:xfrm>
            <a:off x="2157336" y="4257092"/>
            <a:ext cx="3060308" cy="57764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32" y="4846848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92745" y="3645024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8478" y="34650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15516" y="3860233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9×5=45, 8×9=72, 11×3=33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5261885" y="465313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42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20~21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384052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73759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4547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35181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47909" y="123338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9478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37539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673043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662750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238808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8479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색상 박스 소스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미니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56792"/>
            <a:ext cx="621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에서 약수와 배수의 관계인 수를 모두 찾아 써 보세요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603DA5FB-7503-448A-B6E8-01E9D0DF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09F3F7AE-FB6F-4D2F-8BAC-14934CDA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80D1B7BC-F853-4098-91D6-00882847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40235FC3-1FC7-499B-9871-12120CBD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ECCB5DCF-1B08-45F8-9F32-82BB2945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="" xmlns:a16="http://schemas.microsoft.com/office/drawing/2014/main" id="{13FFE645-C021-4DA1-A04C-E5A90C73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="" xmlns:a16="http://schemas.microsoft.com/office/drawing/2014/main" id="{86D4F4E6-F236-42A1-9CB3-31BECD79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="" xmlns:a16="http://schemas.microsoft.com/office/drawing/2014/main" id="{438C9BF0-B157-4D65-A92D-DB18928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B7448DF4-98F5-4895-9505-1C4F08236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F2F9EB4B-4AD3-42C4-B2EA-93706B06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0" y="1577509"/>
            <a:ext cx="472820" cy="30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CE25FBBD-0811-40AC-ABBC-72D11630CCD6}"/>
              </a:ext>
            </a:extLst>
          </p:cNvPr>
          <p:cNvSpPr/>
          <p:nvPr/>
        </p:nvSpPr>
        <p:spPr>
          <a:xfrm>
            <a:off x="1567785" y="2084660"/>
            <a:ext cx="3913391" cy="685979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53">
            <a:extLst>
              <a:ext uri="{FF2B5EF4-FFF2-40B4-BE49-F238E27FC236}">
                <a16:creationId xmlns="" xmlns:a16="http://schemas.microsoft.com/office/drawing/2014/main" id="{7D8CFD11-1B54-423A-A6D7-72700C141D54}"/>
              </a:ext>
            </a:extLst>
          </p:cNvPr>
          <p:cNvSpPr txBox="1"/>
          <p:nvPr/>
        </p:nvSpPr>
        <p:spPr>
          <a:xfrm>
            <a:off x="1567786" y="2266610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4     7     8     14    16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TextBox 53">
            <a:extLst>
              <a:ext uri="{FF2B5EF4-FFF2-40B4-BE49-F238E27FC236}">
                <a16:creationId xmlns="" xmlns:a16="http://schemas.microsoft.com/office/drawing/2014/main" id="{2A630AE4-1F91-49B2-9E10-8EC4AAC6D8F9}"/>
              </a:ext>
            </a:extLst>
          </p:cNvPr>
          <p:cNvSpPr txBox="1"/>
          <p:nvPr/>
        </p:nvSpPr>
        <p:spPr>
          <a:xfrm>
            <a:off x="173528" y="3610002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4   ,    8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173528" y="4258375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    ,     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TextBox 53">
            <a:extLst>
              <a:ext uri="{FF2B5EF4-FFF2-40B4-BE49-F238E27FC236}">
                <a16:creationId xmlns="" xmlns:a16="http://schemas.microsoft.com/office/drawing/2014/main" id="{3A9CAC6F-D88D-41E7-8BD8-E765637E1E26}"/>
              </a:ext>
            </a:extLst>
          </p:cNvPr>
          <p:cNvSpPr txBox="1"/>
          <p:nvPr/>
        </p:nvSpPr>
        <p:spPr>
          <a:xfrm>
            <a:off x="3330575" y="4258375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    ,     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TextBox 53">
            <a:extLst>
              <a:ext uri="{FF2B5EF4-FFF2-40B4-BE49-F238E27FC236}">
                <a16:creationId xmlns="" xmlns:a16="http://schemas.microsoft.com/office/drawing/2014/main" id="{73B33F20-7C56-4B52-AB7D-9A0033CCEBB1}"/>
              </a:ext>
            </a:extLst>
          </p:cNvPr>
          <p:cNvSpPr txBox="1"/>
          <p:nvPr/>
        </p:nvSpPr>
        <p:spPr>
          <a:xfrm>
            <a:off x="3330575" y="3617473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    ,     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5CC2EDA-99F4-4ED7-AA44-5A0198EA0B42}"/>
              </a:ext>
            </a:extLst>
          </p:cNvPr>
          <p:cNvGrpSpPr/>
          <p:nvPr/>
        </p:nvGrpSpPr>
        <p:grpSpPr>
          <a:xfrm>
            <a:off x="1524144" y="4296500"/>
            <a:ext cx="504056" cy="428644"/>
            <a:chOff x="5145758" y="4525040"/>
            <a:chExt cx="425806" cy="362101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C58F050-1CB6-491A-867A-7B2A55DAD649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D9823752-940C-45B3-8CB1-2C2DA0D59BE2}"/>
                </a:ext>
              </a:extLst>
            </p:cNvPr>
            <p:cNvSpPr txBox="1"/>
            <p:nvPr/>
          </p:nvSpPr>
          <p:spPr>
            <a:xfrm>
              <a:off x="5145758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BF1ADF1B-7B18-4599-B301-0B28B0A610EE}"/>
              </a:ext>
            </a:extLst>
          </p:cNvPr>
          <p:cNvGrpSpPr/>
          <p:nvPr/>
        </p:nvGrpSpPr>
        <p:grpSpPr>
          <a:xfrm>
            <a:off x="2246122" y="4296500"/>
            <a:ext cx="504056" cy="428644"/>
            <a:chOff x="5137680" y="4525040"/>
            <a:chExt cx="425806" cy="362101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0BD844CB-2D03-4CB5-B8E4-AF64B813B0CA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4AFFB66-F003-43CB-8DC2-E22A98E09652}"/>
                </a:ext>
              </a:extLst>
            </p:cNvPr>
            <p:cNvSpPr txBox="1"/>
            <p:nvPr/>
          </p:nvSpPr>
          <p:spPr>
            <a:xfrm>
              <a:off x="5137680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226EF4AA-6EFF-4BB8-9DC4-7DAD5EBDD496}"/>
              </a:ext>
            </a:extLst>
          </p:cNvPr>
          <p:cNvGrpSpPr/>
          <p:nvPr/>
        </p:nvGrpSpPr>
        <p:grpSpPr>
          <a:xfrm>
            <a:off x="4644008" y="3617473"/>
            <a:ext cx="504056" cy="428644"/>
            <a:chOff x="5145758" y="4525040"/>
            <a:chExt cx="425806" cy="362101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21E593E5-D85B-4933-A2BA-189B9CBA5A54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C99762ED-9F10-4A5D-9DCF-9F8616EBE460}"/>
                </a:ext>
              </a:extLst>
            </p:cNvPr>
            <p:cNvSpPr txBox="1"/>
            <p:nvPr/>
          </p:nvSpPr>
          <p:spPr>
            <a:xfrm>
              <a:off x="5145758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E794B76A-E92A-4D24-9A83-A269640C2C6E}"/>
              </a:ext>
            </a:extLst>
          </p:cNvPr>
          <p:cNvGrpSpPr/>
          <p:nvPr/>
        </p:nvGrpSpPr>
        <p:grpSpPr>
          <a:xfrm>
            <a:off x="5365986" y="3617473"/>
            <a:ext cx="504056" cy="428644"/>
            <a:chOff x="5137680" y="4525040"/>
            <a:chExt cx="425806" cy="362101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8E1A0053-DD49-458D-BC09-970C1E2F398C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D76CFAC-EEB6-4822-936E-FE940F993F9B}"/>
                </a:ext>
              </a:extLst>
            </p:cNvPr>
            <p:cNvSpPr txBox="1"/>
            <p:nvPr/>
          </p:nvSpPr>
          <p:spPr>
            <a:xfrm>
              <a:off x="5137680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90E30C18-0A6F-4A3F-B169-6B9218D6166E}"/>
              </a:ext>
            </a:extLst>
          </p:cNvPr>
          <p:cNvGrpSpPr/>
          <p:nvPr/>
        </p:nvGrpSpPr>
        <p:grpSpPr>
          <a:xfrm>
            <a:off x="4644008" y="4296500"/>
            <a:ext cx="504056" cy="428644"/>
            <a:chOff x="5145758" y="4525040"/>
            <a:chExt cx="425806" cy="362101"/>
          </a:xfrm>
        </p:grpSpPr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3FE6127E-3D4F-4D1A-AFA5-064B929B1022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B4C4CF76-DE7F-449A-A55C-F93C93844CAD}"/>
                </a:ext>
              </a:extLst>
            </p:cNvPr>
            <p:cNvSpPr txBox="1"/>
            <p:nvPr/>
          </p:nvSpPr>
          <p:spPr>
            <a:xfrm>
              <a:off x="5145758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7087E7F0-C9C8-4D09-82A9-05E478F9C68C}"/>
              </a:ext>
            </a:extLst>
          </p:cNvPr>
          <p:cNvGrpSpPr/>
          <p:nvPr/>
        </p:nvGrpSpPr>
        <p:grpSpPr>
          <a:xfrm>
            <a:off x="5365986" y="4296500"/>
            <a:ext cx="504056" cy="428644"/>
            <a:chOff x="5137680" y="4525040"/>
            <a:chExt cx="425806" cy="362101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75E19799-69BA-43BF-AF10-FD7C30A4DAAD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571BF70A-93C7-4358-98A6-991C588A0ED2}"/>
                </a:ext>
              </a:extLst>
            </p:cNvPr>
            <p:cNvSpPr txBox="1"/>
            <p:nvPr/>
          </p:nvSpPr>
          <p:spPr>
            <a:xfrm>
              <a:off x="5137680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3A1BF945-7F22-413D-BEC6-A72A4EF10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856" y="4039158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="" xmlns:a16="http://schemas.microsoft.com/office/drawing/2014/main" id="{0397009E-743C-469B-9A4A-67308E1B8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325" y="4046117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="" xmlns:a16="http://schemas.microsoft.com/office/drawing/2014/main" id="{798EB6EA-AE49-4E4D-B8E6-43599113A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882" y="3410326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B928580D-E1EF-4BCE-9F9D-16E422911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351" y="3417285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6AD55D11-3A3F-445C-ADCB-B2A881097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882" y="4036640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A1E9E4C7-42AD-4857-83EC-505B41664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351" y="4043599"/>
            <a:ext cx="360000" cy="355000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F2F9EB4B-4AD3-42C4-B2EA-93706B06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24" y="2024844"/>
            <a:ext cx="472820" cy="30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DB9F7843-C0C5-4938-ADAA-09B1AE8A4744}"/>
              </a:ext>
            </a:extLst>
          </p:cNvPr>
          <p:cNvSpPr/>
          <p:nvPr/>
        </p:nvSpPr>
        <p:spPr>
          <a:xfrm>
            <a:off x="580423" y="14911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DB9F7843-C0C5-4938-ADAA-09B1AE8A4744}"/>
              </a:ext>
            </a:extLst>
          </p:cNvPr>
          <p:cNvSpPr/>
          <p:nvPr/>
        </p:nvSpPr>
        <p:spPr>
          <a:xfrm>
            <a:off x="404786" y="20327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DB9F7843-C0C5-4938-ADAA-09B1AE8A4744}"/>
              </a:ext>
            </a:extLst>
          </p:cNvPr>
          <p:cNvSpPr/>
          <p:nvPr/>
        </p:nvSpPr>
        <p:spPr>
          <a:xfrm>
            <a:off x="5864769" y="52156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98" y="3041635"/>
            <a:ext cx="1476693" cy="63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DB9F7843-C0C5-4938-ADAA-09B1AE8A4744}"/>
              </a:ext>
            </a:extLst>
          </p:cNvPr>
          <p:cNvSpPr/>
          <p:nvPr/>
        </p:nvSpPr>
        <p:spPr>
          <a:xfrm>
            <a:off x="1412942" y="2932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2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97450" y="5104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20~21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384052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73759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4547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35181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47909" y="123338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9478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37539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673043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662750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238808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1094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56792"/>
            <a:ext cx="621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에서 약수와 배수의 관계인 수를 모두 찾아 써 보세요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603DA5FB-7503-448A-B6E8-01E9D0DF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09F3F7AE-FB6F-4D2F-8BAC-14934CDA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80D1B7BC-F853-4098-91D6-00882847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40235FC3-1FC7-499B-9871-12120CBD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ECCB5DCF-1B08-45F8-9F32-82BB2945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="" xmlns:a16="http://schemas.microsoft.com/office/drawing/2014/main" id="{13FFE645-C021-4DA1-A04C-E5A90C73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="" xmlns:a16="http://schemas.microsoft.com/office/drawing/2014/main" id="{86D4F4E6-F236-42A1-9CB3-31BECD79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="" xmlns:a16="http://schemas.microsoft.com/office/drawing/2014/main" id="{438C9BF0-B157-4D65-A92D-DB18928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B7448DF4-98F5-4895-9505-1C4F08236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F2F9EB4B-4AD3-42C4-B2EA-93706B06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0" y="1577509"/>
            <a:ext cx="472820" cy="30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CE25FBBD-0811-40AC-ABBC-72D11630CCD6}"/>
              </a:ext>
            </a:extLst>
          </p:cNvPr>
          <p:cNvSpPr/>
          <p:nvPr/>
        </p:nvSpPr>
        <p:spPr>
          <a:xfrm>
            <a:off x="1567785" y="2084660"/>
            <a:ext cx="3913391" cy="685979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E7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53">
            <a:extLst>
              <a:ext uri="{FF2B5EF4-FFF2-40B4-BE49-F238E27FC236}">
                <a16:creationId xmlns="" xmlns:a16="http://schemas.microsoft.com/office/drawing/2014/main" id="{7D8CFD11-1B54-423A-A6D7-72700C141D54}"/>
              </a:ext>
            </a:extLst>
          </p:cNvPr>
          <p:cNvSpPr txBox="1"/>
          <p:nvPr/>
        </p:nvSpPr>
        <p:spPr>
          <a:xfrm>
            <a:off x="1567786" y="2266610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4     7     8     14    16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TextBox 53">
            <a:extLst>
              <a:ext uri="{FF2B5EF4-FFF2-40B4-BE49-F238E27FC236}">
                <a16:creationId xmlns="" xmlns:a16="http://schemas.microsoft.com/office/drawing/2014/main" id="{2A630AE4-1F91-49B2-9E10-8EC4AAC6D8F9}"/>
              </a:ext>
            </a:extLst>
          </p:cNvPr>
          <p:cNvSpPr txBox="1"/>
          <p:nvPr/>
        </p:nvSpPr>
        <p:spPr>
          <a:xfrm>
            <a:off x="173528" y="3610002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4   ,    8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DCC9EC57-AE67-46B6-B882-8D3C433EE6ED}"/>
              </a:ext>
            </a:extLst>
          </p:cNvPr>
          <p:cNvSpPr txBox="1"/>
          <p:nvPr/>
        </p:nvSpPr>
        <p:spPr>
          <a:xfrm>
            <a:off x="173528" y="4258375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    ,     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TextBox 53">
            <a:extLst>
              <a:ext uri="{FF2B5EF4-FFF2-40B4-BE49-F238E27FC236}">
                <a16:creationId xmlns="" xmlns:a16="http://schemas.microsoft.com/office/drawing/2014/main" id="{3A9CAC6F-D88D-41E7-8BD8-E765637E1E26}"/>
              </a:ext>
            </a:extLst>
          </p:cNvPr>
          <p:cNvSpPr txBox="1"/>
          <p:nvPr/>
        </p:nvSpPr>
        <p:spPr>
          <a:xfrm>
            <a:off x="3330575" y="4258375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    ,     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TextBox 53">
            <a:extLst>
              <a:ext uri="{FF2B5EF4-FFF2-40B4-BE49-F238E27FC236}">
                <a16:creationId xmlns="" xmlns:a16="http://schemas.microsoft.com/office/drawing/2014/main" id="{73B33F20-7C56-4B52-AB7D-9A0033CCEBB1}"/>
              </a:ext>
            </a:extLst>
          </p:cNvPr>
          <p:cNvSpPr txBox="1"/>
          <p:nvPr/>
        </p:nvSpPr>
        <p:spPr>
          <a:xfrm>
            <a:off x="3330575" y="3617473"/>
            <a:ext cx="389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       ,        )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5CC2EDA-99F4-4ED7-AA44-5A0198EA0B42}"/>
              </a:ext>
            </a:extLst>
          </p:cNvPr>
          <p:cNvGrpSpPr/>
          <p:nvPr/>
        </p:nvGrpSpPr>
        <p:grpSpPr>
          <a:xfrm>
            <a:off x="1524144" y="4296500"/>
            <a:ext cx="504056" cy="428644"/>
            <a:chOff x="5145758" y="4525040"/>
            <a:chExt cx="425806" cy="362101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C58F050-1CB6-491A-867A-7B2A55DAD649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D9823752-940C-45B3-8CB1-2C2DA0D59BE2}"/>
                </a:ext>
              </a:extLst>
            </p:cNvPr>
            <p:cNvSpPr txBox="1"/>
            <p:nvPr/>
          </p:nvSpPr>
          <p:spPr>
            <a:xfrm>
              <a:off x="5145758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BF1ADF1B-7B18-4599-B301-0B28B0A610EE}"/>
              </a:ext>
            </a:extLst>
          </p:cNvPr>
          <p:cNvGrpSpPr/>
          <p:nvPr/>
        </p:nvGrpSpPr>
        <p:grpSpPr>
          <a:xfrm>
            <a:off x="2246122" y="4296500"/>
            <a:ext cx="504056" cy="428644"/>
            <a:chOff x="5137680" y="4525040"/>
            <a:chExt cx="425806" cy="362101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0BD844CB-2D03-4CB5-B8E4-AF64B813B0CA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4AFFB66-F003-43CB-8DC2-E22A98E09652}"/>
                </a:ext>
              </a:extLst>
            </p:cNvPr>
            <p:cNvSpPr txBox="1"/>
            <p:nvPr/>
          </p:nvSpPr>
          <p:spPr>
            <a:xfrm>
              <a:off x="5137680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14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226EF4AA-6EFF-4BB8-9DC4-7DAD5EBDD496}"/>
              </a:ext>
            </a:extLst>
          </p:cNvPr>
          <p:cNvGrpSpPr/>
          <p:nvPr/>
        </p:nvGrpSpPr>
        <p:grpSpPr>
          <a:xfrm>
            <a:off x="4644008" y="3617473"/>
            <a:ext cx="504056" cy="428644"/>
            <a:chOff x="5145758" y="4525040"/>
            <a:chExt cx="425806" cy="362101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21E593E5-D85B-4933-A2BA-189B9CBA5A54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C99762ED-9F10-4A5D-9DCF-9F8616EBE460}"/>
                </a:ext>
              </a:extLst>
            </p:cNvPr>
            <p:cNvSpPr txBox="1"/>
            <p:nvPr/>
          </p:nvSpPr>
          <p:spPr>
            <a:xfrm>
              <a:off x="5145758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E794B76A-E92A-4D24-9A83-A269640C2C6E}"/>
              </a:ext>
            </a:extLst>
          </p:cNvPr>
          <p:cNvGrpSpPr/>
          <p:nvPr/>
        </p:nvGrpSpPr>
        <p:grpSpPr>
          <a:xfrm>
            <a:off x="5365986" y="3617473"/>
            <a:ext cx="504056" cy="428644"/>
            <a:chOff x="5137680" y="4525040"/>
            <a:chExt cx="425806" cy="362101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8E1A0053-DD49-458D-BC09-970C1E2F398C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D76CFAC-EEB6-4822-936E-FE940F993F9B}"/>
                </a:ext>
              </a:extLst>
            </p:cNvPr>
            <p:cNvSpPr txBox="1"/>
            <p:nvPr/>
          </p:nvSpPr>
          <p:spPr>
            <a:xfrm>
              <a:off x="5137680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90E30C18-0A6F-4A3F-B169-6B9218D6166E}"/>
              </a:ext>
            </a:extLst>
          </p:cNvPr>
          <p:cNvGrpSpPr/>
          <p:nvPr/>
        </p:nvGrpSpPr>
        <p:grpSpPr>
          <a:xfrm>
            <a:off x="4644008" y="4296500"/>
            <a:ext cx="504056" cy="428644"/>
            <a:chOff x="5145758" y="4525040"/>
            <a:chExt cx="425806" cy="362101"/>
          </a:xfrm>
        </p:grpSpPr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3FE6127E-3D4F-4D1A-AFA5-064B929B1022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B4C4CF76-DE7F-449A-A55C-F93C93844CAD}"/>
                </a:ext>
              </a:extLst>
            </p:cNvPr>
            <p:cNvSpPr txBox="1"/>
            <p:nvPr/>
          </p:nvSpPr>
          <p:spPr>
            <a:xfrm>
              <a:off x="5145758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7087E7F0-C9C8-4D09-82A9-05E478F9C68C}"/>
              </a:ext>
            </a:extLst>
          </p:cNvPr>
          <p:cNvGrpSpPr/>
          <p:nvPr/>
        </p:nvGrpSpPr>
        <p:grpSpPr>
          <a:xfrm>
            <a:off x="5365986" y="4296500"/>
            <a:ext cx="504056" cy="428644"/>
            <a:chOff x="5137680" y="4525040"/>
            <a:chExt cx="425806" cy="362101"/>
          </a:xfrm>
        </p:grpSpPr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75E19799-69BA-43BF-AF10-FD7C30A4DAAD}"/>
                </a:ext>
              </a:extLst>
            </p:cNvPr>
            <p:cNvSpPr/>
            <p:nvPr/>
          </p:nvSpPr>
          <p:spPr bwMode="auto">
            <a:xfrm>
              <a:off x="5181130" y="4525040"/>
              <a:ext cx="338954" cy="362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itchFamily="50" charset="-127"/>
                <a:ea typeface="굴림" charset="-127"/>
                <a:cs typeface="+mn-cs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571BF70A-93C7-4358-98A6-991C588A0ED2}"/>
                </a:ext>
              </a:extLst>
            </p:cNvPr>
            <p:cNvSpPr txBox="1"/>
            <p:nvPr/>
          </p:nvSpPr>
          <p:spPr>
            <a:xfrm>
              <a:off x="5137680" y="4550100"/>
              <a:ext cx="425806" cy="31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3A1BF945-7F22-413D-BEC6-A72A4EF10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856" y="4039158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="" xmlns:a16="http://schemas.microsoft.com/office/drawing/2014/main" id="{0397009E-743C-469B-9A4A-67308E1B8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325" y="4046117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="" xmlns:a16="http://schemas.microsoft.com/office/drawing/2014/main" id="{798EB6EA-AE49-4E4D-B8E6-43599113A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882" y="3410326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B928580D-E1EF-4BCE-9F9D-16E422911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351" y="3417285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6AD55D11-3A3F-445C-ADCB-B2A881097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882" y="4036640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A1E9E4C7-42AD-4857-83EC-505B41664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351" y="4043599"/>
            <a:ext cx="360000" cy="355000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F2F9EB4B-4AD3-42C4-B2EA-93706B060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24" y="2024844"/>
            <a:ext cx="472820" cy="30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98" y="3041635"/>
            <a:ext cx="1476693" cy="63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20" y="526821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192745" y="4068986"/>
            <a:ext cx="6667165" cy="10081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478" y="388896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215516" y="4284195"/>
            <a:ext cx="657226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×2=8, 4×4=16, 7×2=14, 8×2=16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/>
          <p:cNvSpPr/>
          <p:nvPr/>
        </p:nvSpPr>
        <p:spPr>
          <a:xfrm flipH="1" flipV="1">
            <a:off x="5261885" y="507709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116074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F60174F5-5701-4B33-B1AE-0DF6C367781C}"/>
              </a:ext>
            </a:extLst>
          </p:cNvPr>
          <p:cNvSpPr/>
          <p:nvPr/>
        </p:nvSpPr>
        <p:spPr>
          <a:xfrm>
            <a:off x="954437" y="2340548"/>
            <a:ext cx="5539445" cy="154000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20~21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375751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65458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37173" y="123644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6880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9608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5939531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929238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664742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654449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230507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9599"/>
            <a:ext cx="347472" cy="2926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지혜와 준기가 카드의 수를 맞히는 놀이를 하고 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대화를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읽고 지혜 카드의 수는 어떤 수인지 찾고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이유를 설명해 보세요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603DA5FB-7503-448A-B6E8-01E9D0DF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09F3F7AE-FB6F-4D2F-8BAC-14934CDA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80D1B7BC-F853-4098-91D6-00882847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곱을 이용하여 약수와 배수의 관계를 알아볼까요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40235FC3-1FC7-499B-9871-12120CBD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ECCB5DCF-1B08-45F8-9F32-82BB2945D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2">
            <a:extLst>
              <a:ext uri="{FF2B5EF4-FFF2-40B4-BE49-F238E27FC236}">
                <a16:creationId xmlns="" xmlns:a16="http://schemas.microsoft.com/office/drawing/2014/main" id="{13FFE645-C021-4DA1-A04C-E5A90C73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">
            <a:extLst>
              <a:ext uri="{FF2B5EF4-FFF2-40B4-BE49-F238E27FC236}">
                <a16:creationId xmlns="" xmlns:a16="http://schemas.microsoft.com/office/drawing/2014/main" id="{86D4F4E6-F236-42A1-9CB3-31BECD79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Rectangle 6">
            <a:extLst>
              <a:ext uri="{FF2B5EF4-FFF2-40B4-BE49-F238E27FC236}">
                <a16:creationId xmlns="" xmlns:a16="http://schemas.microsoft.com/office/drawing/2014/main" id="{438C9BF0-B157-4D65-A92D-DB18928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E5D1F23-B739-4C98-8470-2B021AA88E3B}"/>
              </a:ext>
            </a:extLst>
          </p:cNvPr>
          <p:cNvSpPr/>
          <p:nvPr/>
        </p:nvSpPr>
        <p:spPr>
          <a:xfrm>
            <a:off x="1106297" y="2351533"/>
            <a:ext cx="5903864" cy="1540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카드의 수를 맞혀 봐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수는 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크고 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다른 설명은 없어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배수이고 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약수야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아직 잘 </a:t>
            </a:r>
            <a:r>
              <a:rPr lang="ko-KR" altLang="en-US" sz="16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모르겠어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수는 짝수야</a:t>
            </a:r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2D061000-47BD-4425-9D63-8FA7DA942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0" y="4506676"/>
            <a:ext cx="571034" cy="350948"/>
          </a:xfrm>
          <a:prstGeom prst="rect">
            <a:avLst/>
          </a:prstGeom>
        </p:spPr>
      </p:pic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85EBBA8C-BDFF-4FE4-833B-DB05C0BC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55" y="401779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F7E098BE-8264-4742-8535-9BE2C35FFED0}"/>
              </a:ext>
            </a:extLst>
          </p:cNvPr>
          <p:cNvSpPr/>
          <p:nvPr/>
        </p:nvSpPr>
        <p:spPr bwMode="auto">
          <a:xfrm>
            <a:off x="1239954" y="3991152"/>
            <a:ext cx="401243" cy="4286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93BF40F-9CE2-4C70-9BDA-0308EA80D3D2}"/>
              </a:ext>
            </a:extLst>
          </p:cNvPr>
          <p:cNvSpPr txBox="1"/>
          <p:nvPr/>
        </p:nvSpPr>
        <p:spPr>
          <a:xfrm>
            <a:off x="1198082" y="40208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0C6F5119-1F8C-4FCD-A761-DA4AF2E23F67}"/>
              </a:ext>
            </a:extLst>
          </p:cNvPr>
          <p:cNvSpPr/>
          <p:nvPr/>
        </p:nvSpPr>
        <p:spPr bwMode="auto">
          <a:xfrm>
            <a:off x="1341924" y="4497236"/>
            <a:ext cx="4958268" cy="8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="" xmlns:a16="http://schemas.microsoft.com/office/drawing/2014/main" id="{0200FE74-305E-4F52-A131-928B192F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34" y="4536858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E1830D8-76D7-4883-9F04-740C5F256D4A}"/>
              </a:ext>
            </a:extLst>
          </p:cNvPr>
          <p:cNvSpPr txBox="1"/>
          <p:nvPr/>
        </p:nvSpPr>
        <p:spPr>
          <a:xfrm>
            <a:off x="1600620" y="4488862"/>
            <a:ext cx="484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보다 크고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보다 작은 수인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7, 8, 9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배수이고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36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약수인 수는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9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중에서 짝수는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48D367A-F76E-4276-A3A3-E220102F34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0">
            <a:extLst>
              <a:ext uri="{FF2B5EF4-FFF2-40B4-BE49-F238E27FC236}">
                <a16:creationId xmlns="" xmlns:a16="http://schemas.microsoft.com/office/drawing/2014/main" id="{3701150D-479A-4761-AB32-4D880346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12" y="2108907"/>
            <a:ext cx="641819" cy="21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1">
            <a:extLst>
              <a:ext uri="{FF2B5EF4-FFF2-40B4-BE49-F238E27FC236}">
                <a16:creationId xmlns="" xmlns:a16="http://schemas.microsoft.com/office/drawing/2014/main" id="{F53385E3-5FF9-476A-97D2-3F345168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36" y="2104145"/>
            <a:ext cx="524303" cy="22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2B3C636-9B33-4914-9DB6-C8910F379C8F}"/>
              </a:ext>
            </a:extLst>
          </p:cNvPr>
          <p:cNvCxnSpPr/>
          <p:nvPr/>
        </p:nvCxnSpPr>
        <p:spPr bwMode="auto">
          <a:xfrm>
            <a:off x="1079850" y="2097795"/>
            <a:ext cx="4973959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6C154DE0-C3E1-41F8-91D4-D85AFC7C437F}"/>
              </a:ext>
            </a:extLst>
          </p:cNvPr>
          <p:cNvCxnSpPr>
            <a:cxnSpLocks/>
          </p:cNvCxnSpPr>
          <p:nvPr/>
        </p:nvCxnSpPr>
        <p:spPr bwMode="auto">
          <a:xfrm>
            <a:off x="3593276" y="2644341"/>
            <a:ext cx="2587512" cy="0"/>
          </a:xfrm>
          <a:prstGeom prst="line">
            <a:avLst/>
          </a:prstGeom>
          <a:noFill/>
          <a:ln w="19050" cap="flat" cmpd="sng" algn="ctr">
            <a:solidFill>
              <a:srgbClr val="FF5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5B1A4DE4-9562-4518-9D7F-72EFFF1A0615}"/>
              </a:ext>
            </a:extLst>
          </p:cNvPr>
          <p:cNvCxnSpPr>
            <a:cxnSpLocks/>
          </p:cNvCxnSpPr>
          <p:nvPr/>
        </p:nvCxnSpPr>
        <p:spPr bwMode="auto">
          <a:xfrm>
            <a:off x="1641197" y="3248980"/>
            <a:ext cx="2138715" cy="0"/>
          </a:xfrm>
          <a:prstGeom prst="line">
            <a:avLst/>
          </a:prstGeom>
          <a:noFill/>
          <a:ln w="19050" cap="flat" cmpd="sng" algn="ctr">
            <a:solidFill>
              <a:srgbClr val="FF5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BF48A48C-4CF5-4234-A8B5-DCDC9D3653AD}"/>
              </a:ext>
            </a:extLst>
          </p:cNvPr>
          <p:cNvCxnSpPr>
            <a:cxnSpLocks/>
          </p:cNvCxnSpPr>
          <p:nvPr/>
        </p:nvCxnSpPr>
        <p:spPr bwMode="auto">
          <a:xfrm>
            <a:off x="1641197" y="3825044"/>
            <a:ext cx="1238615" cy="0"/>
          </a:xfrm>
          <a:prstGeom prst="line">
            <a:avLst/>
          </a:prstGeom>
          <a:noFill/>
          <a:ln w="19050" cap="flat" cmpd="sng" algn="ctr">
            <a:solidFill>
              <a:srgbClr val="FF5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334DDA3-A698-4CFC-B1A1-2C304B8EBECB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0" name="Group 59">
            <a:extLst>
              <a:ext uri="{FF2B5EF4-FFF2-40B4-BE49-F238E27FC236}">
                <a16:creationId xmlns="" xmlns:a16="http://schemas.microsoft.com/office/drawing/2014/main" id="{E8DB994A-3694-43C7-B55C-43F2EA39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16438"/>
              </p:ext>
            </p:extLst>
          </p:nvPr>
        </p:nvGraphicFramePr>
        <p:xfrm>
          <a:off x="7052033" y="707122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7C2EB50E-882C-4A6B-8B95-8CEE9B91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024" y="959151"/>
            <a:ext cx="223649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+mn-ea"/>
            </a:endParaRP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+mn-ea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+mn-ea"/>
              </a:rPr>
              <a:t>, </a:t>
            </a:r>
            <a:r>
              <a:rPr lang="ko-KR" altLang="en-US" sz="1000" dirty="0">
                <a:latin typeface="맑은 고딕" pitchFamily="50" charset="-127"/>
                <a:ea typeface="+mn-ea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+mn-ea"/>
              </a:rPr>
              <a:t> </a:t>
            </a:r>
            <a:r>
              <a:rPr lang="ko-KR" altLang="en-US" sz="1000" dirty="0">
                <a:latin typeface="맑은 고딕" pitchFamily="50" charset="-127"/>
                <a:ea typeface="+mn-ea"/>
              </a:rPr>
              <a:t>약물 </a:t>
            </a:r>
            <a:r>
              <a:rPr lang="ko-KR" altLang="en-US" sz="1000" dirty="0" err="1">
                <a:latin typeface="맑은 고딕" pitchFamily="50" charset="-127"/>
                <a:ea typeface="+mn-ea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+mn-ea"/>
              </a:rPr>
              <a:t> 밑줄 나타남</a:t>
            </a:r>
            <a:r>
              <a:rPr lang="en-US" altLang="ko-KR" sz="1000" dirty="0">
                <a:latin typeface="맑은 고딕" pitchFamily="50" charset="-127"/>
                <a:ea typeface="+mn-ea"/>
              </a:rPr>
              <a:t>.</a:t>
            </a:r>
            <a:br>
              <a:rPr lang="en-US" altLang="ko-KR" sz="1000" dirty="0">
                <a:latin typeface="맑은 고딕" pitchFamily="50" charset="-127"/>
                <a:ea typeface="+mn-ea"/>
              </a:rPr>
            </a:br>
            <a:r>
              <a:rPr lang="en-US" altLang="ko-KR" sz="1000" dirty="0">
                <a:latin typeface="맑은 고딕" pitchFamily="50" charset="-127"/>
                <a:ea typeface="+mn-ea"/>
              </a:rPr>
              <a:t>(</a:t>
            </a:r>
            <a:r>
              <a:rPr lang="ko-KR" altLang="en-US" sz="1000" dirty="0">
                <a:latin typeface="맑은 고딕" pitchFamily="50" charset="-127"/>
                <a:ea typeface="+mn-ea"/>
              </a:rPr>
              <a:t>문제 형식 비고 링크 </a:t>
            </a:r>
            <a:r>
              <a:rPr lang="en-US" altLang="ko-KR" sz="1000" dirty="0">
                <a:latin typeface="맑은 고딕" pitchFamily="50" charset="-127"/>
                <a:ea typeface="+mn-ea"/>
              </a:rPr>
              <a:t>10</a:t>
            </a:r>
            <a:r>
              <a:rPr lang="ko-KR" altLang="en-US" sz="1000" dirty="0">
                <a:latin typeface="맑은 고딕" pitchFamily="50" charset="-127"/>
                <a:ea typeface="+mn-ea"/>
              </a:rPr>
              <a:t>번 참고</a:t>
            </a:r>
            <a:r>
              <a:rPr lang="en-US" altLang="ko-KR" sz="1000" dirty="0" smtClean="0">
                <a:latin typeface="맑은 고딕" pitchFamily="50" charset="-127"/>
                <a:ea typeface="+mn-ea"/>
              </a:rPr>
              <a:t>)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+mn-ea"/>
            </a:endParaRP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+mn-ea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+mn-ea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+mn-ea"/>
              </a:rPr>
            </a:br>
            <a:r>
              <a:rPr lang="en-US" altLang="ko-KR" sz="1000" dirty="0" smtClean="0">
                <a:latin typeface="맑은 고딕" pitchFamily="50" charset="-127"/>
                <a:ea typeface="+mn-ea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+mn-ea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+mn-ea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+mn-ea"/>
              </a:rPr>
              <a:t>정답 박스 클릭 시 나타남</a:t>
            </a:r>
            <a:r>
              <a:rPr lang="en-US" altLang="ko-KR" sz="1000" dirty="0" smtClean="0">
                <a:latin typeface="맑은 고딕" pitchFamily="50" charset="-127"/>
                <a:ea typeface="+mn-ea"/>
              </a:rPr>
              <a:t>.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+mn-ea"/>
            </a:endParaRP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+mn-ea"/>
              </a:rPr>
              <a:t>한 화면에 안 들어갈 경우</a:t>
            </a:r>
            <a:r>
              <a:rPr lang="en-US" altLang="ko-KR" sz="1000" dirty="0" smtClean="0">
                <a:latin typeface="맑은 고딕" pitchFamily="50" charset="-127"/>
                <a:ea typeface="+mn-ea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+mn-ea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+mn-ea"/>
              </a:rPr>
              <a:t> 버튼으로 페이지 나누기</a:t>
            </a:r>
            <a:endParaRPr lang="en-US" altLang="ko-KR" sz="1000" dirty="0">
              <a:latin typeface="맑은 고딕" pitchFamily="50" charset="-127"/>
              <a:ea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002F1D9D-415B-4004-A36F-BF79AA5CF85A}"/>
              </a:ext>
            </a:extLst>
          </p:cNvPr>
          <p:cNvSpPr/>
          <p:nvPr/>
        </p:nvSpPr>
        <p:spPr>
          <a:xfrm>
            <a:off x="6113685" y="19301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CD014021-5B13-4418-BDAB-641F2E0861E6}"/>
              </a:ext>
            </a:extLst>
          </p:cNvPr>
          <p:cNvSpPr/>
          <p:nvPr/>
        </p:nvSpPr>
        <p:spPr>
          <a:xfrm>
            <a:off x="6128406" y="25546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CD014021-5B13-4418-BDAB-641F2E0861E6}"/>
              </a:ext>
            </a:extLst>
          </p:cNvPr>
          <p:cNvSpPr/>
          <p:nvPr/>
        </p:nvSpPr>
        <p:spPr>
          <a:xfrm>
            <a:off x="1510415" y="43901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9827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27732</TotalTime>
  <Words>597</Words>
  <Application>Microsoft Office PowerPoint</Application>
  <PresentationFormat>화면 슬라이드 쇼(4:3)</PresentationFormat>
  <Paragraphs>229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4793</cp:revision>
  <dcterms:created xsi:type="dcterms:W3CDTF">2008-07-15T12:19:11Z</dcterms:created>
  <dcterms:modified xsi:type="dcterms:W3CDTF">2022-01-21T11:47:44Z</dcterms:modified>
</cp:coreProperties>
</file>