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792" r:id="rId3"/>
    <p:sldId id="793" r:id="rId4"/>
    <p:sldId id="864" r:id="rId5"/>
    <p:sldId id="903" r:id="rId6"/>
    <p:sldId id="899" r:id="rId7"/>
    <p:sldId id="902" r:id="rId8"/>
    <p:sldId id="904" r:id="rId9"/>
    <p:sldId id="905" r:id="rId10"/>
    <p:sldId id="906" r:id="rId11"/>
    <p:sldId id="907" r:id="rId12"/>
    <p:sldId id="908" r:id="rId13"/>
    <p:sldId id="909" r:id="rId14"/>
    <p:sldId id="910" r:id="rId15"/>
    <p:sldId id="911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5758"/>
    <a:srgbClr val="F496C0"/>
    <a:srgbClr val="599DD1"/>
    <a:srgbClr val="C3D69B"/>
    <a:srgbClr val="77933C"/>
    <a:srgbClr val="6EBC4C"/>
    <a:srgbClr val="F4F4F4"/>
    <a:srgbClr val="FFFBF5"/>
    <a:srgbClr val="117DE9"/>
    <a:srgbClr val="9D8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744" autoAdjust="0"/>
  </p:normalViewPr>
  <p:slideViewPr>
    <p:cSldViewPr>
      <p:cViewPr>
        <p:scale>
          <a:sx n="104" d="100"/>
          <a:sy n="104" d="100"/>
        </p:scale>
        <p:origin x="-1836" y="-46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50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85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04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77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22.jpeg"/><Relationship Id="rId12" Type="http://schemas.openxmlformats.org/officeDocument/2006/relationships/image" Target="../media/image2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18.jpeg"/><Relationship Id="rId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63555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6353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9186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04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공약수와 최대공약수를 구해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suhi_0501_02_0004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AD4E2E1-BDA1-4E58-AF8D-5ED9BF2EA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8985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607624"/>
              </p:ext>
            </p:extLst>
          </p:nvPr>
        </p:nvGraphicFramePr>
        <p:xfrm>
          <a:off x="7012749" y="690525"/>
          <a:ext cx="2086863" cy="3177095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3836F7A6-6E55-450A-96D8-3B818E37F6BC}"/>
              </a:ext>
            </a:extLst>
          </p:cNvPr>
          <p:cNvGrpSpPr/>
          <p:nvPr/>
        </p:nvGrpSpPr>
        <p:grpSpPr>
          <a:xfrm>
            <a:off x="142405" y="2344305"/>
            <a:ext cx="6667165" cy="2458531"/>
            <a:chOff x="289983" y="2275264"/>
            <a:chExt cx="6667165" cy="2458531"/>
          </a:xfrm>
        </p:grpSpPr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FAB842E5-233A-4556-8618-08299D73AD5C}"/>
                </a:ext>
              </a:extLst>
            </p:cNvPr>
            <p:cNvGrpSpPr/>
            <p:nvPr/>
          </p:nvGrpSpPr>
          <p:grpSpPr>
            <a:xfrm>
              <a:off x="289983" y="2275264"/>
              <a:ext cx="6667165" cy="2458531"/>
              <a:chOff x="192745" y="2490723"/>
              <a:chExt cx="6667165" cy="2458531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="" xmlns:a16="http://schemas.microsoft.com/office/drawing/2014/main" id="{C1355D32-05AA-42B4-9B0F-8A0980964399}"/>
                  </a:ext>
                </a:extLst>
              </p:cNvPr>
              <p:cNvSpPr/>
              <p:nvPr/>
            </p:nvSpPr>
            <p:spPr>
              <a:xfrm>
                <a:off x="192745" y="2783330"/>
                <a:ext cx="6667165" cy="197781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각 삼각형 21">
                <a:extLst>
                  <a:ext uri="{FF2B5EF4-FFF2-40B4-BE49-F238E27FC236}">
                    <a16:creationId xmlns="" xmlns:a16="http://schemas.microsoft.com/office/drawing/2014/main" id="{ABAF04A6-B919-44A6-A82B-8FE74052581A}"/>
                  </a:ext>
                </a:extLst>
              </p:cNvPr>
              <p:cNvSpPr/>
              <p:nvPr/>
            </p:nvSpPr>
            <p:spPr>
              <a:xfrm flipH="1" flipV="1">
                <a:off x="5388260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23" name="Picture 2">
                <a:extLst>
                  <a:ext uri="{FF2B5EF4-FFF2-40B4-BE49-F238E27FC236}">
                    <a16:creationId xmlns="" xmlns:a16="http://schemas.microsoft.com/office/drawing/2014/main" id="{291D17D5-ECF0-40B3-8F87-24DE1E6D29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01359" y="2490723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B6F4D46D-AE8D-4EA5-AD24-B37467F36B5D}"/>
                </a:ext>
              </a:extLst>
            </p:cNvPr>
            <p:cNvSpPr txBox="1"/>
            <p:nvPr/>
          </p:nvSpPr>
          <p:spPr>
            <a:xfrm>
              <a:off x="614020" y="2665428"/>
              <a:ext cx="6343128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두 수를 모두 </a:t>
              </a:r>
              <a:r>
                <a:rPr lang="ko-KR" altLang="en-US" sz="19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나누어떨어지게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하는 수는 공약수입니다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그중 가장 큰 수는 </a:t>
              </a:r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최대공약수이므로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최대공약수를 찾아야 합니다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1, 2, 3, 4, 6, 8, 12, 24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1, 2, 3, 5, 6, 10, 15, 30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수의 공약수는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1, 2, 3, 6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최대공약수는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4" name="Picture 12">
            <a:extLst>
              <a:ext uri="{FF2B5EF4-FFF2-40B4-BE49-F238E27FC236}">
                <a16:creationId xmlns="" xmlns:a16="http://schemas.microsoft.com/office/drawing/2014/main" id="{17AB3979-7E5E-4BDE-932B-FD88C2C69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552" y="48183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57" y="280774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57" y="367605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33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공약수와 최대공약수를 구해 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22~23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91204" y="123909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80911" y="11834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52626" y="12364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42333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542021" y="1238369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525899" y="1183416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</a:p>
        </p:txBody>
      </p:sp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76" y="1916832"/>
            <a:ext cx="347472" cy="292608"/>
          </a:xfrm>
          <a:prstGeom prst="rect">
            <a:avLst/>
          </a:prstGeom>
        </p:spPr>
      </p:pic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67846" y="1577509"/>
            <a:ext cx="6215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대화를 읽고 잘못 말한 친구를 찾고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이유를 설명해 보세요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2D061000-47BD-4425-9D63-8FA7DA9421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0" y="4735085"/>
            <a:ext cx="571034" cy="350948"/>
          </a:xfrm>
          <a:prstGeom prst="rect">
            <a:avLst/>
          </a:prstGeom>
        </p:spPr>
      </p:pic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0C6F5119-1F8C-4FCD-A761-DA4AF2E23F67}"/>
              </a:ext>
            </a:extLst>
          </p:cNvPr>
          <p:cNvSpPr/>
          <p:nvPr/>
        </p:nvSpPr>
        <p:spPr bwMode="auto">
          <a:xfrm>
            <a:off x="1341924" y="4725645"/>
            <a:ext cx="4958268" cy="3955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pic>
        <p:nvPicPr>
          <p:cNvPr id="99" name="Picture 2">
            <a:extLst>
              <a:ext uri="{FF2B5EF4-FFF2-40B4-BE49-F238E27FC236}">
                <a16:creationId xmlns="" xmlns:a16="http://schemas.microsoft.com/office/drawing/2014/main" id="{0200FE74-305E-4F52-A131-928B192F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634" y="4814724"/>
            <a:ext cx="261563" cy="21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8E1830D8-76D7-4883-9F04-740C5F256D4A}"/>
              </a:ext>
            </a:extLst>
          </p:cNvPr>
          <p:cNvSpPr txBox="1"/>
          <p:nvPr/>
        </p:nvSpPr>
        <p:spPr>
          <a:xfrm>
            <a:off x="1600620" y="4766728"/>
            <a:ext cx="4846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24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32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공약수 중에서 가장 큰 수는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입니다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30612F0A-9AD8-47AB-9B4C-84AC732DF9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4889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F3F79A93-D7ED-48B3-82C9-B331A12BF01A}"/>
              </a:ext>
            </a:extLst>
          </p:cNvPr>
          <p:cNvGrpSpPr/>
          <p:nvPr/>
        </p:nvGrpSpPr>
        <p:grpSpPr>
          <a:xfrm>
            <a:off x="1039866" y="2554331"/>
            <a:ext cx="1608190" cy="1371431"/>
            <a:chOff x="623550" y="2500280"/>
            <a:chExt cx="1608190" cy="1371431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="" xmlns:a16="http://schemas.microsoft.com/office/drawing/2014/main" id="{4E58928C-28E3-4320-A8AF-E138907207CB}"/>
                </a:ext>
              </a:extLst>
            </p:cNvPr>
            <p:cNvSpPr/>
            <p:nvPr/>
          </p:nvSpPr>
          <p:spPr>
            <a:xfrm>
              <a:off x="623550" y="2674181"/>
              <a:ext cx="1608190" cy="1170885"/>
            </a:xfrm>
            <a:prstGeom prst="roundRect">
              <a:avLst>
                <a:gd name="adj" fmla="val 4801"/>
              </a:avLst>
            </a:prstGeom>
            <a:solidFill>
              <a:schemeClr val="bg1"/>
            </a:solidFill>
            <a:ln>
              <a:solidFill>
                <a:srgbClr val="599D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="" xmlns:a16="http://schemas.microsoft.com/office/drawing/2014/main" id="{2C8F343D-8D0F-45C3-861A-3F3E7395F44F}"/>
                </a:ext>
              </a:extLst>
            </p:cNvPr>
            <p:cNvSpPr/>
            <p:nvPr/>
          </p:nvSpPr>
          <p:spPr>
            <a:xfrm>
              <a:off x="1543961" y="2500280"/>
              <a:ext cx="544592" cy="288032"/>
            </a:xfrm>
            <a:prstGeom prst="roundRect">
              <a:avLst>
                <a:gd name="adj" fmla="val 32639"/>
              </a:avLst>
            </a:prstGeom>
            <a:solidFill>
              <a:srgbClr val="599DD1"/>
            </a:solidFill>
            <a:ln>
              <a:solidFill>
                <a:srgbClr val="599D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spc="-1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준기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2D1AC16C-3708-4BB3-A3C2-194E68C8C251}"/>
                </a:ext>
              </a:extLst>
            </p:cNvPr>
            <p:cNvSpPr txBox="1"/>
            <p:nvPr/>
          </p:nvSpPr>
          <p:spPr>
            <a:xfrm>
              <a:off x="633408" y="2794493"/>
              <a:ext cx="158847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endPara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공약수 중에서 </a:t>
              </a:r>
              <a:endPara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작은 수는 </a:t>
              </a:r>
              <a:endPara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이야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15DBD8E3-6C7F-4378-A4E9-275C88DF991E}"/>
              </a:ext>
            </a:extLst>
          </p:cNvPr>
          <p:cNvGrpSpPr/>
          <p:nvPr/>
        </p:nvGrpSpPr>
        <p:grpSpPr>
          <a:xfrm>
            <a:off x="2805791" y="2554331"/>
            <a:ext cx="1608190" cy="1371431"/>
            <a:chOff x="623550" y="2500280"/>
            <a:chExt cx="1608190" cy="1371431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="" xmlns:a16="http://schemas.microsoft.com/office/drawing/2014/main" id="{D15300AB-68A8-411B-A878-388CDE14424B}"/>
                </a:ext>
              </a:extLst>
            </p:cNvPr>
            <p:cNvSpPr/>
            <p:nvPr/>
          </p:nvSpPr>
          <p:spPr>
            <a:xfrm>
              <a:off x="623550" y="2674181"/>
              <a:ext cx="1608190" cy="1170885"/>
            </a:xfrm>
            <a:prstGeom prst="roundRect">
              <a:avLst>
                <a:gd name="adj" fmla="val 4801"/>
              </a:avLst>
            </a:prstGeom>
            <a:solidFill>
              <a:schemeClr val="bg1"/>
            </a:solidFill>
            <a:ln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="" xmlns:a16="http://schemas.microsoft.com/office/drawing/2014/main" id="{ABCA4442-4578-4119-A95D-8CCFFC107FB6}"/>
                </a:ext>
              </a:extLst>
            </p:cNvPr>
            <p:cNvSpPr/>
            <p:nvPr/>
          </p:nvSpPr>
          <p:spPr>
            <a:xfrm>
              <a:off x="1543961" y="2500280"/>
              <a:ext cx="544592" cy="288032"/>
            </a:xfrm>
            <a:prstGeom prst="roundRect">
              <a:avLst>
                <a:gd name="adj" fmla="val 32639"/>
              </a:avLst>
            </a:prstGeom>
            <a:solidFill>
              <a:srgbClr val="F496C0"/>
            </a:solidFill>
            <a:ln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spc="-1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연수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F930ACCB-7DE9-4AEE-9A10-95C135F36D72}"/>
                </a:ext>
              </a:extLst>
            </p:cNvPr>
            <p:cNvSpPr txBox="1"/>
            <p:nvPr/>
          </p:nvSpPr>
          <p:spPr>
            <a:xfrm>
              <a:off x="633408" y="2794493"/>
              <a:ext cx="158847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r>
                <a: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endPara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공약수는 두 수를 모두 나누어 떨어지게 할 수 있어</a:t>
              </a:r>
              <a:r>
                <a:rPr lang="en-US" altLang="ko-KR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AA2F574A-7746-4706-B4E1-F9ABA405A40D}"/>
              </a:ext>
            </a:extLst>
          </p:cNvPr>
          <p:cNvGrpSpPr/>
          <p:nvPr/>
        </p:nvGrpSpPr>
        <p:grpSpPr>
          <a:xfrm>
            <a:off x="4598926" y="2561831"/>
            <a:ext cx="1608190" cy="1359406"/>
            <a:chOff x="528866" y="2333879"/>
            <a:chExt cx="1608190" cy="1359406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="" xmlns:a16="http://schemas.microsoft.com/office/drawing/2014/main" id="{DA5B56B6-B1D1-4704-81B7-6AEA9A5746FC}"/>
                </a:ext>
              </a:extLst>
            </p:cNvPr>
            <p:cNvSpPr/>
            <p:nvPr/>
          </p:nvSpPr>
          <p:spPr>
            <a:xfrm>
              <a:off x="528866" y="2507780"/>
              <a:ext cx="1608190" cy="1170885"/>
            </a:xfrm>
            <a:prstGeom prst="roundRect">
              <a:avLst>
                <a:gd name="adj" fmla="val 4801"/>
              </a:avLst>
            </a:prstGeom>
            <a:solidFill>
              <a:schemeClr val="bg1"/>
            </a:solidFill>
            <a:ln>
              <a:solidFill>
                <a:srgbClr val="DD5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="" xmlns:a16="http://schemas.microsoft.com/office/drawing/2014/main" id="{50BF9B0E-022A-4231-A13E-ECA568AD184A}"/>
                </a:ext>
              </a:extLst>
            </p:cNvPr>
            <p:cNvSpPr/>
            <p:nvPr/>
          </p:nvSpPr>
          <p:spPr>
            <a:xfrm>
              <a:off x="1449277" y="2333879"/>
              <a:ext cx="544592" cy="288032"/>
            </a:xfrm>
            <a:prstGeom prst="roundRect">
              <a:avLst>
                <a:gd name="adj" fmla="val 32639"/>
              </a:avLst>
            </a:prstGeom>
            <a:solidFill>
              <a:srgbClr val="DD5758"/>
            </a:solidFill>
            <a:ln>
              <a:solidFill>
                <a:srgbClr val="DD5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spc="-1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0FC3E957-4718-417F-B85A-5A77FC6D0471}"/>
                </a:ext>
              </a:extLst>
            </p:cNvPr>
            <p:cNvSpPr txBox="1"/>
            <p:nvPr/>
          </p:nvSpPr>
          <p:spPr>
            <a:xfrm>
              <a:off x="541785" y="2616067"/>
              <a:ext cx="158847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endPara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공약수 중에서 가장 큰 수는 </a:t>
              </a:r>
              <a:endPara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야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A789259-71FB-41A9-982F-630EAB2F3B5F}"/>
              </a:ext>
            </a:extLst>
          </p:cNvPr>
          <p:cNvGrpSpPr/>
          <p:nvPr/>
        </p:nvGrpSpPr>
        <p:grpSpPr>
          <a:xfrm>
            <a:off x="656933" y="4253772"/>
            <a:ext cx="1271167" cy="360215"/>
            <a:chOff x="954437" y="3758381"/>
            <a:chExt cx="1271167" cy="360215"/>
          </a:xfrm>
        </p:grpSpPr>
        <p:pic>
          <p:nvPicPr>
            <p:cNvPr id="73" name="Picture 4">
              <a:extLst>
                <a:ext uri="{FF2B5EF4-FFF2-40B4-BE49-F238E27FC236}">
                  <a16:creationId xmlns="" xmlns:a16="http://schemas.microsoft.com/office/drawing/2014/main" id="{C7F3B43B-0439-4FA4-BA40-9B2987145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437" y="3758381"/>
              <a:ext cx="1271167" cy="360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B2ED0DBC-9848-4BEA-B0B1-85EC546870CF}"/>
                </a:ext>
              </a:extLst>
            </p:cNvPr>
            <p:cNvSpPr/>
            <p:nvPr/>
          </p:nvSpPr>
          <p:spPr>
            <a:xfrm>
              <a:off x="978053" y="3806605"/>
              <a:ext cx="12170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잘못 말한 친구</a:t>
              </a: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D6EBC0DB-D0D5-4FF6-8DA0-914AFF8E276C}"/>
              </a:ext>
            </a:extLst>
          </p:cNvPr>
          <p:cNvSpPr/>
          <p:nvPr/>
        </p:nvSpPr>
        <p:spPr bwMode="auto">
          <a:xfrm>
            <a:off x="2008545" y="4261326"/>
            <a:ext cx="843769" cy="360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858D0E3C-D292-4ADA-B04C-D4153AFA2632}"/>
              </a:ext>
            </a:extLst>
          </p:cNvPr>
          <p:cNvSpPr txBox="1"/>
          <p:nvPr/>
        </p:nvSpPr>
        <p:spPr>
          <a:xfrm>
            <a:off x="2113029" y="4282988"/>
            <a:ext cx="65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5" name="Picture 4">
            <a:extLst>
              <a:ext uri="{FF2B5EF4-FFF2-40B4-BE49-F238E27FC236}">
                <a16:creationId xmlns="" xmlns:a16="http://schemas.microsoft.com/office/drawing/2014/main" id="{747A1B71-D2F4-44D0-B3EE-E4E36D70F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73" y="4048670"/>
            <a:ext cx="315882" cy="3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="" xmlns:a16="http://schemas.microsoft.com/office/drawing/2014/main" id="{4B123438-F396-4149-8B84-B73E8BB5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39" y="4554439"/>
            <a:ext cx="315882" cy="3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D1DF0CEC-A016-4137-A209-F7B77C53CA6B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12">
            <a:extLst>
              <a:ext uri="{FF2B5EF4-FFF2-40B4-BE49-F238E27FC236}">
                <a16:creationId xmlns="" xmlns:a16="http://schemas.microsoft.com/office/drawing/2014/main" id="{396E080F-6240-49DB-813C-A38DC223C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105" y="5272833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7">
            <a:extLst>
              <a:ext uri="{FF2B5EF4-FFF2-40B4-BE49-F238E27FC236}">
                <a16:creationId xmlns="" xmlns:a16="http://schemas.microsoft.com/office/drawing/2014/main" id="{0DE94EBC-F057-4FAA-8D3D-FEC5B52D4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63" name="TextBox 8">
            <a:extLst>
              <a:ext uri="{FF2B5EF4-FFF2-40B4-BE49-F238E27FC236}">
                <a16:creationId xmlns="" xmlns:a16="http://schemas.microsoft.com/office/drawing/2014/main" id="{E88DBC09-156E-42FD-B032-8D5819CA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65" name="TextBox 9">
            <a:extLst>
              <a:ext uri="{FF2B5EF4-FFF2-40B4-BE49-F238E27FC236}">
                <a16:creationId xmlns="" xmlns:a16="http://schemas.microsoft.com/office/drawing/2014/main" id="{EA6F817E-513A-44E3-8D64-494772124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sp>
        <p:nvSpPr>
          <p:cNvPr id="66" name="TextBox 7">
            <a:extLst>
              <a:ext uri="{FF2B5EF4-FFF2-40B4-BE49-F238E27FC236}">
                <a16:creationId xmlns="" xmlns:a16="http://schemas.microsoft.com/office/drawing/2014/main" id="{92B3F24C-FAE6-45C3-9ACD-C8B7CCB89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>
            <a:extLst>
              <a:ext uri="{FF2B5EF4-FFF2-40B4-BE49-F238E27FC236}">
                <a16:creationId xmlns="" xmlns:a16="http://schemas.microsoft.com/office/drawing/2014/main" id="{31F81790-115D-49DB-9128-26ED8EA3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="" xmlns:a16="http://schemas.microsoft.com/office/drawing/2014/main" id="{1D27A3A6-78D6-4C06-B4D1-68E226B51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" name="Rectangle 4">
            <a:extLst>
              <a:ext uri="{FF2B5EF4-FFF2-40B4-BE49-F238E27FC236}">
                <a16:creationId xmlns="" xmlns:a16="http://schemas.microsoft.com/office/drawing/2014/main" id="{9A8B3984-0A28-484A-AD34-FEFBF7431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" name="Rectangle 6">
            <a:extLst>
              <a:ext uri="{FF2B5EF4-FFF2-40B4-BE49-F238E27FC236}">
                <a16:creationId xmlns="" xmlns:a16="http://schemas.microsoft.com/office/drawing/2014/main" id="{442E7BC0-3B5B-49D6-A1EA-D7BED5793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4" name="Group 59">
            <a:extLst>
              <a:ext uri="{FF2B5EF4-FFF2-40B4-BE49-F238E27FC236}">
                <a16:creationId xmlns="" xmlns:a16="http://schemas.microsoft.com/office/drawing/2014/main" id="{0B3AD748-8CB8-4855-B9B0-EF80BD054A12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 descr="C:\Users\DB400SCA\Desktop\5_6_사람캐릭터\신규-준기(12),슬기(34)_1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76" y="2232425"/>
            <a:ext cx="673100" cy="65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B400SCA\Desktop\5_6_사람캐릭터\신규-연수(12)지혜(34)_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314" y="2248672"/>
            <a:ext cx="661987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B400SCA\Desktop\5_6_사람캐릭터\신규-도영_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30" y="2285285"/>
            <a:ext cx="665163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8369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 캐릭터 사용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895A4B0B-8C4F-441C-B7E9-A2C3D5FB35A0}"/>
              </a:ext>
            </a:extLst>
          </p:cNvPr>
          <p:cNvSpPr/>
          <p:nvPr/>
        </p:nvSpPr>
        <p:spPr>
          <a:xfrm>
            <a:off x="557946" y="4151787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="" xmlns:a16="http://schemas.microsoft.com/office/drawing/2014/main" id="{895A4B0B-8C4F-441C-B7E9-A2C3D5FB35A0}"/>
              </a:ext>
            </a:extLst>
          </p:cNvPr>
          <p:cNvSpPr/>
          <p:nvPr/>
        </p:nvSpPr>
        <p:spPr>
          <a:xfrm>
            <a:off x="503548" y="4682708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895A4B0B-8C4F-441C-B7E9-A2C3D5FB35A0}"/>
              </a:ext>
            </a:extLst>
          </p:cNvPr>
          <p:cNvSpPr/>
          <p:nvPr/>
        </p:nvSpPr>
        <p:spPr>
          <a:xfrm>
            <a:off x="1288467" y="4682708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="" xmlns:a16="http://schemas.microsoft.com/office/drawing/2014/main" id="{895A4B0B-8C4F-441C-B7E9-A2C3D5FB35A0}"/>
              </a:ext>
            </a:extLst>
          </p:cNvPr>
          <p:cNvSpPr/>
          <p:nvPr/>
        </p:nvSpPr>
        <p:spPr>
          <a:xfrm>
            <a:off x="126026" y="2139133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="" xmlns:a16="http://schemas.microsoft.com/office/drawing/2014/main" id="{895A4B0B-8C4F-441C-B7E9-A2C3D5FB35A0}"/>
              </a:ext>
            </a:extLst>
          </p:cNvPr>
          <p:cNvSpPr/>
          <p:nvPr/>
        </p:nvSpPr>
        <p:spPr>
          <a:xfrm>
            <a:off x="4869256" y="5207516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895A4B0B-8C4F-441C-B7E9-A2C3D5FB35A0}"/>
              </a:ext>
            </a:extLst>
          </p:cNvPr>
          <p:cNvSpPr/>
          <p:nvPr/>
        </p:nvSpPr>
        <p:spPr>
          <a:xfrm>
            <a:off x="5936827" y="5127077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순서도: 대체 처리 102"/>
          <p:cNvSpPr/>
          <p:nvPr/>
        </p:nvSpPr>
        <p:spPr>
          <a:xfrm>
            <a:off x="6815019" y="1251516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6804726" y="11967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</a:t>
            </a:r>
            <a:endParaRPr kumimoji="1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89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>
            <a:extLst>
              <a:ext uri="{FF2B5EF4-FFF2-40B4-BE49-F238E27FC236}">
                <a16:creationId xmlns="" xmlns:a16="http://schemas.microsoft.com/office/drawing/2014/main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76" y="1916832"/>
            <a:ext cx="347472" cy="292608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67846" y="1577509"/>
            <a:ext cx="6215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대화를 읽고 잘못 말한 친구를 찾고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이유를 설명해 보세요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="" xmlns:a16="http://schemas.microsoft.com/office/drawing/2014/main" id="{2D061000-47BD-4425-9D63-8FA7DA9421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0" y="4735085"/>
            <a:ext cx="571034" cy="350948"/>
          </a:xfrm>
          <a:prstGeom prst="rect">
            <a:avLst/>
          </a:prstGeom>
        </p:spPr>
      </p:pic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0C6F5119-1F8C-4FCD-A761-DA4AF2E23F67}"/>
              </a:ext>
            </a:extLst>
          </p:cNvPr>
          <p:cNvSpPr/>
          <p:nvPr/>
        </p:nvSpPr>
        <p:spPr bwMode="auto">
          <a:xfrm>
            <a:off x="1341924" y="4725645"/>
            <a:ext cx="4958268" cy="3955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pic>
        <p:nvPicPr>
          <p:cNvPr id="112" name="Picture 2">
            <a:extLst>
              <a:ext uri="{FF2B5EF4-FFF2-40B4-BE49-F238E27FC236}">
                <a16:creationId xmlns="" xmlns:a16="http://schemas.microsoft.com/office/drawing/2014/main" id="{0200FE74-305E-4F52-A131-928B192F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634" y="4814724"/>
            <a:ext cx="261563" cy="21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8E1830D8-76D7-4883-9F04-740C5F256D4A}"/>
              </a:ext>
            </a:extLst>
          </p:cNvPr>
          <p:cNvSpPr txBox="1"/>
          <p:nvPr/>
        </p:nvSpPr>
        <p:spPr>
          <a:xfrm>
            <a:off x="1600620" y="4766728"/>
            <a:ext cx="4846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24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32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공약수 중에서 가장 큰 수는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입니다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="" xmlns:a16="http://schemas.microsoft.com/office/drawing/2014/main" id="{F3F79A93-D7ED-48B3-82C9-B331A12BF01A}"/>
              </a:ext>
            </a:extLst>
          </p:cNvPr>
          <p:cNvGrpSpPr/>
          <p:nvPr/>
        </p:nvGrpSpPr>
        <p:grpSpPr>
          <a:xfrm>
            <a:off x="1039866" y="2554331"/>
            <a:ext cx="1608190" cy="1371431"/>
            <a:chOff x="623550" y="2500280"/>
            <a:chExt cx="1608190" cy="1371431"/>
          </a:xfrm>
        </p:grpSpPr>
        <p:sp>
          <p:nvSpPr>
            <p:cNvPr id="115" name="사각형: 둥근 모서리 41">
              <a:extLst>
                <a:ext uri="{FF2B5EF4-FFF2-40B4-BE49-F238E27FC236}">
                  <a16:creationId xmlns="" xmlns:a16="http://schemas.microsoft.com/office/drawing/2014/main" id="{4E58928C-28E3-4320-A8AF-E138907207CB}"/>
                </a:ext>
              </a:extLst>
            </p:cNvPr>
            <p:cNvSpPr/>
            <p:nvPr/>
          </p:nvSpPr>
          <p:spPr>
            <a:xfrm>
              <a:off x="623550" y="2674181"/>
              <a:ext cx="1608190" cy="1170885"/>
            </a:xfrm>
            <a:prstGeom prst="roundRect">
              <a:avLst>
                <a:gd name="adj" fmla="val 4801"/>
              </a:avLst>
            </a:prstGeom>
            <a:solidFill>
              <a:schemeClr val="bg1"/>
            </a:solidFill>
            <a:ln>
              <a:solidFill>
                <a:srgbClr val="599D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42">
              <a:extLst>
                <a:ext uri="{FF2B5EF4-FFF2-40B4-BE49-F238E27FC236}">
                  <a16:creationId xmlns="" xmlns:a16="http://schemas.microsoft.com/office/drawing/2014/main" id="{2C8F343D-8D0F-45C3-861A-3F3E7395F44F}"/>
                </a:ext>
              </a:extLst>
            </p:cNvPr>
            <p:cNvSpPr/>
            <p:nvPr/>
          </p:nvSpPr>
          <p:spPr>
            <a:xfrm>
              <a:off x="1543961" y="2500280"/>
              <a:ext cx="544592" cy="288032"/>
            </a:xfrm>
            <a:prstGeom prst="roundRect">
              <a:avLst>
                <a:gd name="adj" fmla="val 32639"/>
              </a:avLst>
            </a:prstGeom>
            <a:solidFill>
              <a:srgbClr val="599DD1"/>
            </a:solidFill>
            <a:ln>
              <a:solidFill>
                <a:srgbClr val="599D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spc="-1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준기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2D1AC16C-3708-4BB3-A3C2-194E68C8C251}"/>
                </a:ext>
              </a:extLst>
            </p:cNvPr>
            <p:cNvSpPr txBox="1"/>
            <p:nvPr/>
          </p:nvSpPr>
          <p:spPr>
            <a:xfrm>
              <a:off x="633408" y="2794493"/>
              <a:ext cx="158847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endPara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공약수 중에서 </a:t>
              </a:r>
              <a:endPara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작은 수는 </a:t>
              </a:r>
              <a:endPara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이야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="" xmlns:a16="http://schemas.microsoft.com/office/drawing/2014/main" id="{15DBD8E3-6C7F-4378-A4E9-275C88DF991E}"/>
              </a:ext>
            </a:extLst>
          </p:cNvPr>
          <p:cNvGrpSpPr/>
          <p:nvPr/>
        </p:nvGrpSpPr>
        <p:grpSpPr>
          <a:xfrm>
            <a:off x="2805791" y="2554331"/>
            <a:ext cx="1608190" cy="1371431"/>
            <a:chOff x="623550" y="2500280"/>
            <a:chExt cx="1608190" cy="1371431"/>
          </a:xfrm>
        </p:grpSpPr>
        <p:sp>
          <p:nvSpPr>
            <p:cNvPr id="119" name="사각형: 둥근 모서리 49">
              <a:extLst>
                <a:ext uri="{FF2B5EF4-FFF2-40B4-BE49-F238E27FC236}">
                  <a16:creationId xmlns="" xmlns:a16="http://schemas.microsoft.com/office/drawing/2014/main" id="{D15300AB-68A8-411B-A878-388CDE14424B}"/>
                </a:ext>
              </a:extLst>
            </p:cNvPr>
            <p:cNvSpPr/>
            <p:nvPr/>
          </p:nvSpPr>
          <p:spPr>
            <a:xfrm>
              <a:off x="623550" y="2674181"/>
              <a:ext cx="1608190" cy="1170885"/>
            </a:xfrm>
            <a:prstGeom prst="roundRect">
              <a:avLst>
                <a:gd name="adj" fmla="val 4801"/>
              </a:avLst>
            </a:prstGeom>
            <a:solidFill>
              <a:schemeClr val="bg1"/>
            </a:solidFill>
            <a:ln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사각형: 둥근 모서리 59">
              <a:extLst>
                <a:ext uri="{FF2B5EF4-FFF2-40B4-BE49-F238E27FC236}">
                  <a16:creationId xmlns="" xmlns:a16="http://schemas.microsoft.com/office/drawing/2014/main" id="{ABCA4442-4578-4119-A95D-8CCFFC107FB6}"/>
                </a:ext>
              </a:extLst>
            </p:cNvPr>
            <p:cNvSpPr/>
            <p:nvPr/>
          </p:nvSpPr>
          <p:spPr>
            <a:xfrm>
              <a:off x="1543961" y="2500280"/>
              <a:ext cx="544592" cy="288032"/>
            </a:xfrm>
            <a:prstGeom prst="roundRect">
              <a:avLst>
                <a:gd name="adj" fmla="val 32639"/>
              </a:avLst>
            </a:prstGeom>
            <a:solidFill>
              <a:srgbClr val="F496C0"/>
            </a:solidFill>
            <a:ln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spc="-1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연수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F930ACCB-7DE9-4AEE-9A10-95C135F36D72}"/>
                </a:ext>
              </a:extLst>
            </p:cNvPr>
            <p:cNvSpPr txBox="1"/>
            <p:nvPr/>
          </p:nvSpPr>
          <p:spPr>
            <a:xfrm>
              <a:off x="633408" y="2794493"/>
              <a:ext cx="158847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r>
                <a: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endPara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공약수는 두 수를 모두 나누어 떨어지게 할 수 있어</a:t>
              </a:r>
              <a:r>
                <a:rPr lang="en-US" altLang="ko-KR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AA2F574A-7746-4706-B4E1-F9ABA405A40D}"/>
              </a:ext>
            </a:extLst>
          </p:cNvPr>
          <p:cNvGrpSpPr/>
          <p:nvPr/>
        </p:nvGrpSpPr>
        <p:grpSpPr>
          <a:xfrm>
            <a:off x="4598926" y="2561831"/>
            <a:ext cx="1608190" cy="1359406"/>
            <a:chOff x="528866" y="2333879"/>
            <a:chExt cx="1608190" cy="1359406"/>
          </a:xfrm>
        </p:grpSpPr>
        <p:sp>
          <p:nvSpPr>
            <p:cNvPr id="123" name="사각형: 둥근 모서리 68">
              <a:extLst>
                <a:ext uri="{FF2B5EF4-FFF2-40B4-BE49-F238E27FC236}">
                  <a16:creationId xmlns="" xmlns:a16="http://schemas.microsoft.com/office/drawing/2014/main" id="{DA5B56B6-B1D1-4704-81B7-6AEA9A5746FC}"/>
                </a:ext>
              </a:extLst>
            </p:cNvPr>
            <p:cNvSpPr/>
            <p:nvPr/>
          </p:nvSpPr>
          <p:spPr>
            <a:xfrm>
              <a:off x="528866" y="2507780"/>
              <a:ext cx="1608190" cy="1170885"/>
            </a:xfrm>
            <a:prstGeom prst="roundRect">
              <a:avLst>
                <a:gd name="adj" fmla="val 4801"/>
              </a:avLst>
            </a:prstGeom>
            <a:solidFill>
              <a:schemeClr val="bg1"/>
            </a:solidFill>
            <a:ln>
              <a:solidFill>
                <a:srgbClr val="DD5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사각형: 둥근 모서리 69">
              <a:extLst>
                <a:ext uri="{FF2B5EF4-FFF2-40B4-BE49-F238E27FC236}">
                  <a16:creationId xmlns="" xmlns:a16="http://schemas.microsoft.com/office/drawing/2014/main" id="{50BF9B0E-022A-4231-A13E-ECA568AD184A}"/>
                </a:ext>
              </a:extLst>
            </p:cNvPr>
            <p:cNvSpPr/>
            <p:nvPr/>
          </p:nvSpPr>
          <p:spPr>
            <a:xfrm>
              <a:off x="1449277" y="2333879"/>
              <a:ext cx="544592" cy="288032"/>
            </a:xfrm>
            <a:prstGeom prst="roundRect">
              <a:avLst>
                <a:gd name="adj" fmla="val 32639"/>
              </a:avLst>
            </a:prstGeom>
            <a:solidFill>
              <a:srgbClr val="DD5758"/>
            </a:solidFill>
            <a:ln>
              <a:solidFill>
                <a:srgbClr val="DD5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spc="-1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0FC3E957-4718-417F-B85A-5A77FC6D0471}"/>
                </a:ext>
              </a:extLst>
            </p:cNvPr>
            <p:cNvSpPr txBox="1"/>
            <p:nvPr/>
          </p:nvSpPr>
          <p:spPr>
            <a:xfrm>
              <a:off x="541785" y="2616067"/>
              <a:ext cx="158847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endPara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공약수 중에서 가장 큰 수는 </a:t>
              </a:r>
              <a:endPara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야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="" xmlns:a16="http://schemas.microsoft.com/office/drawing/2014/main" id="{7A789259-71FB-41A9-982F-630EAB2F3B5F}"/>
              </a:ext>
            </a:extLst>
          </p:cNvPr>
          <p:cNvGrpSpPr/>
          <p:nvPr/>
        </p:nvGrpSpPr>
        <p:grpSpPr>
          <a:xfrm>
            <a:off x="656933" y="4253772"/>
            <a:ext cx="1271167" cy="360215"/>
            <a:chOff x="954437" y="3758381"/>
            <a:chExt cx="1271167" cy="360215"/>
          </a:xfrm>
        </p:grpSpPr>
        <p:pic>
          <p:nvPicPr>
            <p:cNvPr id="127" name="Picture 4">
              <a:extLst>
                <a:ext uri="{FF2B5EF4-FFF2-40B4-BE49-F238E27FC236}">
                  <a16:creationId xmlns="" xmlns:a16="http://schemas.microsoft.com/office/drawing/2014/main" id="{C7F3B43B-0439-4FA4-BA40-9B2987145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437" y="3758381"/>
              <a:ext cx="1271167" cy="360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8" name="직사각형 127">
              <a:extLst>
                <a:ext uri="{FF2B5EF4-FFF2-40B4-BE49-F238E27FC236}">
                  <a16:creationId xmlns="" xmlns:a16="http://schemas.microsoft.com/office/drawing/2014/main" id="{B2ED0DBC-9848-4BEA-B0B1-85EC546870CF}"/>
                </a:ext>
              </a:extLst>
            </p:cNvPr>
            <p:cNvSpPr/>
            <p:nvPr/>
          </p:nvSpPr>
          <p:spPr>
            <a:xfrm>
              <a:off x="978053" y="3806605"/>
              <a:ext cx="12170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잘못 말한 친구</a:t>
              </a:r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D6EBC0DB-D0D5-4FF6-8DA0-914AFF8E276C}"/>
              </a:ext>
            </a:extLst>
          </p:cNvPr>
          <p:cNvSpPr/>
          <p:nvPr/>
        </p:nvSpPr>
        <p:spPr bwMode="auto">
          <a:xfrm>
            <a:off x="2008545" y="4261326"/>
            <a:ext cx="843769" cy="360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858D0E3C-D292-4ADA-B04C-D4153AFA2632}"/>
              </a:ext>
            </a:extLst>
          </p:cNvPr>
          <p:cNvSpPr txBox="1"/>
          <p:nvPr/>
        </p:nvSpPr>
        <p:spPr>
          <a:xfrm>
            <a:off x="2113029" y="4282988"/>
            <a:ext cx="65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1" name="Picture 4">
            <a:extLst>
              <a:ext uri="{FF2B5EF4-FFF2-40B4-BE49-F238E27FC236}">
                <a16:creationId xmlns="" xmlns:a16="http://schemas.microsoft.com/office/drawing/2014/main" id="{747A1B71-D2F4-44D0-B3EE-E4E36D70F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73" y="4048670"/>
            <a:ext cx="315882" cy="3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4">
            <a:extLst>
              <a:ext uri="{FF2B5EF4-FFF2-40B4-BE49-F238E27FC236}">
                <a16:creationId xmlns="" xmlns:a16="http://schemas.microsoft.com/office/drawing/2014/main" id="{4B123438-F396-4149-8B84-B73E8BB5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39" y="4554439"/>
            <a:ext cx="315882" cy="3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2" descr="C:\Users\DB400SCA\Desktop\5_6_사람캐릭터\신규-준기(12),슬기(34)_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76" y="2232425"/>
            <a:ext cx="673100" cy="65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3" descr="C:\Users\DB400SCA\Desktop\5_6_사람캐릭터\신규-연수(12)지혜(34)_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314" y="2248672"/>
            <a:ext cx="661987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4" descr="C:\Users\DB400SCA\Desktop\5_6_사람캐릭터\신규-도영_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30" y="2285285"/>
            <a:ext cx="665163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91204" y="123909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80911" y="11834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52626" y="12364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42333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542021" y="1238369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525899" y="1183416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</a:p>
        </p:txBody>
      </p:sp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30612F0A-9AD8-47AB-9B4C-84AC732DF9B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48893"/>
          </a:xfrm>
          <a:prstGeom prst="rect">
            <a:avLst/>
          </a:prstGeom>
        </p:spPr>
      </p:pic>
      <p:graphicFrame>
        <p:nvGraphicFramePr>
          <p:cNvPr id="89" name="Group 59">
            <a:extLst>
              <a:ext uri="{FF2B5EF4-FFF2-40B4-BE49-F238E27FC236}">
                <a16:creationId xmlns="" xmlns:a16="http://schemas.microsoft.com/office/drawing/2014/main" id="{11088132-DC3D-4030-B6B4-EFB55E24FA4C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D1DF0CEC-A016-4137-A209-F7B77C53CA6B}"/>
              </a:ext>
            </a:extLst>
          </p:cNvPr>
          <p:cNvSpPr txBox="1"/>
          <p:nvPr/>
        </p:nvSpPr>
        <p:spPr>
          <a:xfrm>
            <a:off x="7018371" y="1092168"/>
            <a:ext cx="2342161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12">
            <a:extLst>
              <a:ext uri="{FF2B5EF4-FFF2-40B4-BE49-F238E27FC236}">
                <a16:creationId xmlns="" xmlns:a16="http://schemas.microsoft.com/office/drawing/2014/main" id="{396E080F-6240-49DB-813C-A38DC223C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105" y="5272833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6DE87498-CC3F-411D-A092-E7A7036F1431}"/>
              </a:ext>
            </a:extLst>
          </p:cNvPr>
          <p:cNvGrpSpPr/>
          <p:nvPr/>
        </p:nvGrpSpPr>
        <p:grpSpPr>
          <a:xfrm>
            <a:off x="317250" y="3738676"/>
            <a:ext cx="6462225" cy="1520477"/>
            <a:chOff x="345585" y="3213318"/>
            <a:chExt cx="6462225" cy="1520477"/>
          </a:xfrm>
        </p:grpSpPr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E1A836EF-8FFE-4B7D-97F1-A504F72ED34D}"/>
                </a:ext>
              </a:extLst>
            </p:cNvPr>
            <p:cNvGrpSpPr/>
            <p:nvPr/>
          </p:nvGrpSpPr>
          <p:grpSpPr>
            <a:xfrm>
              <a:off x="345585" y="3213318"/>
              <a:ext cx="6462225" cy="1520477"/>
              <a:chOff x="248347" y="3428777"/>
              <a:chExt cx="6462225" cy="1520477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="" xmlns:a16="http://schemas.microsoft.com/office/drawing/2014/main" id="{F85DC0F8-6244-48B3-B799-FCC0FF075AF5}"/>
                  </a:ext>
                </a:extLst>
              </p:cNvPr>
              <p:cNvSpPr/>
              <p:nvPr/>
            </p:nvSpPr>
            <p:spPr>
              <a:xfrm>
                <a:off x="248347" y="3729438"/>
                <a:ext cx="6462225" cy="104901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각 삼각형 73">
                <a:extLst>
                  <a:ext uri="{FF2B5EF4-FFF2-40B4-BE49-F238E27FC236}">
                    <a16:creationId xmlns="" xmlns:a16="http://schemas.microsoft.com/office/drawing/2014/main" id="{E7A49664-3B47-48EB-9352-257EFC2AC01B}"/>
                  </a:ext>
                </a:extLst>
              </p:cNvPr>
              <p:cNvSpPr/>
              <p:nvPr/>
            </p:nvSpPr>
            <p:spPr>
              <a:xfrm flipH="1" flipV="1">
                <a:off x="5263558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84" name="Picture 2">
                <a:extLst>
                  <a:ext uri="{FF2B5EF4-FFF2-40B4-BE49-F238E27FC236}">
                    <a16:creationId xmlns="" xmlns:a16="http://schemas.microsoft.com/office/drawing/2014/main" id="{84C95C2E-C1EA-49F6-8A1A-CDE48BEFE4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579149" y="3428777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5849B854-47A0-4793-AAA0-22A5271876FB}"/>
                </a:ext>
              </a:extLst>
            </p:cNvPr>
            <p:cNvSpPr txBox="1"/>
            <p:nvPr/>
          </p:nvSpPr>
          <p:spPr>
            <a:xfrm>
              <a:off x="423871" y="3551714"/>
              <a:ext cx="6345399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1, 2, 3, 4, 6, 8, 12, 24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1, 2, 4, 8, 16, 32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수의 공약수는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1, 2, 4, 8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최대공약수는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FACF3FFD-6BB8-4185-AC6E-BF1175D367C4}"/>
              </a:ext>
            </a:extLst>
          </p:cNvPr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공약수와 최대공약수를 구해 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22~23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3" name="TextBox 7">
            <a:extLst>
              <a:ext uri="{FF2B5EF4-FFF2-40B4-BE49-F238E27FC236}">
                <a16:creationId xmlns="" xmlns:a16="http://schemas.microsoft.com/office/drawing/2014/main" id="{1D51EAC6-862E-41F6-B2D7-AA49E8A52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94" name="TextBox 8">
            <a:extLst>
              <a:ext uri="{FF2B5EF4-FFF2-40B4-BE49-F238E27FC236}">
                <a16:creationId xmlns="" xmlns:a16="http://schemas.microsoft.com/office/drawing/2014/main" id="{8CA107AA-20A3-439D-AF2C-78D716E3A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95" name="TextBox 9">
            <a:extLst>
              <a:ext uri="{FF2B5EF4-FFF2-40B4-BE49-F238E27FC236}">
                <a16:creationId xmlns="" xmlns:a16="http://schemas.microsoft.com/office/drawing/2014/main" id="{8C7F1862-2693-48FB-97DA-C37DBE39F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sp>
        <p:nvSpPr>
          <p:cNvPr id="96" name="TextBox 7">
            <a:extLst>
              <a:ext uri="{FF2B5EF4-FFF2-40B4-BE49-F238E27FC236}">
                <a16:creationId xmlns="" xmlns:a16="http://schemas.microsoft.com/office/drawing/2014/main" id="{4E31F71E-BADC-40FE-9BB8-6FD84A49D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>
            <a:extLst>
              <a:ext uri="{FF2B5EF4-FFF2-40B4-BE49-F238E27FC236}">
                <a16:creationId xmlns="" xmlns:a16="http://schemas.microsoft.com/office/drawing/2014/main" id="{FD3C3F98-F2BC-47F3-B442-35D00EB84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Rectangle 2">
            <a:extLst>
              <a:ext uri="{FF2B5EF4-FFF2-40B4-BE49-F238E27FC236}">
                <a16:creationId xmlns="" xmlns:a16="http://schemas.microsoft.com/office/drawing/2014/main" id="{DCBFEFF2-A55E-4A9D-8C3D-6D23A5A1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" name="Rectangle 4">
            <a:extLst>
              <a:ext uri="{FF2B5EF4-FFF2-40B4-BE49-F238E27FC236}">
                <a16:creationId xmlns="" xmlns:a16="http://schemas.microsoft.com/office/drawing/2014/main" id="{02D3523C-5429-44AF-AF00-C5E1597DF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" name="Rectangle 6">
            <a:extLst>
              <a:ext uri="{FF2B5EF4-FFF2-40B4-BE49-F238E27FC236}">
                <a16:creationId xmlns="" xmlns:a16="http://schemas.microsoft.com/office/drawing/2014/main" id="{355E10C2-47A9-476D-88DD-47FF9583D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순서도: 대체 처리 67"/>
          <p:cNvSpPr/>
          <p:nvPr/>
        </p:nvSpPr>
        <p:spPr>
          <a:xfrm>
            <a:off x="6815019" y="1251516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6804726" y="11967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</a:t>
            </a:r>
            <a:endParaRPr kumimoji="1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81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4273435-8F6E-49AE-8407-D19AE44FD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4409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98687"/>
              </p:ext>
            </p:extLst>
          </p:nvPr>
        </p:nvGraphicFramePr>
        <p:xfrm>
          <a:off x="7012749" y="690525"/>
          <a:ext cx="2086863" cy="3756215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중요 표시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구해야 할 것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주어진 것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약물 클릭 시 밑줄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문제 형식 비고 링크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10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번 참고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7"/>
            <a:ext cx="399607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="" xmlns:a16="http://schemas.microsoft.com/office/drawing/2014/main" id="{E85A5352-83F7-4A85-BD65-31A42309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49" y="48212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95A4B0B-8C4F-441C-B7E9-A2C3D5FB35A0}"/>
              </a:ext>
            </a:extLst>
          </p:cNvPr>
          <p:cNvSpPr/>
          <p:nvPr/>
        </p:nvSpPr>
        <p:spPr>
          <a:xfrm>
            <a:off x="4753100" y="4744904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851F752-838D-4F25-9B59-F669E8A68417}"/>
              </a:ext>
            </a:extLst>
          </p:cNvPr>
          <p:cNvSpPr/>
          <p:nvPr/>
        </p:nvSpPr>
        <p:spPr>
          <a:xfrm>
            <a:off x="152026" y="1799957"/>
            <a:ext cx="399607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92CFB474-E02B-4ECC-A40D-FA396B3C6CBF}"/>
              </a:ext>
            </a:extLst>
          </p:cNvPr>
          <p:cNvSpPr/>
          <p:nvPr/>
        </p:nvSpPr>
        <p:spPr>
          <a:xfrm>
            <a:off x="40824" y="18270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78EE051-6F1A-466E-A2A6-4E50D8A5B9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0" y="1925223"/>
            <a:ext cx="330500" cy="278316"/>
          </a:xfrm>
          <a:prstGeom prst="rect">
            <a:avLst/>
          </a:prstGeom>
        </p:spPr>
      </p:pic>
      <p:pic>
        <p:nvPicPr>
          <p:cNvPr id="22" name="Picture 40">
            <a:extLst>
              <a:ext uri="{FF2B5EF4-FFF2-40B4-BE49-F238E27FC236}">
                <a16:creationId xmlns="" xmlns:a16="http://schemas.microsoft.com/office/drawing/2014/main" id="{305360F9-055D-4711-9286-884F4364F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657" y="2541242"/>
            <a:ext cx="641819" cy="216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17C5E999-5B25-4EBC-B817-B45A028C304A}"/>
              </a:ext>
            </a:extLst>
          </p:cNvPr>
          <p:cNvCxnSpPr>
            <a:cxnSpLocks/>
          </p:cNvCxnSpPr>
          <p:nvPr/>
        </p:nvCxnSpPr>
        <p:spPr bwMode="auto">
          <a:xfrm>
            <a:off x="621086" y="2483370"/>
            <a:ext cx="6147158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5C392891-0112-404D-9337-8037B3C2BD9B}"/>
              </a:ext>
            </a:extLst>
          </p:cNvPr>
          <p:cNvCxnSpPr>
            <a:cxnSpLocks/>
          </p:cNvCxnSpPr>
          <p:nvPr/>
        </p:nvCxnSpPr>
        <p:spPr bwMode="auto">
          <a:xfrm>
            <a:off x="621086" y="1836153"/>
            <a:ext cx="6147158" cy="0"/>
          </a:xfrm>
          <a:prstGeom prst="line">
            <a:avLst/>
          </a:prstGeom>
          <a:noFill/>
          <a:ln w="19050" cap="flat" cmpd="sng" algn="ctr">
            <a:solidFill>
              <a:srgbClr val="FF5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50655FF0-8A3D-4339-ABF3-FC841F18716B}"/>
              </a:ext>
            </a:extLst>
          </p:cNvPr>
          <p:cNvSpPr/>
          <p:nvPr/>
        </p:nvSpPr>
        <p:spPr>
          <a:xfrm>
            <a:off x="6736833" y="20454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275EFE1A-E9F3-4B83-830D-890083CC03BC}"/>
              </a:ext>
            </a:extLst>
          </p:cNvPr>
          <p:cNvSpPr/>
          <p:nvPr/>
        </p:nvSpPr>
        <p:spPr>
          <a:xfrm>
            <a:off x="5525846" y="254124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41">
            <a:extLst>
              <a:ext uri="{FF2B5EF4-FFF2-40B4-BE49-F238E27FC236}">
                <a16:creationId xmlns="" xmlns:a16="http://schemas.microsoft.com/office/drawing/2014/main" id="{CD6CA55E-140C-4653-9442-8D7817718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236" y="2533604"/>
            <a:ext cx="524303" cy="22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43FC152E-2A69-4F39-A801-449B587D0FA6}"/>
              </a:ext>
            </a:extLst>
          </p:cNvPr>
          <p:cNvCxnSpPr>
            <a:cxnSpLocks/>
          </p:cNvCxnSpPr>
          <p:nvPr/>
        </p:nvCxnSpPr>
        <p:spPr bwMode="auto">
          <a:xfrm>
            <a:off x="589336" y="2773682"/>
            <a:ext cx="890574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927C0E43-AFDD-427E-95D1-AE60CDA2B6BF}"/>
              </a:ext>
            </a:extLst>
          </p:cNvPr>
          <p:cNvCxnSpPr>
            <a:cxnSpLocks/>
          </p:cNvCxnSpPr>
          <p:nvPr/>
        </p:nvCxnSpPr>
        <p:spPr bwMode="auto">
          <a:xfrm>
            <a:off x="621086" y="2149242"/>
            <a:ext cx="4670994" cy="0"/>
          </a:xfrm>
          <a:prstGeom prst="line">
            <a:avLst/>
          </a:prstGeom>
          <a:noFill/>
          <a:ln w="19050" cap="flat" cmpd="sng" algn="ctr">
            <a:solidFill>
              <a:srgbClr val="FF5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E9D8C62C-DBA9-4D15-9748-A4E5BE3F759E}"/>
              </a:ext>
            </a:extLst>
          </p:cNvPr>
          <p:cNvCxnSpPr>
            <a:cxnSpLocks/>
          </p:cNvCxnSpPr>
          <p:nvPr/>
        </p:nvCxnSpPr>
        <p:spPr bwMode="auto">
          <a:xfrm>
            <a:off x="5391880" y="2149242"/>
            <a:ext cx="1376364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E3B9158-93EA-4881-9661-D474AF82CC5A}"/>
              </a:ext>
            </a:extLst>
          </p:cNvPr>
          <p:cNvSpPr/>
          <p:nvPr/>
        </p:nvSpPr>
        <p:spPr>
          <a:xfrm>
            <a:off x="732127" y="5860235"/>
            <a:ext cx="6225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7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94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4DE1B494-EC81-42BF-A673-FC2E7BFDA1C9}"/>
              </a:ext>
            </a:extLst>
          </p:cNvPr>
          <p:cNvCxnSpPr>
            <a:cxnSpLocks/>
          </p:cNvCxnSpPr>
          <p:nvPr/>
        </p:nvCxnSpPr>
        <p:spPr bwMode="auto">
          <a:xfrm>
            <a:off x="589336" y="2773682"/>
            <a:ext cx="890574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A183A235-E564-4BDC-8CF7-89071A4C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4409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3177095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4" name="Picture 12">
            <a:extLst>
              <a:ext uri="{FF2B5EF4-FFF2-40B4-BE49-F238E27FC236}">
                <a16:creationId xmlns="" xmlns:a16="http://schemas.microsoft.com/office/drawing/2014/main" id="{17AB3979-7E5E-4BDE-932B-FD88C2C69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552" y="48183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0">
            <a:extLst>
              <a:ext uri="{FF2B5EF4-FFF2-40B4-BE49-F238E27FC236}">
                <a16:creationId xmlns="" xmlns:a16="http://schemas.microsoft.com/office/drawing/2014/main" id="{CA4AFE53-1B21-48B5-AA3D-AB7683136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657" y="2541242"/>
            <a:ext cx="641819" cy="216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1CCD0FAE-DC46-4DF4-98C2-E0D237246F1A}"/>
              </a:ext>
            </a:extLst>
          </p:cNvPr>
          <p:cNvCxnSpPr>
            <a:cxnSpLocks/>
          </p:cNvCxnSpPr>
          <p:nvPr/>
        </p:nvCxnSpPr>
        <p:spPr bwMode="auto">
          <a:xfrm>
            <a:off x="621086" y="2483370"/>
            <a:ext cx="6147158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10E44FBA-CDC0-4F00-BD70-23FEB7C9DFC5}"/>
              </a:ext>
            </a:extLst>
          </p:cNvPr>
          <p:cNvCxnSpPr>
            <a:cxnSpLocks/>
          </p:cNvCxnSpPr>
          <p:nvPr/>
        </p:nvCxnSpPr>
        <p:spPr bwMode="auto">
          <a:xfrm>
            <a:off x="621086" y="1836153"/>
            <a:ext cx="6147158" cy="0"/>
          </a:xfrm>
          <a:prstGeom prst="line">
            <a:avLst/>
          </a:prstGeom>
          <a:noFill/>
          <a:ln w="19050" cap="flat" cmpd="sng" algn="ctr">
            <a:solidFill>
              <a:srgbClr val="FF5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1" name="Picture 41">
            <a:extLst>
              <a:ext uri="{FF2B5EF4-FFF2-40B4-BE49-F238E27FC236}">
                <a16:creationId xmlns="" xmlns:a16="http://schemas.microsoft.com/office/drawing/2014/main" id="{CCFE5C21-B154-451C-A8DD-69555FF64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236" y="2533604"/>
            <a:ext cx="524303" cy="22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1EABD321-5022-433C-AEB3-312773C4EF46}"/>
              </a:ext>
            </a:extLst>
          </p:cNvPr>
          <p:cNvCxnSpPr>
            <a:cxnSpLocks/>
          </p:cNvCxnSpPr>
          <p:nvPr/>
        </p:nvCxnSpPr>
        <p:spPr bwMode="auto">
          <a:xfrm>
            <a:off x="621086" y="2149242"/>
            <a:ext cx="4670994" cy="0"/>
          </a:xfrm>
          <a:prstGeom prst="line">
            <a:avLst/>
          </a:prstGeom>
          <a:noFill/>
          <a:ln w="19050" cap="flat" cmpd="sng" algn="ctr">
            <a:solidFill>
              <a:srgbClr val="FF5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9626BED2-1E5B-4392-9EA0-356A9E32D9E7}"/>
              </a:ext>
            </a:extLst>
          </p:cNvPr>
          <p:cNvCxnSpPr>
            <a:cxnSpLocks/>
          </p:cNvCxnSpPr>
          <p:nvPr/>
        </p:nvCxnSpPr>
        <p:spPr bwMode="auto">
          <a:xfrm>
            <a:off x="5391880" y="2149242"/>
            <a:ext cx="1376364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3836F7A6-6E55-450A-96D8-3B818E37F6BC}"/>
              </a:ext>
            </a:extLst>
          </p:cNvPr>
          <p:cNvGrpSpPr/>
          <p:nvPr/>
        </p:nvGrpSpPr>
        <p:grpSpPr>
          <a:xfrm>
            <a:off x="142405" y="2374353"/>
            <a:ext cx="6715356" cy="2428483"/>
            <a:chOff x="289983" y="2305312"/>
            <a:chExt cx="6715356" cy="2428483"/>
          </a:xfrm>
        </p:grpSpPr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FAB842E5-233A-4556-8618-08299D73AD5C}"/>
                </a:ext>
              </a:extLst>
            </p:cNvPr>
            <p:cNvGrpSpPr/>
            <p:nvPr/>
          </p:nvGrpSpPr>
          <p:grpSpPr>
            <a:xfrm>
              <a:off x="289983" y="2305312"/>
              <a:ext cx="6667165" cy="2428483"/>
              <a:chOff x="192745" y="2520771"/>
              <a:chExt cx="6667165" cy="2428483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="" xmlns:a16="http://schemas.microsoft.com/office/drawing/2014/main" id="{C1355D32-05AA-42B4-9B0F-8A0980964399}"/>
                  </a:ext>
                </a:extLst>
              </p:cNvPr>
              <p:cNvSpPr/>
              <p:nvPr/>
            </p:nvSpPr>
            <p:spPr>
              <a:xfrm>
                <a:off x="192745" y="2796137"/>
                <a:ext cx="6667165" cy="196501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각 삼각형 21">
                <a:extLst>
                  <a:ext uri="{FF2B5EF4-FFF2-40B4-BE49-F238E27FC236}">
                    <a16:creationId xmlns="" xmlns:a16="http://schemas.microsoft.com/office/drawing/2014/main" id="{ABAF04A6-B919-44A6-A82B-8FE74052581A}"/>
                  </a:ext>
                </a:extLst>
              </p:cNvPr>
              <p:cNvSpPr/>
              <p:nvPr/>
            </p:nvSpPr>
            <p:spPr>
              <a:xfrm flipH="1" flipV="1">
                <a:off x="5342420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23" name="Picture 2">
                <a:extLst>
                  <a:ext uri="{FF2B5EF4-FFF2-40B4-BE49-F238E27FC236}">
                    <a16:creationId xmlns="" xmlns:a16="http://schemas.microsoft.com/office/drawing/2014/main" id="{291D17D5-ECF0-40B3-8F87-24DE1E6D29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01359" y="2520771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B6F4D46D-AE8D-4EA5-AD24-B37467F36B5D}"/>
                </a:ext>
              </a:extLst>
            </p:cNvPr>
            <p:cNvSpPr txBox="1"/>
            <p:nvPr/>
          </p:nvSpPr>
          <p:spPr>
            <a:xfrm>
              <a:off x="507110" y="2665428"/>
              <a:ext cx="6498229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연필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36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자루와 공책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권을 똑같은 수로 나누어야 하며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중 가장 큰 수이므로 최대공약수를 찾아야 합니다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36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1, 2, 3, 4, 6, 9, 12, 18, 36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1, 2, 3, 6, 9, 18, 27, 54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수의 공약수는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1, 2, 3, 6, 9, 18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최대공약수는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7" y="282874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6" y="339830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6906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878EE051-6F1A-466E-A2A6-4E50D8A5B9C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0" y="1870926"/>
            <a:ext cx="330500" cy="27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4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52779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suhi_0501_02_0004.html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F4D0EBD-5C1B-42B3-AAB1-BDF8D1CBA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2315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148996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B407ED0-33D7-4A48-BE03-F147411E7F42}"/>
              </a:ext>
            </a:extLst>
          </p:cNvPr>
          <p:cNvSpPr/>
          <p:nvPr/>
        </p:nvSpPr>
        <p:spPr>
          <a:xfrm>
            <a:off x="1795000" y="2070339"/>
            <a:ext cx="3785112" cy="1358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1683797" y="19695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CA8CBE1-81EF-468F-B774-34CDE1546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297811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26185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캐릭터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캐릭터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1107606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B407ED0-33D7-4A48-BE03-F147411E7F42}"/>
              </a:ext>
            </a:extLst>
          </p:cNvPr>
          <p:cNvSpPr/>
          <p:nvPr/>
        </p:nvSpPr>
        <p:spPr>
          <a:xfrm>
            <a:off x="1259632" y="2138963"/>
            <a:ext cx="1048808" cy="573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1043587" y="20493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3208EC4-28A2-48D9-84AF-56B72D9FCDB4}"/>
              </a:ext>
            </a:extLst>
          </p:cNvPr>
          <p:cNvSpPr/>
          <p:nvPr/>
        </p:nvSpPr>
        <p:spPr>
          <a:xfrm>
            <a:off x="4896057" y="2138963"/>
            <a:ext cx="1048808" cy="573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B81A5263-F310-4A81-B966-F6C63F2F076A}"/>
              </a:ext>
            </a:extLst>
          </p:cNvPr>
          <p:cNvSpPr/>
          <p:nvPr/>
        </p:nvSpPr>
        <p:spPr>
          <a:xfrm>
            <a:off x="4680012" y="20493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003E52F-2989-4EE3-B168-ADD287E10BB8}"/>
              </a:ext>
            </a:extLst>
          </p:cNvPr>
          <p:cNvSpPr/>
          <p:nvPr/>
        </p:nvSpPr>
        <p:spPr>
          <a:xfrm>
            <a:off x="1964448" y="29823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1AECEDF1-F1C1-4A63-8926-0903F4BBC719}"/>
              </a:ext>
            </a:extLst>
          </p:cNvPr>
          <p:cNvSpPr/>
          <p:nvPr/>
        </p:nvSpPr>
        <p:spPr>
          <a:xfrm>
            <a:off x="3915592" y="29823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167414E-24E6-455A-B268-0C69B9D9C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457" y="2793380"/>
            <a:ext cx="1333686" cy="20386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4941742-2780-40E1-B530-C3E8A09B8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794" y="3215400"/>
            <a:ext cx="1276528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9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E8FCA0B-9EEB-4469-B536-052716DC2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294333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750056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2914B469-8175-4DFB-A8DF-BDBF733AB360}"/>
              </a:ext>
            </a:extLst>
          </p:cNvPr>
          <p:cNvSpPr/>
          <p:nvPr/>
        </p:nvSpPr>
        <p:spPr>
          <a:xfrm>
            <a:off x="440431" y="23667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="" xmlns:a16="http://schemas.microsoft.com/office/drawing/2014/main" id="{245B9554-D03B-43C9-83E4-283F0D21B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="" xmlns:a16="http://schemas.microsoft.com/office/drawing/2014/main" id="{9AD086B1-29AE-4CB1-A26D-5D9DF2D0C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50AC68EB-E964-45AF-BA31-9F10EE11B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AFD0C159-2A37-4337-A288-C9C726C60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58976EBD-BBD6-43D6-BD87-F5B16153C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="" xmlns:a16="http://schemas.microsoft.com/office/drawing/2014/main" id="{006064CE-7C34-43DD-8FCF-CED7135C0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" name="Rectangle 4">
            <a:extLst>
              <a:ext uri="{FF2B5EF4-FFF2-40B4-BE49-F238E27FC236}">
                <a16:creationId xmlns="" xmlns:a16="http://schemas.microsoft.com/office/drawing/2014/main" id="{79992A40-2867-40FA-8F7F-77ED6F042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" name="Rectangle 6">
            <a:extLst>
              <a:ext uri="{FF2B5EF4-FFF2-40B4-BE49-F238E27FC236}">
                <a16:creationId xmlns="" xmlns:a16="http://schemas.microsoft.com/office/drawing/2014/main" id="{16F9FA89-3267-43B2-9B34-3C2B4A606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AB6573D-4745-43C2-B629-7EB5DF50C7ED}"/>
              </a:ext>
            </a:extLst>
          </p:cNvPr>
          <p:cNvSpPr/>
          <p:nvPr/>
        </p:nvSpPr>
        <p:spPr>
          <a:xfrm>
            <a:off x="492846" y="2330926"/>
            <a:ext cx="6023370" cy="117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4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69B337B-1476-440A-93D1-FBF11E708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294935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8494"/>
              </p:ext>
            </p:extLst>
          </p:nvPr>
        </p:nvGraphicFramePr>
        <p:xfrm>
          <a:off x="7012749" y="690525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  <a:defRPr/>
                      </a:pP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표된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수 이외의 수를 클릭했을 경우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 잠시 나왔다가 사라짐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약물 변경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숫자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5456841" y="1364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87FAEDF9-E9F1-4155-B328-FCC814868F28}"/>
              </a:ext>
            </a:extLst>
          </p:cNvPr>
          <p:cNvSpPr/>
          <p:nvPr/>
        </p:nvSpPr>
        <p:spPr>
          <a:xfrm>
            <a:off x="5631511" y="48086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C5573C4-6162-4EF3-A1A3-58BF62B44FCA}"/>
              </a:ext>
            </a:extLst>
          </p:cNvPr>
          <p:cNvSpPr/>
          <p:nvPr/>
        </p:nvSpPr>
        <p:spPr>
          <a:xfrm>
            <a:off x="5217644" y="17768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A5E4F453-D70A-4C5C-9120-28E62AD88544}"/>
              </a:ext>
            </a:extLst>
          </p:cNvPr>
          <p:cNvSpPr/>
          <p:nvPr/>
        </p:nvSpPr>
        <p:spPr>
          <a:xfrm>
            <a:off x="5361059" y="1867610"/>
            <a:ext cx="1651689" cy="342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0" name="Picture 5">
            <a:extLst>
              <a:ext uri="{FF2B5EF4-FFF2-40B4-BE49-F238E27FC236}">
                <a16:creationId xmlns="" xmlns:a16="http://schemas.microsoft.com/office/drawing/2014/main" id="{2E38481E-91DA-4B32-8C15-30FF5E032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50" y="1364395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315E208C-2BE8-4158-AADB-0F390092F70E}"/>
              </a:ext>
            </a:extLst>
          </p:cNvPr>
          <p:cNvSpPr/>
          <p:nvPr/>
        </p:nvSpPr>
        <p:spPr>
          <a:xfrm>
            <a:off x="2881176" y="22791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5">
            <a:extLst>
              <a:ext uri="{FF2B5EF4-FFF2-40B4-BE49-F238E27FC236}">
                <a16:creationId xmlns="" xmlns:a16="http://schemas.microsoft.com/office/drawing/2014/main" id="{507CD26F-D2E2-4F9A-A02F-E1CC0B1ED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2499957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438B7340-173B-4573-A1AF-F33C83F88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="" xmlns:a16="http://schemas.microsoft.com/office/drawing/2014/main" id="{0D457458-D555-4316-BDC0-D1554C204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="" xmlns:a16="http://schemas.microsoft.com/office/drawing/2014/main" id="{A652C725-4427-4480-AD31-899405142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sp>
        <p:nvSpPr>
          <p:cNvPr id="38" name="TextBox 7">
            <a:extLst>
              <a:ext uri="{FF2B5EF4-FFF2-40B4-BE49-F238E27FC236}">
                <a16:creationId xmlns="" xmlns:a16="http://schemas.microsoft.com/office/drawing/2014/main" id="{09FA1A8D-C535-4209-9D3E-758767DEF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2854EE2F-18AF-451C-84FD-E12C93777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="" xmlns:a16="http://schemas.microsoft.com/office/drawing/2014/main" id="{D12A0217-DCA7-4CC6-BA6B-A358E0DA1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Rectangle 4">
            <a:extLst>
              <a:ext uri="{FF2B5EF4-FFF2-40B4-BE49-F238E27FC236}">
                <a16:creationId xmlns="" xmlns:a16="http://schemas.microsoft.com/office/drawing/2014/main" id="{A89228EE-E4C0-4081-9D16-7A03C2B3B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Rectangle 6">
            <a:extLst>
              <a:ext uri="{FF2B5EF4-FFF2-40B4-BE49-F238E27FC236}">
                <a16:creationId xmlns="" xmlns:a16="http://schemas.microsoft.com/office/drawing/2014/main" id="{771986C6-F4A5-4F47-884B-73B0BA1B4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02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EA45D2C-C35E-4A36-9E90-088FEA991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03279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3602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 표시 약물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7"/>
            <a:ext cx="399607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7673525-6C22-4E15-A492-137822905AC3}"/>
              </a:ext>
            </a:extLst>
          </p:cNvPr>
          <p:cNvSpPr/>
          <p:nvPr/>
        </p:nvSpPr>
        <p:spPr>
          <a:xfrm>
            <a:off x="152026" y="1799957"/>
            <a:ext cx="399607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98B04721-FC04-4E2F-A077-DDCE99D3DF56}"/>
              </a:ext>
            </a:extLst>
          </p:cNvPr>
          <p:cNvSpPr/>
          <p:nvPr/>
        </p:nvSpPr>
        <p:spPr>
          <a:xfrm>
            <a:off x="40824" y="18270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="" xmlns:a16="http://schemas.microsoft.com/office/drawing/2014/main" id="{E85A5352-83F7-4A85-BD65-31A42309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49" y="48212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95A4B0B-8C4F-441C-B7E9-A2C3D5FB35A0}"/>
              </a:ext>
            </a:extLst>
          </p:cNvPr>
          <p:cNvSpPr/>
          <p:nvPr/>
        </p:nvSpPr>
        <p:spPr>
          <a:xfrm>
            <a:off x="4753100" y="4744904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4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EA45D2C-C35E-4A36-9E90-088FEA991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03279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5711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AD51377C-B506-4E6E-994D-02C212422ED5}"/>
              </a:ext>
            </a:extLst>
          </p:cNvPr>
          <p:cNvGrpSpPr/>
          <p:nvPr/>
        </p:nvGrpSpPr>
        <p:grpSpPr>
          <a:xfrm>
            <a:off x="289983" y="3030997"/>
            <a:ext cx="6667165" cy="1771839"/>
            <a:chOff x="289983" y="2961956"/>
            <a:chExt cx="6667165" cy="1771839"/>
          </a:xfrm>
        </p:grpSpPr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CA6F4DAD-1C51-454C-829F-FC586B51A1F9}"/>
                </a:ext>
              </a:extLst>
            </p:cNvPr>
            <p:cNvGrpSpPr/>
            <p:nvPr/>
          </p:nvGrpSpPr>
          <p:grpSpPr>
            <a:xfrm>
              <a:off x="289983" y="2961956"/>
              <a:ext cx="6667165" cy="1771839"/>
              <a:chOff x="192745" y="3177415"/>
              <a:chExt cx="6667165" cy="1771839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="" xmlns:a16="http://schemas.microsoft.com/office/drawing/2014/main" id="{E0EB7057-EC04-461F-B3C2-3A1DA3FCA940}"/>
                  </a:ext>
                </a:extLst>
              </p:cNvPr>
              <p:cNvSpPr/>
              <p:nvPr/>
            </p:nvSpPr>
            <p:spPr>
              <a:xfrm>
                <a:off x="192745" y="3483006"/>
                <a:ext cx="6667165" cy="127814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각 삼각형 26">
                <a:extLst>
                  <a:ext uri="{FF2B5EF4-FFF2-40B4-BE49-F238E27FC236}">
                    <a16:creationId xmlns="" xmlns:a16="http://schemas.microsoft.com/office/drawing/2014/main" id="{D747224A-1802-4940-8534-84DC43572745}"/>
                  </a:ext>
                </a:extLst>
              </p:cNvPr>
              <p:cNvSpPr/>
              <p:nvPr/>
            </p:nvSpPr>
            <p:spPr>
              <a:xfrm flipH="1" flipV="1">
                <a:off x="4710955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28" name="Picture 2">
                <a:extLst>
                  <a:ext uri="{FF2B5EF4-FFF2-40B4-BE49-F238E27FC236}">
                    <a16:creationId xmlns="" xmlns:a16="http://schemas.microsoft.com/office/drawing/2014/main" id="{D92D91DC-F782-410F-A5DF-FB02F24D25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01359" y="317741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934FA786-BB5D-45AB-BA83-D137D129C63D}"/>
                </a:ext>
              </a:extLst>
            </p:cNvPr>
            <p:cNvSpPr txBox="1"/>
            <p:nvPr/>
          </p:nvSpPr>
          <p:spPr>
            <a:xfrm>
              <a:off x="499250" y="3434579"/>
              <a:ext cx="6160982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두 수의 최대공약수가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이라면 두 수의 공약수는 최대공약수인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약수를 찾으면 됩니다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두 수의 공약수는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약수인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1, 2, 4, 5, 10, 20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1" name="Picture 12">
            <a:extLst>
              <a:ext uri="{FF2B5EF4-FFF2-40B4-BE49-F238E27FC236}">
                <a16:creationId xmlns="" xmlns:a16="http://schemas.microsoft.com/office/drawing/2014/main" id="{937E3731-ED39-4502-BE56-917A83D9F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552" y="48183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6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AD4E2E1-BDA1-4E58-AF8D-5ED9BF2EA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8985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04632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7"/>
            <a:ext cx="399607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="" xmlns:a16="http://schemas.microsoft.com/office/drawing/2014/main" id="{E85A5352-83F7-4A85-BD65-31A42309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49" y="48212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95A4B0B-8C4F-441C-B7E9-A2C3D5FB35A0}"/>
              </a:ext>
            </a:extLst>
          </p:cNvPr>
          <p:cNvSpPr/>
          <p:nvPr/>
        </p:nvSpPr>
        <p:spPr>
          <a:xfrm>
            <a:off x="4753100" y="4744904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50424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27634</TotalTime>
  <Words>991</Words>
  <Application>Microsoft Office PowerPoint</Application>
  <PresentationFormat>화면 슬라이드 쇼(4:3)</PresentationFormat>
  <Paragraphs>305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4788</cp:revision>
  <dcterms:created xsi:type="dcterms:W3CDTF">2008-07-15T12:19:11Z</dcterms:created>
  <dcterms:modified xsi:type="dcterms:W3CDTF">2022-01-21T11:53:15Z</dcterms:modified>
</cp:coreProperties>
</file>