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92" r:id="rId2"/>
    <p:sldId id="793" r:id="rId3"/>
    <p:sldId id="864" r:id="rId4"/>
    <p:sldId id="899" r:id="rId5"/>
    <p:sldId id="912" r:id="rId6"/>
    <p:sldId id="913" r:id="rId7"/>
    <p:sldId id="915" r:id="rId8"/>
    <p:sldId id="914" r:id="rId9"/>
    <p:sldId id="904" r:id="rId10"/>
    <p:sldId id="906" r:id="rId11"/>
    <p:sldId id="907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758"/>
    <a:srgbClr val="F496C0"/>
    <a:srgbClr val="599DD1"/>
    <a:srgbClr val="C3D69B"/>
    <a:srgbClr val="77933C"/>
    <a:srgbClr val="6EBC4C"/>
    <a:srgbClr val="F4F4F4"/>
    <a:srgbClr val="FFFBF5"/>
    <a:srgbClr val="117DE9"/>
    <a:srgbClr val="9D8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744" autoAdjust="0"/>
  </p:normalViewPr>
  <p:slideViewPr>
    <p:cSldViewPr>
      <p:cViewPr varScale="1">
        <p:scale>
          <a:sx n="121" d="100"/>
          <a:sy n="121" d="100"/>
        </p:scale>
        <p:origin x="-1356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9278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574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최대공약수를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suhi_0501_02_0005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96E77BC-318D-4114-ABD4-BA52311A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751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620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BC6DB984-951A-417C-96E7-16CAA32B4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BB54A03D-41D7-4255-872B-A14FB56CD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A80D941C-79E0-47BF-BF0C-5E96A0AE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E5A0E5FC-48F2-41C7-BB95-414FEDB1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5CCF884-5D62-45C0-B158-2214BD8B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90D2CFD4-7BD4-473B-9042-0A8B4C9E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060942ED-A283-4A21-9CD9-161A2E2DA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BEB00E8E-B53B-4FCE-BB5F-D2EA38B0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A1E4667-FD43-4B5D-A67A-0D4D01FD4195}"/>
              </a:ext>
            </a:extLst>
          </p:cNvPr>
          <p:cNvSpPr/>
          <p:nvPr/>
        </p:nvSpPr>
        <p:spPr>
          <a:xfrm>
            <a:off x="152026" y="179995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2475625-D63A-42E2-BC91-6743C613DF4D}"/>
              </a:ext>
            </a:extLst>
          </p:cNvPr>
          <p:cNvSpPr/>
          <p:nvPr/>
        </p:nvSpPr>
        <p:spPr>
          <a:xfrm>
            <a:off x="40824" y="1827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6F011A4D-514E-4880-AA6C-CC4FE6F663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" y="2027273"/>
            <a:ext cx="332979" cy="2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3072413A-D381-44A1-9E02-BB99229D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751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7624"/>
              </p:ext>
            </p:extLst>
          </p:nvPr>
        </p:nvGraphicFramePr>
        <p:xfrm>
          <a:off x="7012749" y="690525"/>
          <a:ext cx="2086863" cy="317709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FAB842E5-233A-4556-8618-08299D73AD5C}"/>
              </a:ext>
            </a:extLst>
          </p:cNvPr>
          <p:cNvGrpSpPr/>
          <p:nvPr/>
        </p:nvGrpSpPr>
        <p:grpSpPr>
          <a:xfrm>
            <a:off x="142405" y="2596333"/>
            <a:ext cx="6667165" cy="2206503"/>
            <a:chOff x="192745" y="2742751"/>
            <a:chExt cx="6667165" cy="220650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C1355D32-05AA-42B4-9B0F-8A0980964399}"/>
                </a:ext>
              </a:extLst>
            </p:cNvPr>
            <p:cNvSpPr/>
            <p:nvPr/>
          </p:nvSpPr>
          <p:spPr>
            <a:xfrm>
              <a:off x="192745" y="3035358"/>
              <a:ext cx="6667165" cy="17257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="" xmlns:a16="http://schemas.microsoft.com/office/drawing/2014/main" id="{ABAF04A6-B919-44A6-A82B-8FE74052581A}"/>
                </a:ext>
              </a:extLst>
            </p:cNvPr>
            <p:cNvSpPr/>
            <p:nvPr/>
          </p:nvSpPr>
          <p:spPr>
            <a:xfrm flipH="1" flipV="1">
              <a:off x="5388260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291D17D5-ECF0-40B3-8F87-24DE1E6D29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2742751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6F4D46D-AE8D-4EA5-AD24-B37467F36B5D}"/>
              </a:ext>
            </a:extLst>
          </p:cNvPr>
          <p:cNvSpPr txBox="1"/>
          <p:nvPr/>
        </p:nvSpPr>
        <p:spPr>
          <a:xfrm>
            <a:off x="390214" y="3011468"/>
            <a:ext cx="6419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야구공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축구공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최대한 많은 학생에게 나누어 주기 위해서는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최대공약수를 찾아야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최대공약수가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최대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 야구공과 축구공을 남김없이 똑같이 나누어 줄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 나누어 줄 때 한 모둠이 받을 수 있는 야구공은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축구공은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18÷9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17AB3979-7E5E-4BDE-932B-FD88C2C69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52" y="48183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E3F3E2EC-A414-40D3-897B-01D8A2EF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4C16FF8C-FB00-4726-A698-96F59D71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1CE9CA81-FE7B-471A-8CDA-BB904871E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3F535572-EA21-4C4F-BD99-C916FA6DC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A75854A7-65B3-464B-AA90-5B42D7E5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AD097F84-18AC-4978-9869-1B37052E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CB5B9E29-6769-4419-90E8-776EA938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A0EE9431-0B9A-4406-8906-64104048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" y="307866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7" y="35571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1" y="40555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6F011A4D-514E-4880-AA6C-CC4FE6F66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" y="1839247"/>
            <a:ext cx="332979" cy="2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10678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6CE2013-5C82-4258-ABFB-8D6648B0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0663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31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1795000" y="2070339"/>
            <a:ext cx="3785112" cy="287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1683797" y="19695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1AE2235-1AC8-4069-A44E-1B9970906EF8}"/>
              </a:ext>
            </a:extLst>
          </p:cNvPr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2188C39-7AE9-46A5-B67D-708936F1187E}"/>
              </a:ext>
            </a:extLst>
          </p:cNvPr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2B486B5-0CCA-4A14-911D-73A129EA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254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6229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16B87A6-B7CC-47EE-A99B-568E9EC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C1CF7C6F-CABE-41AF-93BB-C9B84FD4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8A491CFF-6CAE-4A51-8F13-CA7B4444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469ECE7E-D7E1-4B41-A2F3-277B3C4F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7386753-9F9E-450D-A808-9208858A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01EE8437-F312-4856-AD05-271EC7C6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543CD0CB-26F8-4795-9C18-3FB593FF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532431C-578C-47CF-8138-A1498157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AEBFF08-D4A3-4C08-B2D8-35181B23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39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16B87A6-B7CC-47EE-A99B-568E9EC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C1CF7C6F-CABE-41AF-93BB-C9B84FD4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8A491CFF-6CAE-4A51-8F13-CA7B4444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469ECE7E-D7E1-4B41-A2F3-277B3C4F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7386753-9F9E-450D-A808-9208858A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01EE8437-F312-4856-AD05-271EC7C6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543CD0CB-26F8-4795-9C18-3FB593FF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532431C-578C-47CF-8138-A1498157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54132D-C0BC-49C7-BDFD-D86A20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69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8240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21051" y="4619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16B87A6-B7CC-47EE-A99B-568E9EC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C1CF7C6F-CABE-41AF-93BB-C9B84FD4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8A491CFF-6CAE-4A51-8F13-CA7B4444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469ECE7E-D7E1-4B41-A2F3-277B3C4F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7386753-9F9E-450D-A808-9208858A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01EE8437-F312-4856-AD05-271EC7C6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543CD0CB-26F8-4795-9C18-3FB593FF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532431C-578C-47CF-8138-A1498157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71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4861869" y="47033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71" y="4755844"/>
            <a:ext cx="924896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54132D-C0BC-49C7-BDFD-D86A20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69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052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16B87A6-B7CC-47EE-A99B-568E9EC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C1CF7C6F-CABE-41AF-93BB-C9B84FD4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8A491CFF-6CAE-4A51-8F13-CA7B4444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469ECE7E-D7E1-4B41-A2F3-277B3C4F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7386753-9F9E-450D-A808-9208858A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01EE8437-F312-4856-AD05-271EC7C6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543CD0CB-26F8-4795-9C18-3FB593FF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532431C-578C-47CF-8138-A1498157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71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548412"/>
            <a:ext cx="6667165" cy="1272808"/>
            <a:chOff x="192745" y="2348880"/>
            <a:chExt cx="6667165" cy="1272808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TextBox 53"/>
          <p:cNvSpPr txBox="1"/>
          <p:nvPr/>
        </p:nvSpPr>
        <p:spPr>
          <a:xfrm>
            <a:off x="427619" y="3896171"/>
            <a:ext cx="644863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28=2×2×7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42=2×3×7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최대공약수는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14=2×7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12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2D37772-942E-4E90-B513-3F2D95EC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733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7246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16B87A6-B7CC-47EE-A99B-568E9EC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C1CF7C6F-CABE-41AF-93BB-C9B84FD4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8A491CFF-6CAE-4A51-8F13-CA7B4444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469ECE7E-D7E1-4B41-A2F3-277B3C4F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7386753-9F9E-450D-A808-9208858A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01EE8437-F312-4856-AD05-271EC7C6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543CD0CB-26F8-4795-9C18-3FB593FF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532431C-578C-47CF-8138-A1498157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C6E5CF-FC91-471C-B63C-A7ECF834BF26}"/>
              </a:ext>
            </a:extLst>
          </p:cNvPr>
          <p:cNvSpPr/>
          <p:nvPr/>
        </p:nvSpPr>
        <p:spPr>
          <a:xfrm>
            <a:off x="5809849" y="1486853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6D6205F-69D3-4B4E-92F2-62EFA3878BE4}"/>
              </a:ext>
            </a:extLst>
          </p:cNvPr>
          <p:cNvSpPr/>
          <p:nvPr/>
        </p:nvSpPr>
        <p:spPr>
          <a:xfrm>
            <a:off x="5698647" y="15139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89D5EB27-2A0A-430E-B70F-78D8F953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13" y="1733036"/>
            <a:ext cx="300758" cy="3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77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2A671F6-DC7F-4BC9-8455-611B39DB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14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5423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방법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1, 2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7673525-6C22-4E15-A492-137822905AC3}"/>
              </a:ext>
            </a:extLst>
          </p:cNvPr>
          <p:cNvSpPr/>
          <p:nvPr/>
        </p:nvSpPr>
        <p:spPr>
          <a:xfrm>
            <a:off x="152026" y="179995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98B04721-FC04-4E2F-A077-DDCE99D3DF56}"/>
              </a:ext>
            </a:extLst>
          </p:cNvPr>
          <p:cNvSpPr/>
          <p:nvPr/>
        </p:nvSpPr>
        <p:spPr>
          <a:xfrm>
            <a:off x="40824" y="1827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0D9D56E7-0411-49C6-B16D-02D146A8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3F8E9006-7EBF-4219-A139-8F6441D1E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6E4DE629-AD49-4B8B-9003-2B2A5F05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BB9921EE-3EA9-431D-A77D-76F1C53D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BFCDD9F4-C196-42C2-B1B2-B9F230DC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="" xmlns:a16="http://schemas.microsoft.com/office/drawing/2014/main" id="{822C1BF0-2FF5-4F01-912D-D8722F38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4">
            <a:extLst>
              <a:ext uri="{FF2B5EF4-FFF2-40B4-BE49-F238E27FC236}">
                <a16:creationId xmlns="" xmlns:a16="http://schemas.microsoft.com/office/drawing/2014/main" id="{A915FBB4-46C5-4F35-AAD8-0C12FF1C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727777F9-A5D3-40E1-85A5-77F4AB4E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127AFE4F-F222-4D95-971A-FEF2ED453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" y="2027273"/>
            <a:ext cx="332979" cy="2804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D97C2B5-E617-447B-89AE-7F1F20992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4" y="2456892"/>
            <a:ext cx="979086" cy="4534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7DF7B72-3CD9-45CC-AFF2-0F1975E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75" y="4091632"/>
            <a:ext cx="1038225" cy="492829"/>
          </a:xfrm>
          <a:prstGeom prst="rect">
            <a:avLst/>
          </a:prstGeom>
        </p:spPr>
      </p:pic>
      <p:pic>
        <p:nvPicPr>
          <p:cNvPr id="37" name="Picture 20">
            <a:extLst>
              <a:ext uri="{FF2B5EF4-FFF2-40B4-BE49-F238E27FC236}">
                <a16:creationId xmlns="" xmlns:a16="http://schemas.microsoft.com/office/drawing/2014/main" id="{085814FD-3C31-4051-8150-442AAA59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08" y="3474081"/>
            <a:ext cx="392518" cy="3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D22BB86B-4C7B-4C0B-8567-37E500D2D4BE}"/>
              </a:ext>
            </a:extLst>
          </p:cNvPr>
          <p:cNvSpPr/>
          <p:nvPr/>
        </p:nvSpPr>
        <p:spPr>
          <a:xfrm>
            <a:off x="591963" y="25887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5AADBF3-5071-4232-8F31-C65AB81187A9}"/>
              </a:ext>
            </a:extLst>
          </p:cNvPr>
          <p:cNvSpPr/>
          <p:nvPr/>
        </p:nvSpPr>
        <p:spPr>
          <a:xfrm>
            <a:off x="703165" y="39703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E1D9EF8A-8CCB-4FF0-930B-F6319A978343}"/>
              </a:ext>
            </a:extLst>
          </p:cNvPr>
          <p:cNvSpPr/>
          <p:nvPr/>
        </p:nvSpPr>
        <p:spPr>
          <a:xfrm>
            <a:off x="1438161" y="34351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0">
            <a:extLst>
              <a:ext uri="{FF2B5EF4-FFF2-40B4-BE49-F238E27FC236}">
                <a16:creationId xmlns="" xmlns:a16="http://schemas.microsoft.com/office/drawing/2014/main" id="{699E7678-AB68-4562-BE56-CC2CFBA3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19" y="4141218"/>
            <a:ext cx="392518" cy="3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49594DE-F9B6-401F-954D-1FCBC59D2172}"/>
              </a:ext>
            </a:extLst>
          </p:cNvPr>
          <p:cNvSpPr/>
          <p:nvPr/>
        </p:nvSpPr>
        <p:spPr>
          <a:xfrm>
            <a:off x="2519772" y="41023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478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27651</TotalTime>
  <Words>507</Words>
  <Application>Microsoft Office PowerPoint</Application>
  <PresentationFormat>화면 슬라이드 쇼(4:3)</PresentationFormat>
  <Paragraphs>203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4787</cp:revision>
  <dcterms:created xsi:type="dcterms:W3CDTF">2008-07-15T12:19:11Z</dcterms:created>
  <dcterms:modified xsi:type="dcterms:W3CDTF">2022-01-21T11:55:31Z</dcterms:modified>
</cp:coreProperties>
</file>