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288" r:id="rId4"/>
    <p:sldId id="1327" r:id="rId5"/>
    <p:sldId id="1373" r:id="rId6"/>
    <p:sldId id="1374" r:id="rId7"/>
    <p:sldId id="1375" r:id="rId8"/>
    <p:sldId id="1376" r:id="rId9"/>
    <p:sldId id="1384" r:id="rId10"/>
    <p:sldId id="1361" r:id="rId11"/>
    <p:sldId id="1377" r:id="rId12"/>
    <p:sldId id="1378" r:id="rId13"/>
    <p:sldId id="1315" r:id="rId14"/>
    <p:sldId id="1360" r:id="rId15"/>
    <p:sldId id="137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220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150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76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E0DC42-ED66-4966-86E2-03383542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탭에서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6561773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36812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441" y="2210713"/>
            <a:ext cx="55187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그림과 같은 모양의 도형</a:t>
            </a: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40DB16E9-B1BE-4155-9ED0-00461D09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919B4082-6AFB-4C71-BF5D-345A5EB3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EE75209A-2DEF-4EA4-8548-4E607F72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911E27FC-D371-4728-9AE2-64DA3711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6CBD3D2-98D9-4E63-B1C7-8379493FE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0" y="1700808"/>
            <a:ext cx="631141" cy="416423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278FB5-1059-49E2-AB58-DB5729064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41" y="2910139"/>
            <a:ext cx="5463862" cy="1976123"/>
          </a:xfrm>
          <a:prstGeom prst="rect">
            <a:avLst/>
          </a:prstGeom>
        </p:spPr>
      </p:pic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65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3-2\app\resource\contents\lesson03\ops\3\images\3_0\3_0_2_1.svg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6" y="1736812"/>
            <a:ext cx="59076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원을 그리는 방법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:a16="http://schemas.microsoft.com/office/drawing/2014/main" id="{E301E62E-9875-42EB-9222-62676730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B0600E2-0200-4530-B292-F3FEC030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7063799-3742-48D8-B351-ABD04FD08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D28AB931-E45D-45DB-AB76-F10A6D0F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6302F45E-0A82-465F-80AA-36746DB8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350EBCC-47FC-4803-9101-3ED6C44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0" y="1700808"/>
            <a:ext cx="631141" cy="41642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B86FF53-E1CA-4B59-947A-86CBB4293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98" y="2711217"/>
            <a:ext cx="6556062" cy="25408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624EF9-A3B2-4C5A-996A-DC8A5AA9FF0D}"/>
              </a:ext>
            </a:extLst>
          </p:cNvPr>
          <p:cNvSpPr txBox="1"/>
          <p:nvPr/>
        </p:nvSpPr>
        <p:spPr>
          <a:xfrm>
            <a:off x="781441" y="2210713"/>
            <a:ext cx="55187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모양의 물건을 본떠 원을 그릴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299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3-2\app\resource\contents\lesson03\ops\3\images\3_0\3_0_3_1.svg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5" y="1710209"/>
            <a:ext cx="45132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선분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TextBox 7">
            <a:extLst>
              <a:ext uri="{FF2B5EF4-FFF2-40B4-BE49-F238E27FC236}">
                <a16:creationId xmlns:a16="http://schemas.microsoft.com/office/drawing/2014/main" id="{7349ADA2-AEBF-4322-94F8-C2154F0A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ACFCC851-86CD-45D9-9CC0-96B187D5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CB0469B-BF12-4F01-9A70-508C8EA1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7D87ACC-F110-408C-B82D-7FBDA13C25B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5AAC48F6-E141-4B0C-AD45-42415F83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79433AE8-03EA-4FCF-A9B3-C8673755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DF5AB4-7220-4E5C-B4B7-6939D18E1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61" y="1700808"/>
            <a:ext cx="644155" cy="3903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D64F1DF-BDD1-4473-962D-82E74A710839}"/>
              </a:ext>
            </a:extLst>
          </p:cNvPr>
          <p:cNvSpPr txBox="1"/>
          <p:nvPr/>
        </p:nvSpPr>
        <p:spPr>
          <a:xfrm>
            <a:off x="781441" y="2210713"/>
            <a:ext cx="55187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점을 이은 곧은 선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4133C2A5-8D19-4256-837C-339D60F9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1AD9A34-5B30-4084-94BC-8BC8C5F826F1}"/>
              </a:ext>
            </a:extLst>
          </p:cNvPr>
          <p:cNvSpPr txBox="1"/>
          <p:nvPr/>
        </p:nvSpPr>
        <p:spPr>
          <a:xfrm>
            <a:off x="781441" y="2670333"/>
            <a:ext cx="55205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이은 선분을 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ㄴㄱ이라고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82EBA200-EAE7-4E98-9F3F-B15F4150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781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86B115-3C05-45D5-A987-60B609CB9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906" y="3696572"/>
            <a:ext cx="4390772" cy="1342346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44F705F-5987-42E7-9AD3-DF64BCEE3055}"/>
              </a:ext>
            </a:extLst>
          </p:cNvPr>
          <p:cNvSpPr txBox="1"/>
          <p:nvPr/>
        </p:nvSpPr>
        <p:spPr>
          <a:xfrm>
            <a:off x="1727200" y="4259606"/>
            <a:ext cx="51348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C9E2AD1B-EF2B-43DB-A815-5F1B9B8CD925}"/>
              </a:ext>
            </a:extLst>
          </p:cNvPr>
          <p:cNvSpPr txBox="1"/>
          <p:nvPr/>
        </p:nvSpPr>
        <p:spPr>
          <a:xfrm>
            <a:off x="4784065" y="4259606"/>
            <a:ext cx="51348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02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작성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3-2\app\resource\contents\lesson03\ops\3\images\3_0\3_0_4_1.svg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7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4676572" y="3026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75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58A2CD4B-DA2B-4269-97C4-AA4D9AED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BE6F58E-3978-4849-B8CB-F34AC1A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115F40FA-020C-4D85-8AE0-8E3F1903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B341ED75-258A-47D3-AAA8-15D5E01A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8" name="_x158395288" descr="EMB00002bac2d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73" y="3387413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28" y="344266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264021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84990" y="2324769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배울 것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47999" y="360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5D9AD73A-ED14-408F-9330-30BEC80E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8C9B935-C6A1-45BB-AA8A-D261BB87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id="{4055CCA0-7596-47A1-A671-B3832F0F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CE337E-4BEF-4D69-AC66-9D1F646E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7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_x158395288" descr="EMB00002bac2d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73" y="3387413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413054" y="2678062"/>
            <a:ext cx="2628292" cy="553126"/>
          </a:xfrm>
          <a:prstGeom prst="wedgeRoundRectCallout">
            <a:avLst>
              <a:gd name="adj1" fmla="val 21788"/>
              <a:gd name="adj2" fmla="val 73940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911790" y="2315198"/>
            <a:ext cx="2568422" cy="864096"/>
          </a:xfrm>
          <a:prstGeom prst="wedgeRoundRectCallout">
            <a:avLst>
              <a:gd name="adj1" fmla="val -20135"/>
              <a:gd name="adj2" fmla="val 74211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그리는 방법을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576027" y="2178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7084990" y="307784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그리는 방법을 배울 것 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9959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팝업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91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B52F2680-F9F2-43B2-9DD1-D355A41FB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19E5E13F-9238-475E-8F6D-0D94577D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DDAFD61A-65D4-4510-9971-B5389F70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253B9578-E94A-4263-BA5B-E4FFAEDD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6D3527-D8E8-45EB-AC76-7AE8767027EE}"/>
              </a:ext>
            </a:extLst>
          </p:cNvPr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2E87E243-9EF4-4EFB-A4FE-54F3D365B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D62BA3-8099-4718-8D70-0EC246864DE2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A82EF30-1C99-460C-A881-80891FCD220A}"/>
              </a:ext>
            </a:extLst>
          </p:cNvPr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04395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공원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4133"/>
              </p:ext>
            </p:extLst>
          </p:nvPr>
        </p:nvGraphicFramePr>
        <p:xfrm>
          <a:off x="1907704" y="3429000"/>
          <a:ext cx="529258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87FFB4-7D22-415C-8569-B313E3B2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" y="834031"/>
            <a:ext cx="6932479" cy="4697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A296B-55AB-4E09-A5FA-2298838BE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4869160"/>
            <a:ext cx="4487101" cy="126014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https://cdata2.tsherpa.co.kr/tsherpa/MultiMedia/Flash/2020/curri/index.html?flashxmlnum=jmp1130&amp;classa=A8-C1-32-MM-MM-04-04-01-0-0-0-0&amp;classno=MM_32_04/suh_0302_03_0001/suh_0302_03_0001_101_1.html</a:t>
            </a:r>
          </a:p>
        </p:txBody>
      </p:sp>
      <p:sp>
        <p:nvSpPr>
          <p:cNvPr id="13" name="타원 12"/>
          <p:cNvSpPr/>
          <p:nvPr/>
        </p:nvSpPr>
        <p:spPr>
          <a:xfrm>
            <a:off x="1008842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7937897" y="5130941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054897" y="5766813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4836079"/>
            <a:ext cx="3365472" cy="96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4814" y="5866550"/>
            <a:ext cx="2367557" cy="200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36CFA6F1-DAC3-4CBA-B334-94A54059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321"/>
            <a:ext cx="7017337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0909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9638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살펴보기</a:t>
            </a: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1DDBCD9C-26E5-4707-B8C9-3EDA5B91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FD459578-06B8-450A-921A-9AE7D40B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D8ECD863-D061-4661-A598-C9B41623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CF8C8AC-7987-44CE-B674-4D5A662F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1618" y="1712131"/>
            <a:ext cx="6476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523757" y="135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#3.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0395" y="2284011"/>
            <a:ext cx="6428277" cy="10009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자전거를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타고 지나가는 가족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시계탑 앞에 서 있는 학생들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 조각상을 보고 그림을 그리는 사람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연못 수면에 보이는 동심원 무늬 등이 보이는 공원입니다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2" y="20262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CB21DE84-83D8-4605-96DF-3B473474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879ABAC2-193B-44B1-8FB2-1969A74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B8B4728-2FDF-4C5F-8CF7-A6229FD322C4}"/>
              </a:ext>
            </a:extLst>
          </p:cNvPr>
          <p:cNvGrpSpPr/>
          <p:nvPr/>
        </p:nvGrpSpPr>
        <p:grpSpPr>
          <a:xfrm>
            <a:off x="4752020" y="1326830"/>
            <a:ext cx="2277494" cy="313547"/>
            <a:chOff x="623133" y="5445224"/>
            <a:chExt cx="2277494" cy="3135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67">
                <a:extLst>
                  <a:ext uri="{FF2B5EF4-FFF2-40B4-BE49-F238E27FC236}">
                    <a16:creationId xmlns:a16="http://schemas.microsoft.com/office/drawing/2014/main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65">
                <a:extLst>
                  <a:ext uri="{FF2B5EF4-FFF2-40B4-BE49-F238E27FC236}">
                    <a16:creationId xmlns:a16="http://schemas.microsoft.com/office/drawing/2014/main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63">
                <a:extLst>
                  <a:ext uri="{FF2B5EF4-FFF2-40B4-BE49-F238E27FC236}">
                    <a16:creationId xmlns:a16="http://schemas.microsoft.com/office/drawing/2014/main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61">
                <a:extLst>
                  <a:ext uri="{FF2B5EF4-FFF2-40B4-BE49-F238E27FC236}">
                    <a16:creationId xmlns:a16="http://schemas.microsoft.com/office/drawing/2014/main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8" name="TextBox 8">
            <a:extLst>
              <a:ext uri="{FF2B5EF4-FFF2-40B4-BE49-F238E27FC236}">
                <a16:creationId xmlns:a16="http://schemas.microsoft.com/office/drawing/2014/main" id="{7DEFFF0A-0C8B-4B29-9BD5-97774AE4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69DC4AB4-4DB9-4CAD-ACA5-D675945C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>
            <a:extLst>
              <a:ext uri="{FF2B5EF4-FFF2-40B4-BE49-F238E27FC236}">
                <a16:creationId xmlns:a16="http://schemas.microsoft.com/office/drawing/2014/main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54742" y="934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40C3AC-B0AA-456B-8697-67FFACD0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957"/>
            <a:ext cx="7017337" cy="436728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청록색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없이 내용만 넣음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17" y="2780928"/>
            <a:ext cx="2194941" cy="961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자전거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바큇살의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모두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같아 보여요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flipV="1">
            <a:off x="392853" y="3734193"/>
            <a:ext cx="119642" cy="26733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75755" y="2903255"/>
            <a:ext cx="2196245" cy="705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수면에 원 모양이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보이네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flipV="1">
            <a:off x="3689901" y="359355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43508" y="874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147444DF-DC7F-4666-9BD3-AD93E8E5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9D9654CB-BDA7-40CF-9F11-EFEDF5F2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4161B21B-80BF-4D32-AB43-23687034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78AED76-1DD5-4C48-B595-A74BCF25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8BEBCCD6-D31C-4B89-BC0B-2A9335E02B99}"/>
              </a:ext>
            </a:extLst>
          </p:cNvPr>
          <p:cNvSpPr/>
          <p:nvPr/>
        </p:nvSpPr>
        <p:spPr>
          <a:xfrm>
            <a:off x="5062255" y="1266808"/>
            <a:ext cx="1814001" cy="722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이용한</a:t>
            </a: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조각상이네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7FDAA3D-10D1-4B7F-8895-6ECB0590DDEC}"/>
              </a:ext>
            </a:extLst>
          </p:cNvPr>
          <p:cNvSpPr/>
          <p:nvPr/>
        </p:nvSpPr>
        <p:spPr>
          <a:xfrm flipV="1">
            <a:off x="5964526" y="1988840"/>
            <a:ext cx="119642" cy="26733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AEAA0620-0F77-4BE2-B2C4-09841C5CA032}"/>
              </a:ext>
            </a:extLst>
          </p:cNvPr>
          <p:cNvSpPr/>
          <p:nvPr/>
        </p:nvSpPr>
        <p:spPr>
          <a:xfrm>
            <a:off x="3599578" y="3860989"/>
            <a:ext cx="3213614" cy="722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시곗바늘은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가운데를 중심</a:t>
            </a: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돌아가는 것 같아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FBCA6713-216E-4DCD-B4D5-54770E0FDE6A}"/>
              </a:ext>
            </a:extLst>
          </p:cNvPr>
          <p:cNvSpPr/>
          <p:nvPr/>
        </p:nvSpPr>
        <p:spPr>
          <a:xfrm flipV="1">
            <a:off x="6468582" y="4599951"/>
            <a:ext cx="119642" cy="26733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CEDDCAAE-AC71-49E3-A61C-C232F949B9CC}"/>
              </a:ext>
            </a:extLst>
          </p:cNvPr>
          <p:cNvSpPr/>
          <p:nvPr/>
        </p:nvSpPr>
        <p:spPr>
          <a:xfrm>
            <a:off x="3499304" y="4691664"/>
            <a:ext cx="1814001" cy="722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시계가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B54063-27CC-4AE9-9759-3AAF46BE498D}"/>
              </a:ext>
            </a:extLst>
          </p:cNvPr>
          <p:cNvSpPr/>
          <p:nvPr/>
        </p:nvSpPr>
        <p:spPr>
          <a:xfrm rot="16200000" flipV="1">
            <a:off x="5384641" y="4903327"/>
            <a:ext cx="119642" cy="267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3109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729383"/>
            <a:ext cx="64150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떠오르는 생각이나 느낌을 자유롭게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40395" y="2458057"/>
            <a:ext cx="6429265" cy="754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주말에 사람들이 휴식을 취하기 위해 공원에서 취미 활동을 즐기고 있는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2314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id="{EFBD6C6F-98BA-4F50-822B-CA6AE30E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54554E0-934D-49FA-B3C4-7DF8922A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E8DFE9-F924-48F4-A868-186607A96421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77">
                <a:extLst>
                  <a:ext uri="{FF2B5EF4-FFF2-40B4-BE49-F238E27FC236}">
                    <a16:creationId xmlns:a16="http://schemas.microsoft.com/office/drawing/2014/main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7">
                <a:extLst>
                  <a:ext uri="{FF2B5EF4-FFF2-40B4-BE49-F238E27FC236}">
                    <a16:creationId xmlns:a16="http://schemas.microsoft.com/office/drawing/2014/main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5">
                <a:extLst>
                  <a:ext uri="{FF2B5EF4-FFF2-40B4-BE49-F238E27FC236}">
                    <a16:creationId xmlns:a16="http://schemas.microsoft.com/office/drawing/2014/main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63">
                <a:extLst>
                  <a:ext uri="{FF2B5EF4-FFF2-40B4-BE49-F238E27FC236}">
                    <a16:creationId xmlns:a16="http://schemas.microsoft.com/office/drawing/2014/main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06D104B9-2E35-4A2C-903D-3596640D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6570EFBA-58D9-4C07-A1A5-80F53F09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5F4BF4A6-CDBD-4C63-8BF0-CCD86C60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554225" y="848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629920"/>
            <a:ext cx="651765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여러 가지 도형들을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542712" y="2220019"/>
            <a:ext cx="5866081" cy="794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 모양을 찾을 수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자전거 바퀴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연못 수면의 물결무늬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29" y="2047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7">
            <a:extLst>
              <a:ext uri="{FF2B5EF4-FFF2-40B4-BE49-F238E27FC236}">
                <a16:creationId xmlns:a16="http://schemas.microsoft.com/office/drawing/2014/main" id="{8C9F3C94-025F-4818-97B6-101D61C3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F7FDE20C-DB8A-499D-AEB4-D6E74189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F1124FE-B7D2-410F-955D-119E2D327EE4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91">
                <a:extLst>
                  <a:ext uri="{FF2B5EF4-FFF2-40B4-BE49-F238E27FC236}">
                    <a16:creationId xmlns:a16="http://schemas.microsoft.com/office/drawing/2014/main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89">
                <a:extLst>
                  <a:ext uri="{FF2B5EF4-FFF2-40B4-BE49-F238E27FC236}">
                    <a16:creationId xmlns:a16="http://schemas.microsoft.com/office/drawing/2014/main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77">
                <a:extLst>
                  <a:ext uri="{FF2B5EF4-FFF2-40B4-BE49-F238E27FC236}">
                    <a16:creationId xmlns:a16="http://schemas.microsoft.com/office/drawing/2014/main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67">
                <a:extLst>
                  <a:ext uri="{FF2B5EF4-FFF2-40B4-BE49-F238E27FC236}">
                    <a16:creationId xmlns:a16="http://schemas.microsoft.com/office/drawing/2014/main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5380212D-0545-4F35-A625-4F921DB7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F63D813B-2087-4C64-AB0C-3F8ECB37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7D8DB42-5E93-4FFC-89B6-F4E78BF4D740}"/>
              </a:ext>
            </a:extLst>
          </p:cNvPr>
          <p:cNvSpPr/>
          <p:nvPr/>
        </p:nvSpPr>
        <p:spPr bwMode="auto">
          <a:xfrm>
            <a:off x="539552" y="3107381"/>
            <a:ext cx="5869241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스케치북은 직사각형 모양입니다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6D95E00A-A74D-432F-A6CA-F867CD4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3092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427BC08B-3EF8-4365-877E-F7FCAC23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23BFE6-D0D6-48CE-80A5-022F7BA16489}"/>
              </a:ext>
            </a:extLst>
          </p:cNvPr>
          <p:cNvSpPr/>
          <p:nvPr/>
        </p:nvSpPr>
        <p:spPr bwMode="auto">
          <a:xfrm>
            <a:off x="539552" y="3674616"/>
            <a:ext cx="5869241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휴대 전화는 직사각형 모양입니다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AD8F0221-E87A-4B47-B4E7-C039C242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36594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DDA5BF-F7BE-4F3D-8016-2B3AA0BDB376}"/>
              </a:ext>
            </a:extLst>
          </p:cNvPr>
          <p:cNvSpPr/>
          <p:nvPr/>
        </p:nvSpPr>
        <p:spPr bwMode="auto">
          <a:xfrm>
            <a:off x="539552" y="4219863"/>
            <a:ext cx="5869241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자전거 표지판은 삼각형 모양입니다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D6303A4C-4D80-40A1-9317-5E1227A7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42047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>
            <a:extLst>
              <a:ext uri="{FF2B5EF4-FFF2-40B4-BE49-F238E27FC236}">
                <a16:creationId xmlns:a16="http://schemas.microsoft.com/office/drawing/2014/main" id="{6F5492AD-2B6F-4CED-B77D-6B016736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464F1F9-931C-4280-A042-90F17F6CD8C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7828" y="1707776"/>
            <a:ext cx="65202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생활 주변에서 원을 이용한 것은 무엇이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8C9F3C94-025F-4818-97B6-101D61C3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F7FDE20C-DB8A-499D-AEB4-D6E74189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7EFAB85-3D63-4204-81FD-AD280096B4E2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7">
                <a:extLst>
                  <a:ext uri="{FF2B5EF4-FFF2-40B4-BE49-F238E27FC236}">
                    <a16:creationId xmlns:a16="http://schemas.microsoft.com/office/drawing/2014/main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65">
                <a:extLst>
                  <a:ext uri="{FF2B5EF4-FFF2-40B4-BE49-F238E27FC236}">
                    <a16:creationId xmlns:a16="http://schemas.microsoft.com/office/drawing/2014/main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3">
                <a:extLst>
                  <a:ext uri="{FF2B5EF4-FFF2-40B4-BE49-F238E27FC236}">
                    <a16:creationId xmlns:a16="http://schemas.microsoft.com/office/drawing/2014/main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1">
                <a:extLst>
                  <a:ext uri="{FF2B5EF4-FFF2-40B4-BE49-F238E27FC236}">
                    <a16:creationId xmlns:a16="http://schemas.microsoft.com/office/drawing/2014/main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EA4FB6A3-2427-42B0-A114-E9DC8D7C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F8C4F9A2-7C48-4FCE-AC00-86AC1B3F6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E9BD4A64-8563-4AE1-9CB9-3F6029F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D8DB42-5E93-4FFC-89B6-F4E78BF4D740}"/>
              </a:ext>
            </a:extLst>
          </p:cNvPr>
          <p:cNvSpPr/>
          <p:nvPr/>
        </p:nvSpPr>
        <p:spPr bwMode="auto">
          <a:xfrm>
            <a:off x="1699014" y="2221186"/>
            <a:ext cx="3840669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동전은 원을 이용하여 만들었습니다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D8DB42-5E93-4FFC-89B6-F4E78BF4D740}"/>
              </a:ext>
            </a:extLst>
          </p:cNvPr>
          <p:cNvSpPr/>
          <p:nvPr/>
        </p:nvSpPr>
        <p:spPr bwMode="auto">
          <a:xfrm>
            <a:off x="1690170" y="2797250"/>
            <a:ext cx="3840669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맨홀에 원으로 만든 무늬가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6D95E00A-A74D-432F-A6CA-F867CD4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21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D95E00A-A74D-432F-A6CA-F867CD4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01" y="27739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:a16="http://schemas.microsoft.com/office/drawing/2014/main" id="{6F5492AD-2B6F-4CED-B77D-6B016736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64F1F9-931C-4280-A042-90F17F6CD8C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1801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42858</TotalTime>
  <Words>1044</Words>
  <Application>Microsoft Office PowerPoint</Application>
  <PresentationFormat>화면 슬라이드 쇼(4:3)</PresentationFormat>
  <Paragraphs>378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7590</cp:revision>
  <dcterms:created xsi:type="dcterms:W3CDTF">2008-07-15T12:19:11Z</dcterms:created>
  <dcterms:modified xsi:type="dcterms:W3CDTF">2022-06-29T07:35:54Z</dcterms:modified>
</cp:coreProperties>
</file>