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097" r:id="rId8"/>
    <p:sldId id="1395" r:id="rId9"/>
    <p:sldId id="1348" r:id="rId10"/>
    <p:sldId id="1349" r:id="rId11"/>
    <p:sldId id="1312" r:id="rId12"/>
    <p:sldId id="1353" r:id="rId13"/>
    <p:sldId id="1405" r:id="rId14"/>
    <p:sldId id="1359" r:id="rId15"/>
    <p:sldId id="1426" r:id="rId16"/>
    <p:sldId id="1297" r:id="rId17"/>
    <p:sldId id="1315" r:id="rId18"/>
    <p:sldId id="1316" r:id="rId19"/>
    <p:sldId id="1322" r:id="rId20"/>
    <p:sldId id="1427" r:id="rId21"/>
    <p:sldId id="1362" r:id="rId22"/>
    <p:sldId id="1372" r:id="rId23"/>
    <p:sldId id="1364" r:id="rId24"/>
    <p:sldId id="1374" r:id="rId25"/>
    <p:sldId id="1428" r:id="rId26"/>
    <p:sldId id="1399" r:id="rId27"/>
    <p:sldId id="1430" r:id="rId28"/>
    <p:sldId id="1424" r:id="rId29"/>
    <p:sldId id="1375" r:id="rId30"/>
    <p:sldId id="1431" r:id="rId31"/>
    <p:sldId id="1429" r:id="rId32"/>
    <p:sldId id="1376" r:id="rId33"/>
    <p:sldId id="1397" r:id="rId34"/>
    <p:sldId id="1403" r:id="rId3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3FF"/>
    <a:srgbClr val="EFE9D6"/>
    <a:srgbClr val="CBE7F3"/>
    <a:srgbClr val="CDBDDB"/>
    <a:srgbClr val="F6B060"/>
    <a:srgbClr val="FF9999"/>
    <a:srgbClr val="00A0FF"/>
    <a:srgbClr val="0070C0"/>
    <a:srgbClr val="EFEFE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600" y="-31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508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7.png"/><Relationship Id="rId7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51.tiff"/><Relationship Id="rId10" Type="http://schemas.openxmlformats.org/officeDocument/2006/relationships/image" Target="../media/image52.png"/><Relationship Id="rId4" Type="http://schemas.openxmlformats.org/officeDocument/2006/relationships/image" Target="../media/image9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tiff"/><Relationship Id="rId3" Type="http://schemas.openxmlformats.org/officeDocument/2006/relationships/image" Target="../media/image5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0588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8599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원을 그려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219" y="3021125"/>
            <a:ext cx="18573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83" y="3017241"/>
            <a:ext cx="18383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6" y="3017241"/>
            <a:ext cx="18669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정답 화면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위치 동일하게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내 예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좀 더 정확하게 그리려면 어떻게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31AC2F2D-8FD3-492D-A32F-34B7DFD9F500}"/>
              </a:ext>
            </a:extLst>
          </p:cNvPr>
          <p:cNvGrpSpPr/>
          <p:nvPr/>
        </p:nvGrpSpPr>
        <p:grpSpPr>
          <a:xfrm>
            <a:off x="5360604" y="1302898"/>
            <a:ext cx="1819961" cy="325902"/>
            <a:chOff x="4810496" y="1193922"/>
            <a:chExt cx="1819961" cy="325902"/>
          </a:xfrm>
        </p:grpSpPr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29433DBF-400B-4E39-8009-991231E7D02E}"/>
                </a:ext>
              </a:extLst>
            </p:cNvPr>
            <p:cNvGrpSpPr/>
            <p:nvPr/>
          </p:nvGrpSpPr>
          <p:grpSpPr>
            <a:xfrm>
              <a:off x="5886822" y="1193922"/>
              <a:ext cx="743635" cy="315483"/>
              <a:chOff x="5796136" y="1193922"/>
              <a:chExt cx="743635" cy="315483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F7FB472F-EB5E-4FEE-861D-B5469728FE61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FC439274-E6FB-423A-B332-73B2C61950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74363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79E64EBC-93DE-4E52-BB55-622C1453DFA3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AE87AE3A-BEBC-4C63-AF42-F54245B0603D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891E041B-5AD1-484D-A618-237A687DD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3449F00D-46BD-498B-8126-2F68A88048FB}"/>
                </a:ext>
              </a:extLst>
            </p:cNvPr>
            <p:cNvGrpSpPr/>
            <p:nvPr/>
          </p:nvGrpSpPr>
          <p:grpSpPr>
            <a:xfrm>
              <a:off x="4810496" y="1206277"/>
              <a:ext cx="704710" cy="313547"/>
              <a:chOff x="4721162" y="1206277"/>
              <a:chExt cx="704710" cy="313547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DC42385A-2C4F-41F6-BC74-E40C8AC48195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75D186EE-2603-43B9-99E0-4C475072F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0474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ACEB53D4-40E3-46D5-9EC5-577F217F4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1265736" y="4977172"/>
            <a:ext cx="4655566" cy="455986"/>
            <a:chOff x="579258" y="4869160"/>
            <a:chExt cx="4655566" cy="455986"/>
          </a:xfrm>
        </p:grpSpPr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84FF0745-A6D5-4CC8-87A3-5F3398659FFF}"/>
                </a:ext>
              </a:extLst>
            </p:cNvPr>
            <p:cNvSpPr/>
            <p:nvPr/>
          </p:nvSpPr>
          <p:spPr bwMode="auto">
            <a:xfrm>
              <a:off x="579258" y="4940425"/>
              <a:ext cx="4463937" cy="3847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 자를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사용하여 점을 더 많이 </a:t>
              </a:r>
              <a:r>
                <a:rPr lang="ko-KR" altLang="en-US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표시합니다</a:t>
              </a:r>
              <a:r>
                <a:rPr lang="en-US" altLang="ko-KR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Picture 4">
              <a:extLst>
                <a:ext uri="{FF2B5EF4-FFF2-40B4-BE49-F238E27FC236}">
                  <a16:creationId xmlns="" xmlns:a16="http://schemas.microsoft.com/office/drawing/2014/main" id="{90151222-5B29-4C61-AAF1-DAF2987F7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101" y="48691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6FFBE208-2883-47F8-BDCD-685C6BA5F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89" name="Picture 2">
            <a:extLst>
              <a:ext uri="{FF2B5EF4-FFF2-40B4-BE49-F238E27FC236}">
                <a16:creationId xmlns="" xmlns:a16="http://schemas.microsoft.com/office/drawing/2014/main" id="{1CFE5892-3938-4813-AB9F-FCD2CFFF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77" y="5106033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EA75A746-090B-4FC5-9A65-9BB5EB22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911618BD-95D6-4E71-8843-BE0FBCC4E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3D1CF4B8-0317-4AAC-B9FD-FF2A54C67D08}"/>
              </a:ext>
            </a:extLst>
          </p:cNvPr>
          <p:cNvSpPr/>
          <p:nvPr/>
        </p:nvSpPr>
        <p:spPr>
          <a:xfrm>
            <a:off x="1042435" y="50432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0339882-7581-4895-8E65-B50DDB4CCE4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904910" y="2971908"/>
            <a:ext cx="1913487" cy="1933256"/>
          </a:xfrm>
          <a:prstGeom prst="roundRect">
            <a:avLst>
              <a:gd name="adj" fmla="val 6321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594855" y="2971908"/>
            <a:ext cx="1913487" cy="1933256"/>
          </a:xfrm>
          <a:prstGeom prst="roundRect">
            <a:avLst>
              <a:gd name="adj" fmla="val 6321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07749" y="2958371"/>
            <a:ext cx="1913487" cy="1933256"/>
          </a:xfrm>
          <a:prstGeom prst="roundRect">
            <a:avLst>
              <a:gd name="adj" fmla="val 6321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377822" y="2631765"/>
            <a:ext cx="100811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3059425" y="2664257"/>
            <a:ext cx="100811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760436" y="2631764"/>
            <a:ext cx="100811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952068" y="3842544"/>
            <a:ext cx="38690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3383580" y="3905125"/>
            <a:ext cx="38690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5689685" y="3967706"/>
            <a:ext cx="38690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17551" y="29079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94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8" y="2135090"/>
            <a:ext cx="6859463" cy="267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DC88AF7-B37A-4A3A-8781-6763DE17526F}"/>
              </a:ext>
            </a:extLst>
          </p:cNvPr>
          <p:cNvSpPr/>
          <p:nvPr/>
        </p:nvSpPr>
        <p:spPr>
          <a:xfrm>
            <a:off x="65312" y="894492"/>
            <a:ext cx="6918956" cy="805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E7CF995F-95BF-4AB3-9544-3CE63D38D040}"/>
              </a:ext>
            </a:extLst>
          </p:cNvPr>
          <p:cNvGrpSpPr/>
          <p:nvPr/>
        </p:nvGrpSpPr>
        <p:grpSpPr>
          <a:xfrm>
            <a:off x="5356686" y="1374906"/>
            <a:ext cx="1741724" cy="325902"/>
            <a:chOff x="5170536" y="1193922"/>
            <a:chExt cx="1741724" cy="325902"/>
          </a:xfrm>
        </p:grpSpPr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FEB148FE-8B21-4093-8C09-8DF6DD8D149A}"/>
                </a:ext>
              </a:extLst>
            </p:cNvPr>
            <p:cNvGrpSpPr/>
            <p:nvPr/>
          </p:nvGrpSpPr>
          <p:grpSpPr>
            <a:xfrm>
              <a:off x="6246862" y="1193922"/>
              <a:ext cx="665398" cy="315483"/>
              <a:chOff x="5796136" y="1193922"/>
              <a:chExt cx="665398" cy="315483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BD6C15EA-16F6-4E5F-9442-01C03AA5CDA6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ED3A37B5-D52A-442F-B63C-57C77588D3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705188AD-C27D-4C73-90A2-CDC142AEA9C7}"/>
                </a:ext>
              </a:extLst>
            </p:cNvPr>
            <p:cNvGrpSpPr/>
            <p:nvPr/>
          </p:nvGrpSpPr>
          <p:grpSpPr>
            <a:xfrm>
              <a:off x="5688124" y="1198285"/>
              <a:ext cx="620721" cy="313547"/>
              <a:chOff x="5237898" y="1198285"/>
              <a:chExt cx="620721" cy="313547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7DF2A3A1-217C-4812-B76F-4446D58D75D1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921CDDF0-D9A8-412E-8964-F07912185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4F7F0BBB-A4AB-4735-BA44-3676DCBD7CA4}"/>
                </a:ext>
              </a:extLst>
            </p:cNvPr>
            <p:cNvGrpSpPr/>
            <p:nvPr/>
          </p:nvGrpSpPr>
          <p:grpSpPr>
            <a:xfrm>
              <a:off x="5170536" y="1206277"/>
              <a:ext cx="699201" cy="313547"/>
              <a:chOff x="4721162" y="1206277"/>
              <a:chExt cx="699201" cy="313547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F093106F-347A-428C-833C-F0A14C88CF55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B6CB90BA-7A2A-49A4-863B-C50ADF054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4965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372108" y="99205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559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3-2\app\resource\contents\lesson03\ops\3\images\3_2\3_2_4_01.png, 3_2_4_ani.png, mo_323_04.gif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F388BD65-A520-4091-972F-A9CF33634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D19B60DB-9EC3-4CB5-8760-7B11DB257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20C237A7-A901-49B7-A561-DD367180A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1676F46C-65DD-402C-863A-677F6000B9C2}"/>
              </a:ext>
            </a:extLst>
          </p:cNvPr>
          <p:cNvGrpSpPr/>
          <p:nvPr/>
        </p:nvGrpSpPr>
        <p:grpSpPr>
          <a:xfrm>
            <a:off x="3981618" y="1374052"/>
            <a:ext cx="1226799" cy="307902"/>
            <a:chOff x="5253413" y="2035940"/>
            <a:chExt cx="1226799" cy="307902"/>
          </a:xfrm>
        </p:grpSpPr>
        <p:pic>
          <p:nvPicPr>
            <p:cNvPr id="60" name="Picture 3">
              <a:extLst>
                <a:ext uri="{FF2B5EF4-FFF2-40B4-BE49-F238E27FC236}">
                  <a16:creationId xmlns="" xmlns:a16="http://schemas.microsoft.com/office/drawing/2014/main" id="{577E66C6-4992-4E03-B528-7ECD7AA4E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43">
              <a:extLst>
                <a:ext uri="{FF2B5EF4-FFF2-40B4-BE49-F238E27FC236}">
                  <a16:creationId xmlns="" xmlns:a16="http://schemas.microsoft.com/office/drawing/2014/main" id="{BDFBE11C-C8FB-4F39-B1B6-AA4D6781971E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169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7C2904D-C72B-415E-9F3D-DB06E0E2EECB}"/>
              </a:ext>
            </a:extLst>
          </p:cNvPr>
          <p:cNvSpPr txBox="1"/>
          <p:nvPr/>
        </p:nvSpPr>
        <p:spPr>
          <a:xfrm>
            <a:off x="3430285" y="3339889"/>
            <a:ext cx="781675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말풍선: 모서리가 둥근 사각형 75">
            <a:extLst>
              <a:ext uri="{FF2B5EF4-FFF2-40B4-BE49-F238E27FC236}">
                <a16:creationId xmlns="" xmlns:a16="http://schemas.microsoft.com/office/drawing/2014/main" id="{793F63C5-91A7-4223-81CE-C4B10B74A128}"/>
              </a:ext>
            </a:extLst>
          </p:cNvPr>
          <p:cNvSpPr/>
          <p:nvPr/>
        </p:nvSpPr>
        <p:spPr>
          <a:xfrm>
            <a:off x="4593773" y="2502266"/>
            <a:ext cx="2570515" cy="1306945"/>
          </a:xfrm>
          <a:prstGeom prst="wedgeRoundRectCallout">
            <a:avLst>
              <a:gd name="adj1" fmla="val -8947"/>
              <a:gd name="adj2" fmla="val 43620"/>
              <a:gd name="adj3" fmla="val 16667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중심으로부터</a:t>
            </a: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cm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떨어진 구멍에</a:t>
            </a: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연필심을 넣어 점을</a:t>
            </a: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찍고 원을 그려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말풍선: 모서리가 둥근 사각형 94">
            <a:extLst>
              <a:ext uri="{FF2B5EF4-FFF2-40B4-BE49-F238E27FC236}">
                <a16:creationId xmlns="" xmlns:a16="http://schemas.microsoft.com/office/drawing/2014/main" id="{66FD5D79-10AB-40C7-BA3D-525A1413A1E2}"/>
              </a:ext>
            </a:extLst>
          </p:cNvPr>
          <p:cNvSpPr/>
          <p:nvPr/>
        </p:nvSpPr>
        <p:spPr>
          <a:xfrm>
            <a:off x="143508" y="2939353"/>
            <a:ext cx="1931266" cy="869858"/>
          </a:xfrm>
          <a:prstGeom prst="wedgeRoundRectCallout">
            <a:avLst>
              <a:gd name="adj1" fmla="val 23331"/>
              <a:gd name="adj2" fmla="val 58740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ㅇ에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누름 못을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꽂아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B3B42B71-DA51-42CD-85B8-7637B0226630}"/>
              </a:ext>
            </a:extLst>
          </p:cNvPr>
          <p:cNvSpPr/>
          <p:nvPr/>
        </p:nvSpPr>
        <p:spPr>
          <a:xfrm>
            <a:off x="3707627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8B9BC46-52A8-4FF3-8E0B-147AEBA97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5096" y="4951399"/>
            <a:ext cx="918075" cy="951459"/>
          </a:xfrm>
          <a:prstGeom prst="rect">
            <a:avLst/>
          </a:prstGeom>
        </p:spPr>
      </p:pic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6F5A91DA-F6F2-41CC-B318-82E26CB5E542}"/>
              </a:ext>
            </a:extLst>
          </p:cNvPr>
          <p:cNvSpPr/>
          <p:nvPr/>
        </p:nvSpPr>
        <p:spPr>
          <a:xfrm>
            <a:off x="5242220" y="16346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>
            <a:extLst>
              <a:ext uri="{FF2B5EF4-FFF2-40B4-BE49-F238E27FC236}">
                <a16:creationId xmlns="" xmlns:a16="http://schemas.microsoft.com/office/drawing/2014/main" id="{51837E3E-DFDA-4080-BF48-D30E242A1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62061"/>
            <a:ext cx="2159732" cy="555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클릭 시 확대 팝업 창에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푸른 느낌표 약물 대신 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3-2\app\resource\contents\lesson03\ops\3\3_2_03.html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제거 후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삽입하여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31">
            <a:extLst>
              <a:ext uri="{FF2B5EF4-FFF2-40B4-BE49-F238E27FC236}">
                <a16:creationId xmlns="" xmlns:a16="http://schemas.microsoft.com/office/drawing/2014/main" id="{6CB33417-9B68-4B55-9B02-5858AC69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312" y="267053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D0E9D1CF-003E-4F0B-89E6-960DA4F07C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2444" y="2622048"/>
            <a:ext cx="351924" cy="342148"/>
          </a:xfrm>
          <a:prstGeom prst="rect">
            <a:avLst/>
          </a:prstGeom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587" y="26009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888" y="213509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2CF19EBB-9A29-4FBD-8E67-2BE679245FF9}"/>
              </a:ext>
            </a:extLst>
          </p:cNvPr>
          <p:cNvSpPr/>
          <p:nvPr/>
        </p:nvSpPr>
        <p:spPr>
          <a:xfrm>
            <a:off x="4552830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이등변 삼각형 3"/>
          <p:cNvSpPr/>
          <p:nvPr/>
        </p:nvSpPr>
        <p:spPr>
          <a:xfrm rot="10800000">
            <a:off x="5504628" y="3809209"/>
            <a:ext cx="218560" cy="18841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2CF19EBB-9A29-4FBD-8E67-2BE679245FF9}"/>
              </a:ext>
            </a:extLst>
          </p:cNvPr>
          <p:cNvSpPr/>
          <p:nvPr/>
        </p:nvSpPr>
        <p:spPr>
          <a:xfrm>
            <a:off x="155610" y="2750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42" y="371120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2CF19EBB-9A29-4FBD-8E67-2BE679245FF9}"/>
              </a:ext>
            </a:extLst>
          </p:cNvPr>
          <p:cNvSpPr/>
          <p:nvPr/>
        </p:nvSpPr>
        <p:spPr>
          <a:xfrm>
            <a:off x="3576690" y="37966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F0AB458-F475-4818-93A0-DC8B872C8E36}"/>
              </a:ext>
            </a:extLst>
          </p:cNvPr>
          <p:cNvSpPr/>
          <p:nvPr/>
        </p:nvSpPr>
        <p:spPr>
          <a:xfrm>
            <a:off x="65312" y="894492"/>
            <a:ext cx="6918956" cy="805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예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776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3-2\app\resource\contents\lesson03\ops\3\images\3_2\3_2_5_02.png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BDDFEF1B-D5D4-4B22-9F03-E07EF18E0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A79CCA07-878D-49CA-B4D3-529606A9F363}"/>
              </a:ext>
            </a:extLst>
          </p:cNvPr>
          <p:cNvGrpSpPr/>
          <p:nvPr/>
        </p:nvGrpSpPr>
        <p:grpSpPr>
          <a:xfrm>
            <a:off x="5360604" y="1374906"/>
            <a:ext cx="1741724" cy="325902"/>
            <a:chOff x="4810496" y="1193922"/>
            <a:chExt cx="1741724" cy="325902"/>
          </a:xfrm>
        </p:grpSpPr>
        <p:grpSp>
          <p:nvGrpSpPr>
            <p:cNvPr id="79" name="그룹 78">
              <a:extLst>
                <a:ext uri="{FF2B5EF4-FFF2-40B4-BE49-F238E27FC236}">
                  <a16:creationId xmlns="" xmlns:a16="http://schemas.microsoft.com/office/drawing/2014/main" id="{FB05BBD5-94B4-4B33-AC9B-239221FB18FC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="" xmlns:a16="http://schemas.microsoft.com/office/drawing/2014/main" id="{174B09E6-FA12-4496-AE46-94634D673733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A80FEA85-9E15-41D6-A6D0-A5C9C0A9F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B6F33ED4-A9F0-45F6-9974-C018C75EC1F4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372133D6-D5A8-42E1-BA9E-B950FAA7A6A2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E7D3F7A-8EFF-45D1-9645-594DC140F3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="" xmlns:a16="http://schemas.microsoft.com/office/drawing/2014/main" id="{8E2ABD6A-6B9F-4639-9078-43113C304D74}"/>
                </a:ext>
              </a:extLst>
            </p:cNvPr>
            <p:cNvGrpSpPr/>
            <p:nvPr/>
          </p:nvGrpSpPr>
          <p:grpSpPr>
            <a:xfrm>
              <a:off x="4810496" y="1206277"/>
              <a:ext cx="704710" cy="313547"/>
              <a:chOff x="4721162" y="1206277"/>
              <a:chExt cx="704710" cy="313547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5B7ABA7B-A310-42FC-9984-70A987A25E3D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51A0D536-460E-4D44-82E1-951EF5A091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0474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8B19C130-BF6F-41B1-BC11-15FC8871A8EB}"/>
              </a:ext>
            </a:extLst>
          </p:cNvPr>
          <p:cNvSpPr/>
          <p:nvPr/>
        </p:nvSpPr>
        <p:spPr>
          <a:xfrm>
            <a:off x="5522562" y="5149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Picture 6">
            <a:extLst>
              <a:ext uri="{FF2B5EF4-FFF2-40B4-BE49-F238E27FC236}">
                <a16:creationId xmlns="" xmlns:a16="http://schemas.microsoft.com/office/drawing/2014/main" id="{D513F84B-D556-4739-BA26-783B5E45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FD3E7BE3-3775-4E4C-851B-B91389449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F11C795F-E0D9-4EFA-A407-B8F35E887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522C6850-5B9C-4AB8-91FB-99FFBF413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5E00BF12-6D6B-4E16-932A-2FFF4C890ADE}"/>
              </a:ext>
            </a:extLst>
          </p:cNvPr>
          <p:cNvSpPr txBox="1"/>
          <p:nvPr/>
        </p:nvSpPr>
        <p:spPr>
          <a:xfrm>
            <a:off x="388800" y="194691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앞에서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원이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에서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원보다 더 정확하게 그려졌나요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6EE131B4-5D46-4779-9D24-6C1FB5834D99}"/>
              </a:ext>
            </a:extLst>
          </p:cNvPr>
          <p:cNvGrpSpPr/>
          <p:nvPr/>
        </p:nvGrpSpPr>
        <p:grpSpPr>
          <a:xfrm>
            <a:off x="1568671" y="4586050"/>
            <a:ext cx="3869575" cy="455986"/>
            <a:chOff x="579258" y="4869160"/>
            <a:chExt cx="3869575" cy="455986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CCA3285D-62D6-49AA-BC4D-9FA13F1749EA}"/>
                </a:ext>
              </a:extLst>
            </p:cNvPr>
            <p:cNvSpPr/>
            <p:nvPr/>
          </p:nvSpPr>
          <p:spPr bwMode="auto">
            <a:xfrm>
              <a:off x="579258" y="4940425"/>
              <a:ext cx="3740714" cy="3847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     바르고 정확한 모양의 원입니다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4">
              <a:extLst>
                <a:ext uri="{FF2B5EF4-FFF2-40B4-BE49-F238E27FC236}">
                  <a16:creationId xmlns="" xmlns:a16="http://schemas.microsoft.com/office/drawing/2014/main" id="{AE0ABB2A-C383-4298-A3EE-6B320B9E5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110" y="48691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36167F6B-0F38-44EC-96AB-5F9B3ABAE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12" y="4733765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ED8429A3-92B9-4398-877A-85E11EB85CE3}"/>
              </a:ext>
            </a:extLst>
          </p:cNvPr>
          <p:cNvSpPr/>
          <p:nvPr/>
        </p:nvSpPr>
        <p:spPr>
          <a:xfrm>
            <a:off x="2194311" y="27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20E8F784-4583-4D90-B095-EECE23833EB8}"/>
              </a:ext>
            </a:extLst>
          </p:cNvPr>
          <p:cNvSpPr/>
          <p:nvPr/>
        </p:nvSpPr>
        <p:spPr>
          <a:xfrm>
            <a:off x="1403453" y="4301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2108" y="99205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1676F46C-65DD-402C-863A-677F6000B9C2}"/>
              </a:ext>
            </a:extLst>
          </p:cNvPr>
          <p:cNvGrpSpPr/>
          <p:nvPr/>
        </p:nvGrpSpPr>
        <p:grpSpPr>
          <a:xfrm>
            <a:off x="3981618" y="1374052"/>
            <a:ext cx="1226799" cy="307902"/>
            <a:chOff x="5253413" y="2035940"/>
            <a:chExt cx="1226799" cy="307902"/>
          </a:xfrm>
        </p:grpSpPr>
        <p:pic>
          <p:nvPicPr>
            <p:cNvPr id="53" name="Picture 3">
              <a:extLst>
                <a:ext uri="{FF2B5EF4-FFF2-40B4-BE49-F238E27FC236}">
                  <a16:creationId xmlns="" xmlns:a16="http://schemas.microsoft.com/office/drawing/2014/main" id="{577E66C6-4992-4E03-B528-7ECD7AA4E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43">
              <a:extLst>
                <a:ext uri="{FF2B5EF4-FFF2-40B4-BE49-F238E27FC236}">
                  <a16:creationId xmlns="" xmlns:a16="http://schemas.microsoft.com/office/drawing/2014/main" id="{BDFBE11C-C8FB-4F39-B1B6-AA4D6781971E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169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58E14819-A274-41DB-9833-7739C3AE744A}"/>
              </a:ext>
            </a:extLst>
          </p:cNvPr>
          <p:cNvGrpSpPr/>
          <p:nvPr/>
        </p:nvGrpSpPr>
        <p:grpSpPr>
          <a:xfrm>
            <a:off x="2608845" y="2420888"/>
            <a:ext cx="2147978" cy="2179992"/>
            <a:chOff x="2492684" y="2025898"/>
            <a:chExt cx="2701025" cy="2741282"/>
          </a:xfrm>
        </p:grpSpPr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B6CF75B6-7B7D-42F4-BFCD-96B5127F8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84" y="2025898"/>
              <a:ext cx="2619376" cy="2714626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8BA19F43-7239-4CC1-93D5-F5B1D9EE28A1}"/>
                </a:ext>
              </a:extLst>
            </p:cNvPr>
            <p:cNvSpPr txBox="1"/>
            <p:nvPr/>
          </p:nvSpPr>
          <p:spPr>
            <a:xfrm>
              <a:off x="2793223" y="3006676"/>
              <a:ext cx="946162" cy="430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F1F2AEA8-DD69-4E3D-B13B-2CB5240D8C42}"/>
                </a:ext>
              </a:extLst>
            </p:cNvPr>
            <p:cNvSpPr/>
            <p:nvPr/>
          </p:nvSpPr>
          <p:spPr>
            <a:xfrm>
              <a:off x="4814385" y="3429000"/>
              <a:ext cx="379324" cy="13381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744" y="1964574"/>
            <a:ext cx="648072" cy="3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2875FE20-6FB4-4756-8A30-077C8505A05B}"/>
              </a:ext>
            </a:extLst>
          </p:cNvPr>
          <p:cNvSpPr/>
          <p:nvPr/>
        </p:nvSpPr>
        <p:spPr>
          <a:xfrm>
            <a:off x="65312" y="894492"/>
            <a:ext cx="6918956" cy="805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="" xmlns:a16="http://schemas.microsoft.com/office/drawing/2014/main" id="{61F5E357-7934-498C-B1D8-787896AE8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3E39B54B-6FD9-45D7-9954-8FF537B9FACB}"/>
              </a:ext>
            </a:extLst>
          </p:cNvPr>
          <p:cNvGrpSpPr/>
          <p:nvPr/>
        </p:nvGrpSpPr>
        <p:grpSpPr>
          <a:xfrm>
            <a:off x="5360604" y="1374906"/>
            <a:ext cx="1741724" cy="325902"/>
            <a:chOff x="4810496" y="1193922"/>
            <a:chExt cx="1741724" cy="325902"/>
          </a:xfrm>
        </p:grpSpPr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A31B9DCD-946D-48B7-912B-AF320C8D5E45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="" xmlns:a16="http://schemas.microsoft.com/office/drawing/2014/main" id="{046A0A92-39B5-4DD9-9871-EEFA2D7DC943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C7816813-3FE4-49A0-93BD-51D1E938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="" xmlns:a16="http://schemas.microsoft.com/office/drawing/2014/main" id="{D5B5A585-67DE-4FBD-A752-3BE3BA1BB11B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="" xmlns:a16="http://schemas.microsoft.com/office/drawing/2014/main" id="{DCE18EBF-C192-4130-A8F9-1502C5AA404D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id="{6DBD6683-796C-4D3E-B3D7-DA47FFD20F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="" xmlns:a16="http://schemas.microsoft.com/office/drawing/2014/main" id="{861ED473-3D18-499E-BCE7-A862CED6B31F}"/>
                </a:ext>
              </a:extLst>
            </p:cNvPr>
            <p:cNvGrpSpPr/>
            <p:nvPr/>
          </p:nvGrpSpPr>
          <p:grpSpPr>
            <a:xfrm>
              <a:off x="4810496" y="1206277"/>
              <a:ext cx="704710" cy="313547"/>
              <a:chOff x="4721162" y="1206277"/>
              <a:chExt cx="704710" cy="313547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="" xmlns:a16="http://schemas.microsoft.com/office/drawing/2014/main" id="{6629FF35-6B98-4AF9-B30E-2D67DC00865B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="" xmlns:a16="http://schemas.microsoft.com/office/drawing/2014/main" id="{305BF8ED-8F28-4CFE-832A-38F83628D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0474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6" name="TextBox 43">
            <a:extLst>
              <a:ext uri="{FF2B5EF4-FFF2-40B4-BE49-F238E27FC236}">
                <a16:creationId xmlns="" xmlns:a16="http://schemas.microsoft.com/office/drawing/2014/main" id="{DF02CFBB-B3F2-49D6-B96D-D130C8C4DDE3}"/>
              </a:ext>
            </a:extLst>
          </p:cNvPr>
          <p:cNvSpPr txBox="1"/>
          <p:nvPr/>
        </p:nvSpPr>
        <p:spPr>
          <a:xfrm>
            <a:off x="388800" y="194691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원을 그렸는지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7" name="Picture 6">
            <a:extLst>
              <a:ext uri="{FF2B5EF4-FFF2-40B4-BE49-F238E27FC236}">
                <a16:creationId xmlns="" xmlns:a16="http://schemas.microsoft.com/office/drawing/2014/main" id="{42EAF7E7-9D0B-4029-9048-AD32ECDD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FE0307D1-8F7C-41C6-BC16-C97F88FC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3744660B-15DC-4326-973A-DA20743DE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5336661F-022D-48F7-AE16-A8DCAE3CF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위치 동일하게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내 예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1DFCCFA6-5B27-4083-9952-F2FC847B3DDB}"/>
              </a:ext>
            </a:extLst>
          </p:cNvPr>
          <p:cNvSpPr/>
          <p:nvPr/>
        </p:nvSpPr>
        <p:spPr>
          <a:xfrm>
            <a:off x="5671949" y="5427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2108" y="99205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1676F46C-65DD-402C-863A-677F6000B9C2}"/>
              </a:ext>
            </a:extLst>
          </p:cNvPr>
          <p:cNvGrpSpPr/>
          <p:nvPr/>
        </p:nvGrpSpPr>
        <p:grpSpPr>
          <a:xfrm>
            <a:off x="3981618" y="1374052"/>
            <a:ext cx="1226799" cy="307902"/>
            <a:chOff x="5253413" y="2035940"/>
            <a:chExt cx="1226799" cy="307902"/>
          </a:xfrm>
        </p:grpSpPr>
        <p:pic>
          <p:nvPicPr>
            <p:cNvPr id="53" name="Picture 3">
              <a:extLst>
                <a:ext uri="{FF2B5EF4-FFF2-40B4-BE49-F238E27FC236}">
                  <a16:creationId xmlns="" xmlns:a16="http://schemas.microsoft.com/office/drawing/2014/main" id="{577E66C6-4992-4E03-B528-7ECD7AA4E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43">
              <a:extLst>
                <a:ext uri="{FF2B5EF4-FFF2-40B4-BE49-F238E27FC236}">
                  <a16:creationId xmlns="" xmlns:a16="http://schemas.microsoft.com/office/drawing/2014/main" id="{BDFBE11C-C8FB-4F39-B1B6-AA4D6781971E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169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522C6850-5B9C-4AB8-91FB-99FFBF413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58E14819-A274-41DB-9833-7739C3AE744A}"/>
              </a:ext>
            </a:extLst>
          </p:cNvPr>
          <p:cNvGrpSpPr/>
          <p:nvPr/>
        </p:nvGrpSpPr>
        <p:grpSpPr>
          <a:xfrm>
            <a:off x="2608845" y="2420888"/>
            <a:ext cx="2147978" cy="2179992"/>
            <a:chOff x="2492684" y="2025898"/>
            <a:chExt cx="2701025" cy="2741282"/>
          </a:xfrm>
        </p:grpSpPr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B6CF75B6-7B7D-42F4-BFCD-96B5127F8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2684" y="2025898"/>
              <a:ext cx="2619376" cy="2714626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8BA19F43-7239-4CC1-93D5-F5B1D9EE28A1}"/>
                </a:ext>
              </a:extLst>
            </p:cNvPr>
            <p:cNvSpPr txBox="1"/>
            <p:nvPr/>
          </p:nvSpPr>
          <p:spPr>
            <a:xfrm>
              <a:off x="2793223" y="3006676"/>
              <a:ext cx="946162" cy="430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F1F2AEA8-DD69-4E3D-B13B-2CB5240D8C42}"/>
                </a:ext>
              </a:extLst>
            </p:cNvPr>
            <p:cNvSpPr/>
            <p:nvPr/>
          </p:nvSpPr>
          <p:spPr>
            <a:xfrm>
              <a:off x="4814385" y="3429000"/>
              <a:ext cx="379324" cy="13381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8788EBE0-1216-4FE7-9C2F-BE3127ED332C}"/>
              </a:ext>
            </a:extLst>
          </p:cNvPr>
          <p:cNvGrpSpPr/>
          <p:nvPr/>
        </p:nvGrpSpPr>
        <p:grpSpPr>
          <a:xfrm>
            <a:off x="569831" y="4483417"/>
            <a:ext cx="6093082" cy="745783"/>
            <a:chOff x="579258" y="4869160"/>
            <a:chExt cx="6093082" cy="745783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DB943B74-B63A-4F06-AD77-B6CC6A4BFD7B}"/>
                </a:ext>
              </a:extLst>
            </p:cNvPr>
            <p:cNvSpPr/>
            <p:nvPr/>
          </p:nvSpPr>
          <p:spPr bwMode="auto">
            <a:xfrm>
              <a:off x="579258" y="4940425"/>
              <a:ext cx="5905514" cy="67451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 algn="just">
                <a:spcBef>
                  <a:spcPct val="50000"/>
                </a:spcBef>
              </a:pPr>
              <a:r>
                <a:rPr lang="ko-KR" altLang="en-US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누름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못이 꽂혔던 부분인 원의 중심으로부터 같은 거리에 있는 점들을 서로 이어 원을 그릴 수 있습니다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6" name="Picture 4">
              <a:extLst>
                <a:ext uri="{FF2B5EF4-FFF2-40B4-BE49-F238E27FC236}">
                  <a16:creationId xmlns="" xmlns:a16="http://schemas.microsoft.com/office/drawing/2014/main" id="{E9F49AAF-88CA-4D9D-9971-4F6E294DF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617" y="48691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26E7496B-9A7B-46EA-AB9A-ECDC5558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2" y="4614064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4057EB27-65E0-40AB-ADAE-B209DA4AB9E4}"/>
              </a:ext>
            </a:extLst>
          </p:cNvPr>
          <p:cNvSpPr/>
          <p:nvPr/>
        </p:nvSpPr>
        <p:spPr>
          <a:xfrm>
            <a:off x="404613" y="41897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EB400BF2-0477-488A-BC8D-E8635B22D9E3}"/>
              </a:ext>
            </a:extLst>
          </p:cNvPr>
          <p:cNvSpPr/>
          <p:nvPr/>
        </p:nvSpPr>
        <p:spPr>
          <a:xfrm>
            <a:off x="2454845" y="2571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29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0981C71-2F6A-4C53-86E5-ACCF18E4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5" y="1951799"/>
            <a:ext cx="6870023" cy="33499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01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사용하여 그림과 같은 모양이 되도록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E0044E81-1F40-48A6-8AC4-46074834E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5965D1E-0DEC-4ADB-AF91-0BFC9EDCC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65" y="967166"/>
            <a:ext cx="485038" cy="372651"/>
          </a:xfrm>
          <a:prstGeom prst="rect">
            <a:avLst/>
          </a:prstGeom>
        </p:spPr>
      </p:pic>
      <p:sp>
        <p:nvSpPr>
          <p:cNvPr id="20" name="직사각형 21">
            <a:extLst>
              <a:ext uri="{FF2B5EF4-FFF2-40B4-BE49-F238E27FC236}">
                <a16:creationId xmlns="" xmlns:a16="http://schemas.microsoft.com/office/drawing/2014/main" id="{278BA65C-E3D3-47C3-8993-89552B89E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준비물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활동 영상 보기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클릭 시 영상 팝업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영상 추후 전달 예정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파란 정답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4C15D40A-569A-44AD-8517-D6BC3FF67EA3}"/>
              </a:ext>
            </a:extLst>
          </p:cNvPr>
          <p:cNvSpPr/>
          <p:nvPr/>
        </p:nvSpPr>
        <p:spPr>
          <a:xfrm>
            <a:off x="3456559" y="2996364"/>
            <a:ext cx="337036" cy="33199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="" xmlns:a16="http://schemas.microsoft.com/office/drawing/2014/main" id="{62B1E6A0-A5DE-49C0-B297-3F956B88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36" y="525884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491FB8E8-1B6C-4AC4-9427-154D849BF312}"/>
              </a:ext>
            </a:extLst>
          </p:cNvPr>
          <p:cNvSpPr/>
          <p:nvPr/>
        </p:nvSpPr>
        <p:spPr>
          <a:xfrm>
            <a:off x="4759827" y="5155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303187F0-14D4-48D7-BE32-B82244C9C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2498A9B0-A93B-440C-8D60-5CE40AAEE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6FCA1DDE-8539-46FD-8B1F-0B43573C241D}"/>
              </a:ext>
            </a:extLst>
          </p:cNvPr>
          <p:cNvGrpSpPr/>
          <p:nvPr/>
        </p:nvGrpSpPr>
        <p:grpSpPr>
          <a:xfrm>
            <a:off x="2002016" y="1340768"/>
            <a:ext cx="1226799" cy="307902"/>
            <a:chOff x="5253413" y="2035940"/>
            <a:chExt cx="1226799" cy="307902"/>
          </a:xfrm>
        </p:grpSpPr>
        <p:pic>
          <p:nvPicPr>
            <p:cNvPr id="43" name="Picture 3">
              <a:extLst>
                <a:ext uri="{FF2B5EF4-FFF2-40B4-BE49-F238E27FC236}">
                  <a16:creationId xmlns="" xmlns:a16="http://schemas.microsoft.com/office/drawing/2014/main" id="{FDD1A46E-0389-45FF-B597-7889C47386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F78F80E2-2183-4499-9F2C-D06A628D4398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169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EC4ED0E5-5E41-4B2D-AF15-68F3626A358F}"/>
              </a:ext>
            </a:extLst>
          </p:cNvPr>
          <p:cNvSpPr/>
          <p:nvPr/>
        </p:nvSpPr>
        <p:spPr>
          <a:xfrm>
            <a:off x="5347205" y="1696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5AE9C0D6-5123-4440-9F88-6B2609608954}"/>
              </a:ext>
            </a:extLst>
          </p:cNvPr>
          <p:cNvSpPr/>
          <p:nvPr/>
        </p:nvSpPr>
        <p:spPr>
          <a:xfrm>
            <a:off x="3959932" y="2273320"/>
            <a:ext cx="2812175" cy="273912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E70F71F8-BEAC-495E-8127-2A43CF34BF0A}"/>
              </a:ext>
            </a:extLst>
          </p:cNvPr>
          <p:cNvSpPr/>
          <p:nvPr/>
        </p:nvSpPr>
        <p:spPr>
          <a:xfrm>
            <a:off x="4429330" y="2690500"/>
            <a:ext cx="1870862" cy="18708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AA05922D-392D-4C91-8F8B-6DE0D3C791DC}"/>
              </a:ext>
            </a:extLst>
          </p:cNvPr>
          <p:cNvSpPr/>
          <p:nvPr/>
        </p:nvSpPr>
        <p:spPr>
          <a:xfrm>
            <a:off x="4908096" y="3140241"/>
            <a:ext cx="960048" cy="96004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0">
            <a:extLst>
              <a:ext uri="{FF2B5EF4-FFF2-40B4-BE49-F238E27FC236}">
                <a16:creationId xmlns="" xmlns:a16="http://schemas.microsoft.com/office/drawing/2014/main" id="{7E8F726E-CBF6-4EB3-9DF9-FD98D6CA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122" y="344579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05" y="342805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4C15D40A-569A-44AD-8517-D6BC3FF67EA3}"/>
              </a:ext>
            </a:extLst>
          </p:cNvPr>
          <p:cNvSpPr/>
          <p:nvPr/>
        </p:nvSpPr>
        <p:spPr>
          <a:xfrm>
            <a:off x="3119523" y="1328721"/>
            <a:ext cx="337036" cy="33199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EC4ED0E5-5E41-4B2D-AF15-68F3626A358F}"/>
              </a:ext>
            </a:extLst>
          </p:cNvPr>
          <p:cNvSpPr/>
          <p:nvPr/>
        </p:nvSpPr>
        <p:spPr>
          <a:xfrm>
            <a:off x="5006398" y="3354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68773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7620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3-2\app\resource\contents\lesson03\ops\3\images\3_2\3_2_6_01.svg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5616116" y="1766980"/>
            <a:ext cx="1277869" cy="369637"/>
            <a:chOff x="3781409" y="2974792"/>
            <a:chExt cx="1277869" cy="369637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409" y="2974792"/>
              <a:ext cx="1259505" cy="369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" name="그룹 58"/>
            <p:cNvGrpSpPr/>
            <p:nvPr/>
          </p:nvGrpSpPr>
          <p:grpSpPr>
            <a:xfrm>
              <a:off x="3990165" y="3014545"/>
              <a:ext cx="1069113" cy="287217"/>
              <a:chOff x="3990165" y="3014545"/>
              <a:chExt cx="1069113" cy="28721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4042531" y="3014545"/>
                <a:ext cx="293218" cy="287217"/>
              </a:xfrm>
              <a:prstGeom prst="rect">
                <a:avLst/>
              </a:prstGeom>
              <a:solidFill>
                <a:srgbClr val="5E3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0165" y="3030374"/>
                <a:ext cx="10691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활동</a:t>
                </a:r>
                <a:endParaRPr lang="en-US" altLang="ko-KR" sz="10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0981C71-2F6A-4C53-86E5-ACCF18E4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5" y="1951253"/>
            <a:ext cx="6870023" cy="33499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01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사용하여 그림과 같은 모양이 되도록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E0044E81-1F40-48A6-8AC4-46074834E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5965D1E-0DEC-4ADB-AF91-0BFC9EDCC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65" y="967166"/>
            <a:ext cx="485038" cy="372651"/>
          </a:xfrm>
          <a:prstGeom prst="rect">
            <a:avLst/>
          </a:prstGeom>
        </p:spPr>
      </p:pic>
      <p:pic>
        <p:nvPicPr>
          <p:cNvPr id="38" name="Picture 12">
            <a:extLst>
              <a:ext uri="{FF2B5EF4-FFF2-40B4-BE49-F238E27FC236}">
                <a16:creationId xmlns="" xmlns:a16="http://schemas.microsoft.com/office/drawing/2014/main" id="{62B1E6A0-A5DE-49C0-B297-3F956B88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36" y="525884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303187F0-14D4-48D7-BE32-B82244C9C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2498A9B0-A93B-440C-8D60-5CE40AAEE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2C77E647-0C70-4CEA-97BA-C03781C83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50" y="1776405"/>
            <a:ext cx="1168310" cy="3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5AE9C0D6-5123-4440-9F88-6B2609608954}"/>
              </a:ext>
            </a:extLst>
          </p:cNvPr>
          <p:cNvSpPr/>
          <p:nvPr/>
        </p:nvSpPr>
        <p:spPr>
          <a:xfrm>
            <a:off x="3959932" y="2272774"/>
            <a:ext cx="2812175" cy="273912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E70F71F8-BEAC-495E-8127-2A43CF34BF0A}"/>
              </a:ext>
            </a:extLst>
          </p:cNvPr>
          <p:cNvSpPr/>
          <p:nvPr/>
        </p:nvSpPr>
        <p:spPr>
          <a:xfrm>
            <a:off x="4429330" y="2689954"/>
            <a:ext cx="1870862" cy="18708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AA05922D-392D-4C91-8F8B-6DE0D3C791DC}"/>
              </a:ext>
            </a:extLst>
          </p:cNvPr>
          <p:cNvSpPr/>
          <p:nvPr/>
        </p:nvSpPr>
        <p:spPr>
          <a:xfrm>
            <a:off x="4908096" y="3139695"/>
            <a:ext cx="960048" cy="96004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0">
            <a:extLst>
              <a:ext uri="{FF2B5EF4-FFF2-40B4-BE49-F238E27FC236}">
                <a16:creationId xmlns="" xmlns:a16="http://schemas.microsoft.com/office/drawing/2014/main" id="{7E8F726E-CBF6-4EB3-9DF9-FD98D6CA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122" y="34452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0A0472F-372D-47A4-8A0E-CD31DDC2DCA8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80093C01-2E9B-444B-9717-15D1549BD064}"/>
              </a:ext>
            </a:extLst>
          </p:cNvPr>
          <p:cNvGrpSpPr/>
          <p:nvPr/>
        </p:nvGrpSpPr>
        <p:grpSpPr>
          <a:xfrm>
            <a:off x="211371" y="3687451"/>
            <a:ext cx="6667165" cy="1549913"/>
            <a:chOff x="211371" y="3687451"/>
            <a:chExt cx="6667165" cy="1549913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DFEDC942-2A4D-4588-BBEA-1C92A12E8A63}"/>
                </a:ext>
              </a:extLst>
            </p:cNvPr>
            <p:cNvSpPr/>
            <p:nvPr/>
          </p:nvSpPr>
          <p:spPr>
            <a:xfrm>
              <a:off x="211371" y="3835553"/>
              <a:ext cx="6667165" cy="12137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8">
              <a:extLst>
                <a:ext uri="{FF2B5EF4-FFF2-40B4-BE49-F238E27FC236}">
                  <a16:creationId xmlns="" xmlns:a16="http://schemas.microsoft.com/office/drawing/2014/main" id="{D713F797-0EED-4007-8A48-E92F9C92B3FC}"/>
                </a:ext>
              </a:extLst>
            </p:cNvPr>
            <p:cNvSpPr/>
            <p:nvPr/>
          </p:nvSpPr>
          <p:spPr>
            <a:xfrm>
              <a:off x="370800" y="368745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="" xmlns:a16="http://schemas.microsoft.com/office/drawing/2014/main" id="{EA793B2D-E5F1-4C57-AA1F-53658CE06370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TextBox 43">
              <a:extLst>
                <a:ext uri="{FF2B5EF4-FFF2-40B4-BE49-F238E27FC236}">
                  <a16:creationId xmlns="" xmlns:a16="http://schemas.microsoft.com/office/drawing/2014/main" id="{BF5133F2-809F-4569-A375-E81E2625BF5D}"/>
                </a:ext>
              </a:extLst>
            </p:cNvPr>
            <p:cNvSpPr txBox="1"/>
            <p:nvPr/>
          </p:nvSpPr>
          <p:spPr>
            <a:xfrm>
              <a:off x="333327" y="4077072"/>
              <a:ext cx="64387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주어진 모눈 칸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(6×6)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안에 그림과 같은 원을 그리기 위해서 누름 못을 꽂아야 하는 곳을 먼저 찾아야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누름 못을 꽂아야 할 곳을 찾은 후 모눈 칸을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칸씩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늘려 가며 원을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그립니다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6FCA1DDE-8539-46FD-8B1F-0B43573C241D}"/>
              </a:ext>
            </a:extLst>
          </p:cNvPr>
          <p:cNvGrpSpPr/>
          <p:nvPr/>
        </p:nvGrpSpPr>
        <p:grpSpPr>
          <a:xfrm>
            <a:off x="2002016" y="1340768"/>
            <a:ext cx="1226799" cy="307902"/>
            <a:chOff x="5253413" y="2035940"/>
            <a:chExt cx="1226799" cy="307902"/>
          </a:xfrm>
        </p:grpSpPr>
        <p:pic>
          <p:nvPicPr>
            <p:cNvPr id="31" name="Picture 3">
              <a:extLst>
                <a:ext uri="{FF2B5EF4-FFF2-40B4-BE49-F238E27FC236}">
                  <a16:creationId xmlns="" xmlns:a16="http://schemas.microsoft.com/office/drawing/2014/main" id="{FDD1A46E-0389-45FF-B597-7889C47386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78F80E2-2183-4499-9F2C-D06A628D4398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169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66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배경색은 흰색으로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원 그리기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9346" y="2157843"/>
            <a:ext cx="53743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사용하여 원 그리기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7D3563A6-421E-4C75-9DF7-37565C490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0" name="직사각형 21">
            <a:extLst>
              <a:ext uri="{FF2B5EF4-FFF2-40B4-BE49-F238E27FC236}">
                <a16:creationId xmlns="" xmlns:a16="http://schemas.microsoft.com/office/drawing/2014/main" id="{16F9A7CE-C043-4494-9321-D79AF5169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AA7960DE-2ACB-4E71-B64D-FB9F8904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698AA02-38CF-47D7-A636-93EB3D83C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15" y="2664940"/>
            <a:ext cx="6245475" cy="2240225"/>
          </a:xfrm>
          <a:prstGeom prst="rect">
            <a:avLst/>
          </a:prstGeom>
        </p:spPr>
      </p:pic>
      <p:sp>
        <p:nvSpPr>
          <p:cNvPr id="24" name="TextBox 43">
            <a:extLst>
              <a:ext uri="{FF2B5EF4-FFF2-40B4-BE49-F238E27FC236}">
                <a16:creationId xmlns="" xmlns:a16="http://schemas.microsoft.com/office/drawing/2014/main" id="{DFAE045A-48A5-40EA-9F28-69CDA5D29227}"/>
              </a:ext>
            </a:extLst>
          </p:cNvPr>
          <p:cNvSpPr txBox="1"/>
          <p:nvPr/>
        </p:nvSpPr>
        <p:spPr>
          <a:xfrm>
            <a:off x="1187624" y="3898585"/>
            <a:ext cx="360040" cy="262769"/>
          </a:xfrm>
          <a:prstGeom prst="rect">
            <a:avLst/>
          </a:prstGeom>
          <a:solidFill>
            <a:srgbClr val="EEF3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>
            <a:extLst>
              <a:ext uri="{FF2B5EF4-FFF2-40B4-BE49-F238E27FC236}">
                <a16:creationId xmlns="" xmlns:a16="http://schemas.microsoft.com/office/drawing/2014/main" id="{B2C63C04-DD15-4A34-8B25-73EDE859F3AA}"/>
              </a:ext>
            </a:extLst>
          </p:cNvPr>
          <p:cNvSpPr txBox="1"/>
          <p:nvPr/>
        </p:nvSpPr>
        <p:spPr>
          <a:xfrm>
            <a:off x="4904905" y="3847922"/>
            <a:ext cx="360040" cy="262769"/>
          </a:xfrm>
          <a:prstGeom prst="rect">
            <a:avLst/>
          </a:prstGeom>
          <a:solidFill>
            <a:srgbClr val="EEF3FF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BD0FA42D-CBE8-48FE-90D9-D2C6F467794A}"/>
              </a:ext>
            </a:extLst>
          </p:cNvPr>
          <p:cNvGrpSpPr/>
          <p:nvPr/>
        </p:nvGrpSpPr>
        <p:grpSpPr>
          <a:xfrm>
            <a:off x="3397539" y="3609658"/>
            <a:ext cx="365782" cy="350788"/>
            <a:chOff x="4668720" y="1754491"/>
            <a:chExt cx="365782" cy="350788"/>
          </a:xfrm>
        </p:grpSpPr>
        <p:pic>
          <p:nvPicPr>
            <p:cNvPr id="30" name="Picture 31">
              <a:extLst>
                <a:ext uri="{FF2B5EF4-FFF2-40B4-BE49-F238E27FC236}">
                  <a16:creationId xmlns="" xmlns:a16="http://schemas.microsoft.com/office/drawing/2014/main" id="{3F1A9F27-7616-449B-8498-8E64D48F3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720" y="175449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08E3DA82-B25F-44CF-AF52-3FBD96335EC3}"/>
                </a:ext>
              </a:extLst>
            </p:cNvPr>
            <p:cNvSpPr/>
            <p:nvPr/>
          </p:nvSpPr>
          <p:spPr>
            <a:xfrm>
              <a:off x="4668720" y="1754491"/>
              <a:ext cx="365782" cy="35078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D1BCBD44-BED8-41E7-98F9-578660C40B35}"/>
              </a:ext>
            </a:extLst>
          </p:cNvPr>
          <p:cNvSpPr/>
          <p:nvPr/>
        </p:nvSpPr>
        <p:spPr>
          <a:xfrm>
            <a:off x="3721731" y="3354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470676" y="2611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1817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3-2\app\resource\contents\lesson03\ops\3\images\3_2\3_2_5_01.svg, 3_2_5_02.svg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12212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원의 성질을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08" y="31386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60375" y="3668837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26701" y="3668837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75D456EE-9467-4E14-9103-5E7D5466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컴퍼스</a:t>
              </a:r>
              <a:r>
                <a:rPr kumimoji="1" lang="en-US" altLang="ko-KR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</a:t>
              </a:r>
            </a:p>
          </p:txBody>
        </p:sp>
      </p:grpSp>
      <p:sp>
        <p:nvSpPr>
          <p:cNvPr id="30" name="타원 29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D49B94CB-C7C5-456D-881A-BCE38F675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034326B4-113D-4608-B3E1-B8E5EA864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B7F7A5FD-4525-4E92-A470-0D0982921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0D6EECFE-B379-4EDB-9D3E-BFAF2A8D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C9D09F2B-21DC-4D43-B76A-595AE92E3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2" name="직사각형 21">
            <a:extLst>
              <a:ext uri="{FF2B5EF4-FFF2-40B4-BE49-F238E27FC236}">
                <a16:creationId xmlns="" xmlns:a16="http://schemas.microsoft.com/office/drawing/2014/main" id="{318AE99B-1D5C-4DFF-8D87-75A529AF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="" xmlns:a16="http://schemas.microsoft.com/office/drawing/2014/main" id="{3A39A474-05CF-4349-9267-F3A9018A1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_x139749160">
            <a:extLst>
              <a:ext uri="{FF2B5EF4-FFF2-40B4-BE49-F238E27FC236}">
                <a16:creationId xmlns="" xmlns:a16="http://schemas.microsoft.com/office/drawing/2014/main" id="{7414243C-1AC0-40AC-8878-B2CF0FE2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05" y="2096865"/>
            <a:ext cx="3172334" cy="314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2446B62-2E50-4C25-ACBD-DFB53B7BD83E}"/>
              </a:ext>
            </a:extLst>
          </p:cNvPr>
          <p:cNvSpPr txBox="1"/>
          <p:nvPr/>
        </p:nvSpPr>
        <p:spPr>
          <a:xfrm>
            <a:off x="3102443" y="3717032"/>
            <a:ext cx="353433" cy="2890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5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1576979" y="2084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48699D98-A983-41C7-8F01-E65C05013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C6D46B9C-9D38-4070-AE1D-1762CF187FD3}"/>
              </a:ext>
            </a:extLst>
          </p:cNvPr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FA16A00D-384B-4B18-9AB4-0BDA2D58E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2D542ED2-421A-4E5A-87BC-AD7501441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>
            <a:extLst>
              <a:ext uri="{FF2B5EF4-FFF2-40B4-BE49-F238E27FC236}">
                <a16:creationId xmlns="" xmlns:a16="http://schemas.microsoft.com/office/drawing/2014/main" id="{E4BD867E-CA0F-49C1-BEEF-A8893F53B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809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\117.jpg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634" y="323678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C6D46B9C-9D38-4070-AE1D-1762CF187FD3}"/>
              </a:ext>
            </a:extLst>
          </p:cNvPr>
          <p:cNvSpPr/>
          <p:nvPr/>
        </p:nvSpPr>
        <p:spPr>
          <a:xfrm>
            <a:off x="2809564" y="30907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D3BBC63-850C-4679-88D8-12E5C9DF338E}"/>
              </a:ext>
            </a:extLst>
          </p:cNvPr>
          <p:cNvSpPr/>
          <p:nvPr/>
        </p:nvSpPr>
        <p:spPr>
          <a:xfrm>
            <a:off x="2444038" y="2629189"/>
            <a:ext cx="2091284" cy="209128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08611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공원으로 소풍 가기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본을 뜨지 않고 원을 그리는 방법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자로 점을 찍어 원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누름 못과 띠 종이를 사용하여 원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54080885-509F-48D4-903E-A64E8E180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B3B03B03-76B6-44C5-9C77-4028351D6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44907F5F-E141-470C-AE3F-631C9D5A7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132E7CCA-D781-4F82-B9D8-BC383F6EB350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사용하여 반지름이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DE73E3D-FDBA-4FBA-875E-E5A9DA691029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F29E843-919E-4FF6-A37E-FCF8BCBEDBEB}"/>
              </a:ext>
            </a:extLst>
          </p:cNvPr>
          <p:cNvSpPr/>
          <p:nvPr/>
        </p:nvSpPr>
        <p:spPr>
          <a:xfrm>
            <a:off x="5230558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_x226438072">
            <a:extLst>
              <a:ext uri="{FF2B5EF4-FFF2-40B4-BE49-F238E27FC236}">
                <a16:creationId xmlns="" xmlns:a16="http://schemas.microsoft.com/office/drawing/2014/main" id="{5774A568-0AFC-4FB2-8E20-AC6F26EA2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71" y="2350648"/>
            <a:ext cx="2661277" cy="267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>
            <a:extLst>
              <a:ext uri="{FF2B5EF4-FFF2-40B4-BE49-F238E27FC236}">
                <a16:creationId xmlns="" xmlns:a16="http://schemas.microsoft.com/office/drawing/2014/main" id="{C9780316-8487-4845-AC04-D5CE884F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2446B62-2E50-4C25-ACBD-DFB53B7BD83E}"/>
              </a:ext>
            </a:extLst>
          </p:cNvPr>
          <p:cNvSpPr txBox="1"/>
          <p:nvPr/>
        </p:nvSpPr>
        <p:spPr>
          <a:xfrm>
            <a:off x="3303944" y="3707605"/>
            <a:ext cx="353433" cy="2890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Group 1072">
            <a:extLst>
              <a:ext uri="{FF2B5EF4-FFF2-40B4-BE49-F238E27FC236}">
                <a16:creationId xmlns="" xmlns:a16="http://schemas.microsoft.com/office/drawing/2014/main" id="{E4BD867E-CA0F-49C1-BEEF-A8893F53B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7864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\121.jpg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3D3BBC63-850C-4679-88D8-12E5C9DF338E}"/>
              </a:ext>
            </a:extLst>
          </p:cNvPr>
          <p:cNvSpPr/>
          <p:nvPr/>
        </p:nvSpPr>
        <p:spPr>
          <a:xfrm>
            <a:off x="2637194" y="2638616"/>
            <a:ext cx="2091284" cy="209128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901" y="34290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052494CF-6848-4FA2-A8EB-B593B36A2075}"/>
              </a:ext>
            </a:extLst>
          </p:cNvPr>
          <p:cNvSpPr/>
          <p:nvPr/>
        </p:nvSpPr>
        <p:spPr>
          <a:xfrm>
            <a:off x="4037564" y="3282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133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8">
            <a:extLst>
              <a:ext uri="{FF2B5EF4-FFF2-40B4-BE49-F238E27FC236}">
                <a16:creationId xmlns="" xmlns:a16="http://schemas.microsoft.com/office/drawing/2014/main" id="{C1BE3BE1-1DB5-4D1F-B022-016D36BC9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FEBDD627-6839-4E25-887F-BBFCC826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941927D6-AC14-4F3B-AEBB-C3AE379DE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5FC8A8ED-64F6-4ED7-B9DF-336697C7520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중심으로부터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떨어진 곳에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점을 찍고 점을 이어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6BC112C-4FE7-4B9E-9B27-E7A679402959}"/>
              </a:ext>
            </a:extLst>
          </p:cNvPr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FA58E4E1-5D99-46BF-BE08-D4739491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987F45DB-80BC-44D1-8544-CEB8A2386A67}"/>
              </a:ext>
            </a:extLst>
          </p:cNvPr>
          <p:cNvSpPr/>
          <p:nvPr/>
        </p:nvSpPr>
        <p:spPr>
          <a:xfrm>
            <a:off x="1576979" y="2282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BE28D083-C9CC-4469-8F91-299B6CEE0A73}"/>
              </a:ext>
            </a:extLst>
          </p:cNvPr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12" y="2513963"/>
            <a:ext cx="2380212" cy="241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16630"/>
              </p:ext>
            </p:extLst>
          </p:nvPr>
        </p:nvGraphicFramePr>
        <p:xfrm>
          <a:off x="179512" y="5932130"/>
          <a:ext cx="6688864" cy="5877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3-2\app\resource\contents\lesson03\ops\3\images\3_2\3_2_3_ani_3_01.png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9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\58.jpg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>
          <a:xfrm>
            <a:off x="2530199" y="2421181"/>
            <a:ext cx="2543421" cy="2569698"/>
          </a:xfrm>
          <a:prstGeom prst="roundRect">
            <a:avLst>
              <a:gd name="adj" fmla="val 6321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601510" y="3723060"/>
            <a:ext cx="514276" cy="4853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96" y="363535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AA5D457A-6CE2-4094-B517-1F35FB4AFE49}"/>
              </a:ext>
            </a:extLst>
          </p:cNvPr>
          <p:cNvSpPr/>
          <p:nvPr/>
        </p:nvSpPr>
        <p:spPr>
          <a:xfrm>
            <a:off x="6417681" y="3645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66" y="2456892"/>
            <a:ext cx="1534107" cy="155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52EACEA5-4D73-4E20-83FF-F21207FCE7DA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사용하여 반지름이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7240B6FE-CDB0-4286-B7CC-82CC31767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19D2BECF-7DBC-422D-B92D-84450F355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450E90C4-EFF4-4699-A448-329EC05B8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0F73023C-FD9D-42AC-9EDC-2F7191250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06" t="1" b="804"/>
          <a:stretch/>
        </p:blipFill>
        <p:spPr>
          <a:xfrm>
            <a:off x="1482149" y="1987432"/>
            <a:ext cx="4015666" cy="3245033"/>
          </a:xfrm>
          <a:prstGeom prst="rect">
            <a:avLst/>
          </a:prstGeom>
        </p:spPr>
      </p:pic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120A44DC-6AEB-440E-B834-97C098E60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CCF513C-7289-4B6A-9602-CAF2CEB42707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E20DBDDC-E0F8-4295-AFB9-0565332FCA05}"/>
              </a:ext>
            </a:extLst>
          </p:cNvPr>
          <p:cNvSpPr/>
          <p:nvPr/>
        </p:nvSpPr>
        <p:spPr>
          <a:xfrm>
            <a:off x="5230558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68D9CCA4-9DD4-445E-BFD5-7CA2C0895705}"/>
              </a:ext>
            </a:extLst>
          </p:cNvPr>
          <p:cNvSpPr/>
          <p:nvPr/>
        </p:nvSpPr>
        <p:spPr>
          <a:xfrm>
            <a:off x="2311275" y="2425034"/>
            <a:ext cx="2603282" cy="2627733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A9E06CFB-9DF5-4560-BFC9-E1923CBF5E62}"/>
              </a:ext>
            </a:extLst>
          </p:cNvPr>
          <p:cNvSpPr/>
          <p:nvPr/>
        </p:nvSpPr>
        <p:spPr>
          <a:xfrm>
            <a:off x="2075348" y="2385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04B6036E-B393-44CB-86BA-7910A7568153}"/>
              </a:ext>
            </a:extLst>
          </p:cNvPr>
          <p:cNvSpPr txBox="1"/>
          <p:nvPr/>
        </p:nvSpPr>
        <p:spPr>
          <a:xfrm>
            <a:off x="1725248" y="1979212"/>
            <a:ext cx="722516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9606DC4E-91E5-402A-87AD-0F0131355BBF}"/>
              </a:ext>
            </a:extLst>
          </p:cNvPr>
          <p:cNvSpPr txBox="1"/>
          <p:nvPr/>
        </p:nvSpPr>
        <p:spPr>
          <a:xfrm>
            <a:off x="1079612" y="2401197"/>
            <a:ext cx="72008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>
            <a:extLst>
              <a:ext uri="{FF2B5EF4-FFF2-40B4-BE49-F238E27FC236}">
                <a16:creationId xmlns="" xmlns:a16="http://schemas.microsoft.com/office/drawing/2014/main" id="{E4BD867E-CA0F-49C1-BEEF-A8893F53B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6125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3-2\app\resource\contents\lesson03\ops\3\images\3_4\3_4_3_02.svg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495" y="356133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E20DBDDC-E0F8-4295-AFB9-0565332FCA05}"/>
              </a:ext>
            </a:extLst>
          </p:cNvPr>
          <p:cNvSpPr/>
          <p:nvPr/>
        </p:nvSpPr>
        <p:spPr>
          <a:xfrm>
            <a:off x="3716416" y="3415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7245827A-53F2-4B0F-B3A6-04FF3D897DF6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 종이를 사용하여 반지름이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="" xmlns:a16="http://schemas.microsoft.com/office/drawing/2014/main" id="{988FC430-D6AB-4D2B-9C97-5A4F2BA42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D086CE94-B78A-45FC-9249-7AD33ABA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254A71D9-613E-4908-ADCC-5322E683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>
            <a:extLst>
              <a:ext uri="{FF2B5EF4-FFF2-40B4-BE49-F238E27FC236}">
                <a16:creationId xmlns="" xmlns:a16="http://schemas.microsoft.com/office/drawing/2014/main" id="{23CE9941-1102-4D4F-B8D9-B9852EA3B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8CE004E4-E039-4D87-A2CA-C519A008B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06" t="1" b="804"/>
          <a:stretch/>
        </p:blipFill>
        <p:spPr>
          <a:xfrm>
            <a:off x="1482149" y="1987432"/>
            <a:ext cx="4015666" cy="3245033"/>
          </a:xfrm>
          <a:prstGeom prst="rect">
            <a:avLst/>
          </a:prstGeom>
        </p:spPr>
      </p:pic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04B6036E-B393-44CB-86BA-7910A7568153}"/>
              </a:ext>
            </a:extLst>
          </p:cNvPr>
          <p:cNvSpPr txBox="1"/>
          <p:nvPr/>
        </p:nvSpPr>
        <p:spPr>
          <a:xfrm>
            <a:off x="1725248" y="1979212"/>
            <a:ext cx="722516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91AB635B-7008-46AB-BB1D-0F22FE156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8A4F15BB-AF82-4B64-96BE-82B06B729522}"/>
              </a:ext>
            </a:extLst>
          </p:cNvPr>
          <p:cNvSpPr/>
          <p:nvPr/>
        </p:nvSpPr>
        <p:spPr>
          <a:xfrm>
            <a:off x="5230558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9606DC4E-91E5-402A-87AD-0F0131355BBF}"/>
              </a:ext>
            </a:extLst>
          </p:cNvPr>
          <p:cNvSpPr txBox="1"/>
          <p:nvPr/>
        </p:nvSpPr>
        <p:spPr>
          <a:xfrm>
            <a:off x="1079612" y="2401197"/>
            <a:ext cx="72008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AEAE1173-599B-4327-8DC2-47581F29F268}"/>
              </a:ext>
            </a:extLst>
          </p:cNvPr>
          <p:cNvSpPr/>
          <p:nvPr/>
        </p:nvSpPr>
        <p:spPr>
          <a:xfrm>
            <a:off x="3161567" y="3288329"/>
            <a:ext cx="897340" cy="89734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7277A0C4-2C0D-4AC5-9D50-6DF548AF1C59}"/>
              </a:ext>
            </a:extLst>
          </p:cNvPr>
          <p:cNvSpPr/>
          <p:nvPr/>
        </p:nvSpPr>
        <p:spPr>
          <a:xfrm>
            <a:off x="2075348" y="2385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CCF513C-7289-4B6A-9602-CAF2CEB42707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495" y="356133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E20DBDDC-E0F8-4295-AFB9-0565332FCA05}"/>
              </a:ext>
            </a:extLst>
          </p:cNvPr>
          <p:cNvSpPr/>
          <p:nvPr/>
        </p:nvSpPr>
        <p:spPr>
          <a:xfrm>
            <a:off x="3716416" y="3415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24A9A00E-A7E0-499E-B377-33925EC19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93"/>
          <a:stretch/>
        </p:blipFill>
        <p:spPr>
          <a:xfrm>
            <a:off x="2465736" y="2388633"/>
            <a:ext cx="2589420" cy="2768559"/>
          </a:xfrm>
          <a:prstGeom prst="rect">
            <a:avLst/>
          </a:prstGeom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28F48671-CBB3-45EE-84F6-43B699C6D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161A7F48-1BCC-4012-850A-7CE039E28AE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누름 못과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띠종이를 사용하여 그림과 같은 모양이 되도록 원을 그렸을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누름 못이 꽂혔던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표시해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6">
            <a:extLst>
              <a:ext uri="{FF2B5EF4-FFF2-40B4-BE49-F238E27FC236}">
                <a16:creationId xmlns="" xmlns:a16="http://schemas.microsoft.com/office/drawing/2014/main" id="{3F99EDC7-F384-4A60-8170-ABAC03A72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CC326ACF-0C6D-424F-BD25-071B2F02BF14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>
            <a:extLst>
              <a:ext uri="{FF2B5EF4-FFF2-40B4-BE49-F238E27FC236}">
                <a16:creationId xmlns="" xmlns:a16="http://schemas.microsoft.com/office/drawing/2014/main" id="{C9BB64FE-047D-419C-8B0B-43028271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58D8DE7B-1544-4219-BA85-837820434000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0DC5418F-0A8D-456C-BD42-5DB6063B8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7E5FECE-4BAB-4327-B829-202C984140C0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중심에 빨간색 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0C8CC742-A15C-4ECB-AD8D-3BFFBA89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53E80475-5C58-41B5-83FF-C2020B87A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E029C74-1A12-438B-9FF5-CDA7D32A646C}"/>
              </a:ext>
            </a:extLst>
          </p:cNvPr>
          <p:cNvGrpSpPr/>
          <p:nvPr/>
        </p:nvGrpSpPr>
        <p:grpSpPr>
          <a:xfrm>
            <a:off x="2546740" y="2641421"/>
            <a:ext cx="2324112" cy="2263743"/>
            <a:chOff x="3959932" y="2166035"/>
            <a:chExt cx="2812175" cy="2739129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D4DB8EC-A41F-4F0C-BAE1-FE9E709DE9F5}"/>
                </a:ext>
              </a:extLst>
            </p:cNvPr>
            <p:cNvSpPr/>
            <p:nvPr/>
          </p:nvSpPr>
          <p:spPr>
            <a:xfrm>
              <a:off x="3959932" y="2166035"/>
              <a:ext cx="2812175" cy="273912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1B1D43AD-49FD-4088-9300-25823B31A111}"/>
                </a:ext>
              </a:extLst>
            </p:cNvPr>
            <p:cNvSpPr/>
            <p:nvPr/>
          </p:nvSpPr>
          <p:spPr>
            <a:xfrm>
              <a:off x="4429330" y="2583215"/>
              <a:ext cx="1870862" cy="187086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9A7278AE-FBF4-487D-A025-34673F2DADC0}"/>
                </a:ext>
              </a:extLst>
            </p:cNvPr>
            <p:cNvSpPr/>
            <p:nvPr/>
          </p:nvSpPr>
          <p:spPr>
            <a:xfrm>
              <a:off x="4908096" y="3032956"/>
              <a:ext cx="960048" cy="960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01061A35-E136-48C0-873D-F978926B0B9B}"/>
              </a:ext>
            </a:extLst>
          </p:cNvPr>
          <p:cNvSpPr/>
          <p:nvPr/>
        </p:nvSpPr>
        <p:spPr>
          <a:xfrm>
            <a:off x="3671900" y="3717032"/>
            <a:ext cx="108012" cy="10801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454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삽화의 중심에 빨간 원은 처음에 없도록 수정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3-2\app\resource\contents\lesson03\ops\3\images\3_2\3_2_6_01.svg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666" y="363283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33D0EA6E-3BCA-4321-9F9A-FAB8D8048332}"/>
              </a:ext>
            </a:extLst>
          </p:cNvPr>
          <p:cNvSpPr/>
          <p:nvPr/>
        </p:nvSpPr>
        <p:spPr>
          <a:xfrm>
            <a:off x="4045096" y="391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24A9A00E-A7E0-499E-B377-33925EC19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93"/>
          <a:stretch/>
        </p:blipFill>
        <p:spPr>
          <a:xfrm>
            <a:off x="2465736" y="2388633"/>
            <a:ext cx="2589420" cy="2768559"/>
          </a:xfrm>
          <a:prstGeom prst="rect">
            <a:avLst/>
          </a:prstGeom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28F48671-CBB3-45EE-84F6-43B699C6D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161A7F48-1BCC-4012-850A-7CE039E28AE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못과 띠종이를 사용하여 그림과 같은 모양이 되도록 원을 그렸을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못이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꽂혔던 부분을 표시해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6">
            <a:extLst>
              <a:ext uri="{FF2B5EF4-FFF2-40B4-BE49-F238E27FC236}">
                <a16:creationId xmlns="" xmlns:a16="http://schemas.microsoft.com/office/drawing/2014/main" id="{3F99EDC7-F384-4A60-8170-ABAC03A72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="" xmlns:a16="http://schemas.microsoft.com/office/drawing/2014/main" id="{C9BB64FE-047D-419C-8B0B-43028271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0DC5418F-0A8D-456C-BD42-5DB6063B8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0C8CC742-A15C-4ECB-AD8D-3BFFBA89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53E80475-5C58-41B5-83FF-C2020B87A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E029C74-1A12-438B-9FF5-CDA7D32A646C}"/>
              </a:ext>
            </a:extLst>
          </p:cNvPr>
          <p:cNvGrpSpPr/>
          <p:nvPr/>
        </p:nvGrpSpPr>
        <p:grpSpPr>
          <a:xfrm>
            <a:off x="2546740" y="2641421"/>
            <a:ext cx="2324112" cy="2263743"/>
            <a:chOff x="3959932" y="2166035"/>
            <a:chExt cx="2812175" cy="2739129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D4DB8EC-A41F-4F0C-BAE1-FE9E709DE9F5}"/>
                </a:ext>
              </a:extLst>
            </p:cNvPr>
            <p:cNvSpPr/>
            <p:nvPr/>
          </p:nvSpPr>
          <p:spPr>
            <a:xfrm>
              <a:off x="3959932" y="2166035"/>
              <a:ext cx="2812175" cy="273912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1B1D43AD-49FD-4088-9300-25823B31A111}"/>
                </a:ext>
              </a:extLst>
            </p:cNvPr>
            <p:cNvSpPr/>
            <p:nvPr/>
          </p:nvSpPr>
          <p:spPr>
            <a:xfrm>
              <a:off x="4429330" y="2583215"/>
              <a:ext cx="1870862" cy="187086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9A7278AE-FBF4-487D-A025-34673F2DADC0}"/>
                </a:ext>
              </a:extLst>
            </p:cNvPr>
            <p:cNvSpPr/>
            <p:nvPr/>
          </p:nvSpPr>
          <p:spPr>
            <a:xfrm>
              <a:off x="4908096" y="3032956"/>
              <a:ext cx="960048" cy="9600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E381FAF-AEC9-4755-9427-E9EDEE14898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884BF443-4ACF-4B09-B6CE-C2149118B950}"/>
              </a:ext>
            </a:extLst>
          </p:cNvPr>
          <p:cNvGrpSpPr/>
          <p:nvPr/>
        </p:nvGrpSpPr>
        <p:grpSpPr>
          <a:xfrm>
            <a:off x="211371" y="3687451"/>
            <a:ext cx="6667165" cy="1549913"/>
            <a:chOff x="211371" y="3687451"/>
            <a:chExt cx="6667165" cy="1549913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E88DC5D7-7D68-49AA-A6CF-9DC5D2340976}"/>
                </a:ext>
              </a:extLst>
            </p:cNvPr>
            <p:cNvSpPr/>
            <p:nvPr/>
          </p:nvSpPr>
          <p:spPr>
            <a:xfrm>
              <a:off x="211371" y="3835553"/>
              <a:ext cx="6667165" cy="12137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38">
              <a:extLst>
                <a:ext uri="{FF2B5EF4-FFF2-40B4-BE49-F238E27FC236}">
                  <a16:creationId xmlns="" xmlns:a16="http://schemas.microsoft.com/office/drawing/2014/main" id="{ACB3093F-DC1B-4E40-9F6D-E354A1E1BBA3}"/>
                </a:ext>
              </a:extLst>
            </p:cNvPr>
            <p:cNvSpPr/>
            <p:nvPr/>
          </p:nvSpPr>
          <p:spPr>
            <a:xfrm>
              <a:off x="370800" y="368745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="" xmlns:a16="http://schemas.microsoft.com/office/drawing/2014/main" id="{66DFB316-6CB4-4600-9414-03759D0C925C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TextBox 43">
              <a:extLst>
                <a:ext uri="{FF2B5EF4-FFF2-40B4-BE49-F238E27FC236}">
                  <a16:creationId xmlns="" xmlns:a16="http://schemas.microsoft.com/office/drawing/2014/main" id="{BFCD78D5-C095-4CE8-BF7E-84946165A019}"/>
                </a:ext>
              </a:extLst>
            </p:cNvPr>
            <p:cNvSpPr txBox="1"/>
            <p:nvPr/>
          </p:nvSpPr>
          <p:spPr>
            <a:xfrm>
              <a:off x="477343" y="4100331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주어진 그림의 원들은 원의 중심이 모두 같기 때문에 누름 못을 한 군데만 찍어야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군데에 누름 못을 찍은 뒤 모눈 칸을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칸씩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늘려 가며 원을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그린 것입니다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01061A35-E136-48C0-873D-F978926B0B9B}"/>
              </a:ext>
            </a:extLst>
          </p:cNvPr>
          <p:cNvSpPr/>
          <p:nvPr/>
        </p:nvSpPr>
        <p:spPr>
          <a:xfrm>
            <a:off x="3671900" y="3717032"/>
            <a:ext cx="108012" cy="10801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91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순서도: 대체 처리 111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="" xmlns:a16="http://schemas.microsoft.com/office/drawing/2014/main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="" xmlns:a16="http://schemas.microsoft.com/office/drawing/2014/main" id="{A5B5DE94-CDBD-47EE-84E1-6C4B712E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51B5BF0-0751-46B2-8BB5-91165DAA9138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A4534DC5-5F2C-4BC5-BC4C-DF1C3CB6A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FBEC0250-C69D-40A5-A17B-079BBC114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="" xmlns:a16="http://schemas.microsoft.com/office/drawing/2014/main" id="{93945CA3-1DC6-4A65-AE47-031EE210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0" y="2359835"/>
            <a:ext cx="7018371" cy="2012260"/>
            <a:chOff x="0" y="1804383"/>
            <a:chExt cx="9078215" cy="2602845"/>
          </a:xfrm>
        </p:grpSpPr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04383"/>
              <a:ext cx="9078215" cy="2602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390635" y="3010070"/>
              <a:ext cx="8102377" cy="875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b="1" spc="-150" dirty="0">
                  <a:latin typeface="맑은 고딕" pitchFamily="50" charset="-127"/>
                  <a:ea typeface="맑은 고딕" pitchFamily="50" charset="-127"/>
                </a:rPr>
                <a:t>누름 못과 띠 종이를 이용하여 다음과 같은 도형을 그렸습니다</a:t>
              </a:r>
              <a:r>
                <a:rPr lang="en-US" altLang="ko-KR" sz="1900" b="1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b="1" spc="-150" dirty="0" smtClean="0">
                  <a:latin typeface="맑은 고딕" pitchFamily="50" charset="-127"/>
                  <a:ea typeface="맑은 고딕" pitchFamily="50" charset="-127"/>
                </a:rPr>
                <a:t>물음에 </a:t>
              </a:r>
              <a:r>
                <a:rPr lang="ko-KR" altLang="en-US" sz="1900" b="1" spc="-150" dirty="0">
                  <a:latin typeface="맑은 고딕" pitchFamily="50" charset="-127"/>
                  <a:ea typeface="맑은 고딕" pitchFamily="50" charset="-127"/>
                </a:rPr>
                <a:t>답해 보시오</a:t>
              </a:r>
              <a:r>
                <a:rPr lang="en-US" altLang="ko-KR" sz="1900" b="1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6651AF9B-09D5-4CFD-BE66-361152E0E947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종이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칸의 간격이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반지름의 길이를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3AFE5C8F-1152-4FD8-92CC-3FA8786D779A}"/>
              </a:ext>
            </a:extLst>
          </p:cNvPr>
          <p:cNvSpPr/>
          <p:nvPr/>
        </p:nvSpPr>
        <p:spPr bwMode="auto">
          <a:xfrm>
            <a:off x="2923751" y="4684050"/>
            <a:ext cx="66366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9AACD4CC-FC2A-4A31-AD5A-6E48AB51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17" y="45551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 bwMode="auto">
          <a:xfrm>
            <a:off x="3587418" y="4672725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0DDC33B5-0F8A-4C66-B955-6ECB16117D91}"/>
              </a:ext>
            </a:extLst>
          </p:cNvPr>
          <p:cNvGrpSpPr/>
          <p:nvPr/>
        </p:nvGrpSpPr>
        <p:grpSpPr>
          <a:xfrm>
            <a:off x="2695539" y="5267696"/>
            <a:ext cx="1637116" cy="263186"/>
            <a:chOff x="319554" y="1245924"/>
            <a:chExt cx="2636592" cy="423864"/>
          </a:xfrm>
        </p:grpSpPr>
        <p:pic>
          <p:nvPicPr>
            <p:cNvPr id="87" name="Picture 11">
              <a:extLst>
                <a:ext uri="{FF2B5EF4-FFF2-40B4-BE49-F238E27FC236}">
                  <a16:creationId xmlns="" xmlns:a16="http://schemas.microsoft.com/office/drawing/2014/main" id="{BB034A85-9C9F-478F-A5AB-52971AB44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>
              <a:extLst>
                <a:ext uri="{FF2B5EF4-FFF2-40B4-BE49-F238E27FC236}">
                  <a16:creationId xmlns="" xmlns:a16="http://schemas.microsoft.com/office/drawing/2014/main" id="{5F5BD839-441D-42B2-8848-4B4230FD08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>
              <a:extLst>
                <a:ext uri="{FF2B5EF4-FFF2-40B4-BE49-F238E27FC236}">
                  <a16:creationId xmlns="" xmlns:a16="http://schemas.microsoft.com/office/drawing/2014/main" id="{0784194D-3E9B-4DC2-B01F-A49722E84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4">
              <a:extLst>
                <a:ext uri="{FF2B5EF4-FFF2-40B4-BE49-F238E27FC236}">
                  <a16:creationId xmlns="" xmlns:a16="http://schemas.microsoft.com/office/drawing/2014/main" id="{3013118C-9381-45DF-8D9B-C4FC24D589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E7D755A8-EE8F-4D25-9BC2-6CBB86DE111A}"/>
              </a:ext>
            </a:extLst>
          </p:cNvPr>
          <p:cNvSpPr/>
          <p:nvPr/>
        </p:nvSpPr>
        <p:spPr>
          <a:xfrm>
            <a:off x="4660059" y="27284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="" xmlns:a16="http://schemas.microsoft.com/office/drawing/2014/main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="" xmlns:a16="http://schemas.microsoft.com/office/drawing/2014/main" id="{A5B5DE94-CDBD-47EE-84E1-6C4B712E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4A69377D-2C36-4DC5-BD2C-879FFEDBFFBE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6651AF9B-09D5-4CFD-BE66-361152E0E947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종이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칸의 간격이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반지름의 길이를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23751" y="4555188"/>
            <a:ext cx="808989" cy="493992"/>
            <a:chOff x="2923751" y="4555188"/>
            <a:chExt cx="808989" cy="493992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3AFE5C8F-1152-4FD8-92CC-3FA8786D779A}"/>
                </a:ext>
              </a:extLst>
            </p:cNvPr>
            <p:cNvSpPr/>
            <p:nvPr/>
          </p:nvSpPr>
          <p:spPr bwMode="auto">
            <a:xfrm>
              <a:off x="2923751" y="4684050"/>
              <a:ext cx="66366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 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Picture 4">
              <a:extLst>
                <a:ext uri="{FF2B5EF4-FFF2-40B4-BE49-F238E27FC236}">
                  <a16:creationId xmlns="" xmlns:a16="http://schemas.microsoft.com/office/drawing/2014/main" id="{9AACD4CC-FC2A-4A31-AD5A-6E48AB51C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5017" y="45551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51B5BF0-0751-46B2-8BB5-91165DAA9138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창 최소화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A4534DC5-5F2C-4BC5-BC4C-DF1C3CB6A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10241" name="_x34508200">
            <a:extLst>
              <a:ext uri="{FF2B5EF4-FFF2-40B4-BE49-F238E27FC236}">
                <a16:creationId xmlns="" xmlns:a16="http://schemas.microsoft.com/office/drawing/2014/main" id="{D993B8C5-17BC-4AEC-ACA4-0C4AA4981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74"/>
          <a:stretch>
            <a:fillRect/>
          </a:stretch>
        </p:blipFill>
        <p:spPr bwMode="auto">
          <a:xfrm>
            <a:off x="2411760" y="2348880"/>
            <a:ext cx="2544994" cy="21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0DDC33B5-0F8A-4C66-B955-6ECB16117D91}"/>
              </a:ext>
            </a:extLst>
          </p:cNvPr>
          <p:cNvGrpSpPr/>
          <p:nvPr/>
        </p:nvGrpSpPr>
        <p:grpSpPr>
          <a:xfrm>
            <a:off x="2695539" y="5267696"/>
            <a:ext cx="1637116" cy="263186"/>
            <a:chOff x="319554" y="1245924"/>
            <a:chExt cx="2636592" cy="423864"/>
          </a:xfrm>
        </p:grpSpPr>
        <p:pic>
          <p:nvPicPr>
            <p:cNvPr id="55" name="Picture 11">
              <a:extLst>
                <a:ext uri="{FF2B5EF4-FFF2-40B4-BE49-F238E27FC236}">
                  <a16:creationId xmlns="" xmlns:a16="http://schemas.microsoft.com/office/drawing/2014/main" id="{BB034A85-9C9F-478F-A5AB-52971AB44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="" xmlns:a16="http://schemas.microsoft.com/office/drawing/2014/main" id="{5F5BD839-441D-42B2-8848-4B4230FD08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="" xmlns:a16="http://schemas.microsoft.com/office/drawing/2014/main" id="{0784194D-3E9B-4DC2-B01F-A49722E84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>
              <a:extLst>
                <a:ext uri="{FF2B5EF4-FFF2-40B4-BE49-F238E27FC236}">
                  <a16:creationId xmlns="" xmlns:a16="http://schemas.microsoft.com/office/drawing/2014/main" id="{3013118C-9381-45DF-8D9B-C4FC24D589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E7D755A8-EE8F-4D25-9BC2-6CBB86DE111A}"/>
              </a:ext>
            </a:extLst>
          </p:cNvPr>
          <p:cNvSpPr/>
          <p:nvPr/>
        </p:nvSpPr>
        <p:spPr>
          <a:xfrm>
            <a:off x="4383474" y="5255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FBEC0250-C69D-40A5-A17B-079BBC114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="" xmlns:a16="http://schemas.microsoft.com/office/drawing/2014/main" id="{93945CA3-1DC6-4A65-AE47-031EE210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587418" y="4672725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0722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삽화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suh_h_0302_03_0003_401_1_7.png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4" y="2913744"/>
            <a:ext cx="235508" cy="95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4A69377D-2C36-4DC5-BD2C-879FFEDBFFBE}"/>
              </a:ext>
            </a:extLst>
          </p:cNvPr>
          <p:cNvSpPr/>
          <p:nvPr/>
        </p:nvSpPr>
        <p:spPr>
          <a:xfrm>
            <a:off x="220486" y="2767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366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="" xmlns:a16="http://schemas.microsoft.com/office/drawing/2014/main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="" xmlns:a16="http://schemas.microsoft.com/office/drawing/2014/main" id="{A5B5DE94-CDBD-47EE-84E1-6C4B712E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4A69377D-2C36-4DC5-BD2C-879FFEDBFFBE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C51B5BF0-0751-46B2-8BB5-91165DAA9138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창 최소화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51310F67-6630-4B1C-A222-F5DFEA62C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A4534DC5-5F2C-4BC5-BC4C-DF1C3CB6A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E78CBCC3-33C7-492F-BABF-F7FF9A011683}"/>
              </a:ext>
            </a:extLst>
          </p:cNvPr>
          <p:cNvGrpSpPr/>
          <p:nvPr/>
        </p:nvGrpSpPr>
        <p:grpSpPr>
          <a:xfrm>
            <a:off x="2735796" y="5265204"/>
            <a:ext cx="1654859" cy="269100"/>
            <a:chOff x="290979" y="2009759"/>
            <a:chExt cx="2665167" cy="433388"/>
          </a:xfrm>
        </p:grpSpPr>
        <p:pic>
          <p:nvPicPr>
            <p:cNvPr id="63" name="Picture 15">
              <a:extLst>
                <a:ext uri="{FF2B5EF4-FFF2-40B4-BE49-F238E27FC236}">
                  <a16:creationId xmlns="" xmlns:a16="http://schemas.microsoft.com/office/drawing/2014/main" id="{4236826A-DBFC-490A-8131-39240BDAB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="" xmlns:a16="http://schemas.microsoft.com/office/drawing/2014/main" id="{B9138F9D-CDBB-42AA-A28F-E483CEAF9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>
              <a:extLst>
                <a:ext uri="{FF2B5EF4-FFF2-40B4-BE49-F238E27FC236}">
                  <a16:creationId xmlns="" xmlns:a16="http://schemas.microsoft.com/office/drawing/2014/main" id="{4874087D-8AC8-4715-8A73-E3207CF16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6">
              <a:extLst>
                <a:ext uri="{FF2B5EF4-FFF2-40B4-BE49-F238E27FC236}">
                  <a16:creationId xmlns="" xmlns:a16="http://schemas.microsoft.com/office/drawing/2014/main" id="{FB0F334B-370A-487F-9662-0516729FD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53E80475-5C58-41B5-83FF-C2020B87A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6651AF9B-09D5-4CFD-BE66-361152E0E947}"/>
              </a:ext>
            </a:extLst>
          </p:cNvPr>
          <p:cNvSpPr txBox="1"/>
          <p:nvPr/>
        </p:nvSpPr>
        <p:spPr>
          <a:xfrm>
            <a:off x="644499" y="1604119"/>
            <a:ext cx="59921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누름 못이 꽂혔던 점을 무엇이라고 합니까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9" name="_x34508200">
            <a:extLst>
              <a:ext uri="{FF2B5EF4-FFF2-40B4-BE49-F238E27FC236}">
                <a16:creationId xmlns="" xmlns:a16="http://schemas.microsoft.com/office/drawing/2014/main" id="{D993B8C5-17BC-4AEC-ACA4-0C4AA4981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74"/>
          <a:stretch>
            <a:fillRect/>
          </a:stretch>
        </p:blipFill>
        <p:spPr bwMode="auto">
          <a:xfrm>
            <a:off x="2411760" y="2348880"/>
            <a:ext cx="2544994" cy="21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2923751" y="4555188"/>
            <a:ext cx="1413385" cy="493992"/>
            <a:chOff x="2923751" y="4555188"/>
            <a:chExt cx="1413385" cy="49399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3AFE5C8F-1152-4FD8-92CC-3FA8786D779A}"/>
                </a:ext>
              </a:extLst>
            </p:cNvPr>
            <p:cNvSpPr/>
            <p:nvPr/>
          </p:nvSpPr>
          <p:spPr bwMode="auto">
            <a:xfrm>
              <a:off x="2923751" y="4684050"/>
              <a:ext cx="126001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원의 중심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Picture 4">
              <a:extLst>
                <a:ext uri="{FF2B5EF4-FFF2-40B4-BE49-F238E27FC236}">
                  <a16:creationId xmlns="" xmlns:a16="http://schemas.microsoft.com/office/drawing/2014/main" id="{9AACD4CC-FC2A-4A31-AD5A-6E48AB51C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413" y="45551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4" y="2913744"/>
            <a:ext cx="235508" cy="95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4A69377D-2C36-4DC5-BD2C-879FFEDBFFBE}"/>
              </a:ext>
            </a:extLst>
          </p:cNvPr>
          <p:cNvSpPr/>
          <p:nvPr/>
        </p:nvSpPr>
        <p:spPr>
          <a:xfrm>
            <a:off x="220486" y="2767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409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3"/>
          <p:cNvSpPr txBox="1"/>
          <p:nvPr/>
        </p:nvSpPr>
        <p:spPr>
          <a:xfrm>
            <a:off x="621277" y="1604119"/>
            <a:ext cx="6134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원의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17F6BDF7-6176-4C2B-AA22-8CEE1271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6D237C34-DF91-4DD1-8E74-176B1634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97A293CB-0D48-46D5-98DE-2E80C495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1" name="직사각형 21">
            <a:extLst>
              <a:ext uri="{FF2B5EF4-FFF2-40B4-BE49-F238E27FC236}">
                <a16:creationId xmlns="" xmlns:a16="http://schemas.microsoft.com/office/drawing/2014/main" id="{EF185253-2B26-4E75-B676-DA4EF9C3C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="" xmlns:a16="http://schemas.microsoft.com/office/drawing/2014/main" id="{20BA435E-9026-48E0-A6C6-7BA2F14B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923751" y="4581128"/>
            <a:ext cx="808989" cy="493992"/>
            <a:chOff x="2923751" y="4555188"/>
            <a:chExt cx="808989" cy="493992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3AFE5C8F-1152-4FD8-92CC-3FA8786D779A}"/>
                </a:ext>
              </a:extLst>
            </p:cNvPr>
            <p:cNvSpPr/>
            <p:nvPr/>
          </p:nvSpPr>
          <p:spPr bwMode="auto">
            <a:xfrm>
              <a:off x="2923751" y="4684050"/>
              <a:ext cx="66366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 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Picture 4">
              <a:extLst>
                <a:ext uri="{FF2B5EF4-FFF2-40B4-BE49-F238E27FC236}">
                  <a16:creationId xmlns="" xmlns:a16="http://schemas.microsoft.com/office/drawing/2014/main" id="{9AACD4CC-FC2A-4A31-AD5A-6E48AB51C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5017" y="45551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직사각형 46"/>
          <p:cNvSpPr/>
          <p:nvPr/>
        </p:nvSpPr>
        <p:spPr bwMode="auto">
          <a:xfrm>
            <a:off x="3587418" y="4698665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51B5BF0-0751-46B2-8BB5-91165DAA9138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0" y="2359835"/>
            <a:ext cx="7018371" cy="2012260"/>
            <a:chOff x="0" y="1804383"/>
            <a:chExt cx="9078215" cy="2602845"/>
          </a:xfrm>
        </p:grpSpPr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04383"/>
              <a:ext cx="9078215" cy="2602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390635" y="3010070"/>
              <a:ext cx="8102377" cy="875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00" b="1" spc="-150" dirty="0">
                  <a:latin typeface="맑은 고딕" pitchFamily="50" charset="-127"/>
                  <a:ea typeface="맑은 고딕" pitchFamily="50" charset="-127"/>
                </a:rPr>
                <a:t>누름 못과 띠 종이를 이용하여 다음과 같은 도형을 그렸습니다</a:t>
              </a:r>
              <a:r>
                <a:rPr lang="en-US" altLang="ko-KR" sz="1900" b="1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b="1" spc="-150" dirty="0" smtClean="0">
                  <a:latin typeface="맑은 고딕" pitchFamily="50" charset="-127"/>
                  <a:ea typeface="맑은 고딕" pitchFamily="50" charset="-127"/>
                </a:rPr>
                <a:t>물음에 </a:t>
              </a:r>
              <a:r>
                <a:rPr lang="ko-KR" altLang="en-US" sz="1900" b="1" spc="-150" dirty="0">
                  <a:latin typeface="맑은 고딕" pitchFamily="50" charset="-127"/>
                  <a:ea typeface="맑은 고딕" pitchFamily="50" charset="-127"/>
                </a:rPr>
                <a:t>답해 보시오</a:t>
              </a:r>
              <a:r>
                <a:rPr lang="en-US" altLang="ko-KR" sz="1900" b="1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E7D755A8-EE8F-4D25-9BC2-6CBB86DE111A}"/>
              </a:ext>
            </a:extLst>
          </p:cNvPr>
          <p:cNvSpPr/>
          <p:nvPr/>
        </p:nvSpPr>
        <p:spPr>
          <a:xfrm>
            <a:off x="4660059" y="27284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946473C-44C8-4FA5-B41F-21EA5751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872716"/>
            <a:ext cx="6912768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7521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2635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공원으로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소풍 가기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9F3D67B6-2E9F-4BCD-AAA8-7B65C400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25" y="1916832"/>
            <a:ext cx="2619376" cy="271462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B8BE2D2-D585-41DA-A16C-0D5A38537B84}"/>
              </a:ext>
            </a:extLst>
          </p:cNvPr>
          <p:cNvSpPr txBox="1"/>
          <p:nvPr/>
        </p:nvSpPr>
        <p:spPr>
          <a:xfrm>
            <a:off x="2859647" y="3043903"/>
            <a:ext cx="781675" cy="26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81B6013A-8989-4CBB-973A-7146DAEAA134}"/>
              </a:ext>
            </a:extLst>
          </p:cNvPr>
          <p:cNvSpPr/>
          <p:nvPr/>
        </p:nvSpPr>
        <p:spPr>
          <a:xfrm>
            <a:off x="4628626" y="3319934"/>
            <a:ext cx="379324" cy="13381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3"/>
          <p:cNvSpPr txBox="1"/>
          <p:nvPr/>
        </p:nvSpPr>
        <p:spPr>
          <a:xfrm>
            <a:off x="621277" y="1604119"/>
            <a:ext cx="6134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원의 반지름의 길이를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17F6BDF7-6176-4C2B-AA22-8CEE1271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781C237-E951-4255-B8EB-3DA33B926A87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6D237C34-DF91-4DD1-8E74-176B1634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771E71AC-E922-4D40-9D6B-77957B80F68C}"/>
              </a:ext>
            </a:extLst>
          </p:cNvPr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8FEC9AEB-3F92-425D-A8BE-4CDDEE5AAD41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창 최소화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97A293CB-0D48-46D5-98DE-2E80C495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1" name="직사각형 21">
            <a:extLst>
              <a:ext uri="{FF2B5EF4-FFF2-40B4-BE49-F238E27FC236}">
                <a16:creationId xmlns="" xmlns:a16="http://schemas.microsoft.com/office/drawing/2014/main" id="{EF185253-2B26-4E75-B676-DA4EF9C3C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="" xmlns:a16="http://schemas.microsoft.com/office/drawing/2014/main" id="{20BA435E-9026-48E0-A6C6-7BA2F14B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5B3F77D6-9EA5-4193-9662-E25428DC3CCB}"/>
              </a:ext>
            </a:extLst>
          </p:cNvPr>
          <p:cNvSpPr/>
          <p:nvPr/>
        </p:nvSpPr>
        <p:spPr>
          <a:xfrm>
            <a:off x="2703612" y="2873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923751" y="4581128"/>
            <a:ext cx="808989" cy="493992"/>
            <a:chOff x="2923751" y="4555188"/>
            <a:chExt cx="808989" cy="493992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3AFE5C8F-1152-4FD8-92CC-3FA8786D779A}"/>
                </a:ext>
              </a:extLst>
            </p:cNvPr>
            <p:cNvSpPr/>
            <p:nvPr/>
          </p:nvSpPr>
          <p:spPr bwMode="auto">
            <a:xfrm>
              <a:off x="2923751" y="4684050"/>
              <a:ext cx="66366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 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Picture 4">
              <a:extLst>
                <a:ext uri="{FF2B5EF4-FFF2-40B4-BE49-F238E27FC236}">
                  <a16:creationId xmlns="" xmlns:a16="http://schemas.microsoft.com/office/drawing/2014/main" id="{9AACD4CC-FC2A-4A31-AD5A-6E48AB51C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5017" y="45551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직사각형 46"/>
          <p:cNvSpPr/>
          <p:nvPr/>
        </p:nvSpPr>
        <p:spPr bwMode="auto">
          <a:xfrm>
            <a:off x="3587418" y="4698665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cm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4" y="2913744"/>
            <a:ext cx="235508" cy="95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A69377D-2C36-4DC5-BD2C-879FFEDBFFBE}"/>
              </a:ext>
            </a:extLst>
          </p:cNvPr>
          <p:cNvSpPr/>
          <p:nvPr/>
        </p:nvSpPr>
        <p:spPr>
          <a:xfrm>
            <a:off x="220486" y="2767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817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3-2\app\resource\contents\lesson03\ops\3\images\3_2\3_2_5_02.png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263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1B9FB2F6-3A29-4B6F-9D5D-4DF4CFA07F90}"/>
              </a:ext>
            </a:extLst>
          </p:cNvPr>
          <p:cNvGrpSpPr/>
          <p:nvPr/>
        </p:nvGrpSpPr>
        <p:grpSpPr>
          <a:xfrm>
            <a:off x="2306925" y="1916832"/>
            <a:ext cx="2701025" cy="2741282"/>
            <a:chOff x="2492684" y="2025898"/>
            <a:chExt cx="2701025" cy="2741282"/>
          </a:xfrm>
        </p:grpSpPr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9F3D67B6-2E9F-4BCD-AAA8-7B65C4001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84" y="2025898"/>
              <a:ext cx="2619376" cy="271462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AB8BE2D2-D585-41DA-A16C-0D5A38537B84}"/>
                </a:ext>
              </a:extLst>
            </p:cNvPr>
            <p:cNvSpPr txBox="1"/>
            <p:nvPr/>
          </p:nvSpPr>
          <p:spPr>
            <a:xfrm>
              <a:off x="3045406" y="3152969"/>
              <a:ext cx="781675" cy="262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81B6013A-8989-4CBB-973A-7146DAEAA134}"/>
                </a:ext>
              </a:extLst>
            </p:cNvPr>
            <p:cNvSpPr/>
            <p:nvPr/>
          </p:nvSpPr>
          <p:spPr>
            <a:xfrm>
              <a:off x="4814385" y="3429000"/>
              <a:ext cx="379324" cy="13381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3"/>
          <p:cNvSpPr txBox="1"/>
          <p:nvPr/>
        </p:nvSpPr>
        <p:spPr>
          <a:xfrm>
            <a:off x="621277" y="1604119"/>
            <a:ext cx="6134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원의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길이를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17F6BDF7-6176-4C2B-AA22-8CEE1271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6D237C34-DF91-4DD1-8E74-176B1634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97A293CB-0D48-46D5-98DE-2E80C495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1" name="직사각형 21">
            <a:extLst>
              <a:ext uri="{FF2B5EF4-FFF2-40B4-BE49-F238E27FC236}">
                <a16:creationId xmlns="" xmlns:a16="http://schemas.microsoft.com/office/drawing/2014/main" id="{EF185253-2B26-4E75-B676-DA4EF9C3C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="" xmlns:a16="http://schemas.microsoft.com/office/drawing/2014/main" id="{20BA435E-9026-48E0-A6C6-7BA2F14B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9A9A0731-CCA1-4171-9FC9-31DBEAC01A29}"/>
              </a:ext>
            </a:extLst>
          </p:cNvPr>
          <p:cNvSpPr/>
          <p:nvPr/>
        </p:nvSpPr>
        <p:spPr bwMode="auto">
          <a:xfrm>
            <a:off x="2777306" y="4457962"/>
            <a:ext cx="137146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 cm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90AE27E7-438E-4A17-882A-8D2173F5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49" y="43291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EE511B1-2168-47FF-9DCA-DD1536AA01CD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BD3B65DC-C276-47CE-BE42-58F876809AF2}"/>
              </a:ext>
            </a:extLst>
          </p:cNvPr>
          <p:cNvGrpSpPr/>
          <p:nvPr/>
        </p:nvGrpSpPr>
        <p:grpSpPr>
          <a:xfrm>
            <a:off x="211371" y="3827006"/>
            <a:ext cx="6667165" cy="1410358"/>
            <a:chOff x="211371" y="3827006"/>
            <a:chExt cx="6667165" cy="1410358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5F6C0A37-4619-4B2A-AE2B-EB58B39F9BCB}"/>
                </a:ext>
              </a:extLst>
            </p:cNvPr>
            <p:cNvSpPr/>
            <p:nvPr/>
          </p:nvSpPr>
          <p:spPr>
            <a:xfrm>
              <a:off x="211371" y="4011487"/>
              <a:ext cx="6667165" cy="10377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="" xmlns:a16="http://schemas.microsoft.com/office/drawing/2014/main" id="{66D579B7-8529-44C5-AE3A-CE1DAC2D2BB9}"/>
                </a:ext>
              </a:extLst>
            </p:cNvPr>
            <p:cNvSpPr/>
            <p:nvPr/>
          </p:nvSpPr>
          <p:spPr>
            <a:xfrm>
              <a:off x="370800" y="38270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="" xmlns:a16="http://schemas.microsoft.com/office/drawing/2014/main" id="{22779E60-48A5-4EC7-B57F-265A7DA832F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TextBox 43">
              <a:extLst>
                <a:ext uri="{FF2B5EF4-FFF2-40B4-BE49-F238E27FC236}">
                  <a16:creationId xmlns="" xmlns:a16="http://schemas.microsoft.com/office/drawing/2014/main" id="{5C6A17DE-3CA3-4101-9B65-C8C100675C8C}"/>
                </a:ext>
              </a:extLst>
            </p:cNvPr>
            <p:cNvSpPr txBox="1"/>
            <p:nvPr/>
          </p:nvSpPr>
          <p:spPr>
            <a:xfrm>
              <a:off x="370800" y="4294435"/>
              <a:ext cx="63845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띠 종이 한 칸의 길이가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띠 종이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칸 간격은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 cm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3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cm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간격을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두고 점을 찍어 원을 그릴 때 원의 반지름은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 cm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944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="" xmlns:a16="http://schemas.microsoft.com/office/drawing/2014/main" id="{C691E56D-AF29-4660-9055-B15152F5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03EFD47A-E73C-4BD0-807F-DA99A8C7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="" xmlns:a16="http://schemas.microsoft.com/office/drawing/2014/main" id="{BDA81B99-2C7F-4DD9-8D0B-50443ED9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CF5C0C8-8D5F-4A49-9BC8-30CE55ADCF28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파란색 정답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73C876A1-0261-4FDD-8F13-E162C9134771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222E27F7-F6C5-4505-B7D6-433B29779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DC5A4620-8D19-4EC5-A769-A52CFD1A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6E971E02-D9F8-4F1D-AE2C-C7E387DD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9611271B-3DE1-4508-9FE5-27B07A034CCD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중심으로부터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떨어진 곳에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점을 찍고 점을 이어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68" y="2770361"/>
            <a:ext cx="18383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71" y="2770361"/>
            <a:ext cx="18669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3706340" y="2725028"/>
            <a:ext cx="1913487" cy="1933256"/>
          </a:xfrm>
          <a:prstGeom prst="roundRect">
            <a:avLst>
              <a:gd name="adj" fmla="val 6321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419234" y="2711491"/>
            <a:ext cx="1913487" cy="1933256"/>
          </a:xfrm>
          <a:prstGeom prst="roundRect">
            <a:avLst>
              <a:gd name="adj" fmla="val 6321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170910" y="2398327"/>
            <a:ext cx="100811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871921" y="2384884"/>
            <a:ext cx="100811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063553" y="3595664"/>
            <a:ext cx="38690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495065" y="3658245"/>
            <a:ext cx="38690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24" y="345638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40" y="348590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67643"/>
              </p:ext>
            </p:extLst>
          </p:nvPr>
        </p:nvGraphicFramePr>
        <p:xfrm>
          <a:off x="179512" y="5932130"/>
          <a:ext cx="6688864" cy="7401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3-2\app\resource\contents\lesson03\ops\3\images\3_2\3_2_3_ani_1_01.png, 3_2_3_ani_1_02.png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9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\56.jpg, 57.jpg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3C876A1-0261-4FDD-8F13-E162C9134771}"/>
              </a:ext>
            </a:extLst>
          </p:cNvPr>
          <p:cNvSpPr/>
          <p:nvPr/>
        </p:nvSpPr>
        <p:spPr>
          <a:xfrm>
            <a:off x="2600018" y="33103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3C876A1-0261-4FDD-8F13-E162C9134771}"/>
              </a:ext>
            </a:extLst>
          </p:cNvPr>
          <p:cNvSpPr/>
          <p:nvPr/>
        </p:nvSpPr>
        <p:spPr>
          <a:xfrm>
            <a:off x="4988656" y="33103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7C952A89-76CF-495C-9C82-9B92871D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39ADF4BD-8D40-4C24-B7C2-E9C61554FFF2}"/>
              </a:ext>
            </a:extLst>
          </p:cNvPr>
          <p:cNvSpPr/>
          <p:nvPr/>
        </p:nvSpPr>
        <p:spPr>
          <a:xfrm>
            <a:off x="6257542" y="5061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748D827D-615C-47C4-8B42-CA518EF45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DAE4B703-4034-4D79-A32F-C4555CBAE06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원을 비교하여 원을 좀 더 정확하게 그리려면 어떻게 해야 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말해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D89927AC-B37B-4979-BB3F-DDED8CD5A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F4AD332E-09EB-4C8A-A897-21BBCB66E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>
            <a:extLst>
              <a:ext uri="{FF2B5EF4-FFF2-40B4-BE49-F238E27FC236}">
                <a16:creationId xmlns="" xmlns:a16="http://schemas.microsoft.com/office/drawing/2014/main" id="{F327C148-FA38-4DBD-B91C-3395FA9AC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643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예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5058A53A-4158-4ECC-8401-6F12191B5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58" y="4892558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2CDC4B37-770A-4EC9-8757-FB211C7E3032}"/>
              </a:ext>
            </a:extLst>
          </p:cNvPr>
          <p:cNvGrpSpPr/>
          <p:nvPr/>
        </p:nvGrpSpPr>
        <p:grpSpPr>
          <a:xfrm>
            <a:off x="1208917" y="4744868"/>
            <a:ext cx="4623223" cy="455986"/>
            <a:chOff x="579258" y="4869160"/>
            <a:chExt cx="4623223" cy="455986"/>
          </a:xfrm>
        </p:grpSpPr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571E5210-8485-4AA2-84C6-BAAFD60773C7}"/>
                </a:ext>
              </a:extLst>
            </p:cNvPr>
            <p:cNvSpPr/>
            <p:nvPr/>
          </p:nvSpPr>
          <p:spPr bwMode="auto">
            <a:xfrm>
              <a:off x="579258" y="4940425"/>
              <a:ext cx="4494362" cy="3847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 자를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사용하여 점을 더 많이 </a:t>
              </a:r>
              <a:r>
                <a:rPr lang="ko-KR" altLang="en-US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표시합니다</a:t>
              </a:r>
              <a:r>
                <a:rPr lang="en-US" altLang="ko-KR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Picture 4">
              <a:extLst>
                <a:ext uri="{FF2B5EF4-FFF2-40B4-BE49-F238E27FC236}">
                  <a16:creationId xmlns="" xmlns:a16="http://schemas.microsoft.com/office/drawing/2014/main" id="{546F38EB-11E8-4F7F-B32E-365969C03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758" y="48691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4587F442-3E05-4E21-ADF9-8C97524D6474}"/>
              </a:ext>
            </a:extLst>
          </p:cNvPr>
          <p:cNvSpPr/>
          <p:nvPr/>
        </p:nvSpPr>
        <p:spPr>
          <a:xfrm>
            <a:off x="977620" y="4725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68" y="2770361"/>
            <a:ext cx="18383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71" y="2770361"/>
            <a:ext cx="18669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모서리가 둥근 직사각형 78"/>
          <p:cNvSpPr/>
          <p:nvPr/>
        </p:nvSpPr>
        <p:spPr>
          <a:xfrm>
            <a:off x="3706340" y="2725028"/>
            <a:ext cx="1913487" cy="1933256"/>
          </a:xfrm>
          <a:prstGeom prst="roundRect">
            <a:avLst>
              <a:gd name="adj" fmla="val 6321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419234" y="2711491"/>
            <a:ext cx="1913487" cy="1933256"/>
          </a:xfrm>
          <a:prstGeom prst="roundRect">
            <a:avLst>
              <a:gd name="adj" fmla="val 6321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871921" y="2384884"/>
            <a:ext cx="100811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063553" y="3595664"/>
            <a:ext cx="38690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4495065" y="3658245"/>
            <a:ext cx="38690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170910" y="2398327"/>
            <a:ext cx="100811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39ADF4BD-8D40-4C24-B7C2-E9C61554FFF2}"/>
              </a:ext>
            </a:extLst>
          </p:cNvPr>
          <p:cNvSpPr/>
          <p:nvPr/>
        </p:nvSpPr>
        <p:spPr>
          <a:xfrm>
            <a:off x="1183924" y="2888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="" xmlns:a16="http://schemas.microsoft.com/office/drawing/2014/main" id="{7F12FE6F-C0EF-4ADC-97CF-5E8D2090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3" name="TextBox 8">
            <a:extLst>
              <a:ext uri="{FF2B5EF4-FFF2-40B4-BE49-F238E27FC236}">
                <a16:creationId xmlns="" xmlns:a16="http://schemas.microsoft.com/office/drawing/2014/main" id="{D163DDF6-FD5E-4C30-933F-7F0064909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1" name="직사각형 21">
            <a:extLst>
              <a:ext uri="{FF2B5EF4-FFF2-40B4-BE49-F238E27FC236}">
                <a16:creationId xmlns="" xmlns:a16="http://schemas.microsoft.com/office/drawing/2014/main" id="{A0EA5B77-9CC8-4D80-810B-B2FC2615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09DC69EE-245B-4575-9F51-2FCF1E6A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B5D4406A-F4B7-45EB-B811-448F2E250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" r="10085"/>
          <a:stretch/>
        </p:blipFill>
        <p:spPr>
          <a:xfrm>
            <a:off x="287524" y="1628876"/>
            <a:ext cx="3324450" cy="356432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2279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)3-2-3(3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0"/>
            <a:ext cx="2974460" cy="7166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선풍기의 돌아가는 날개를 보고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605798" y="1146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419924" y="1198285"/>
            <a:ext cx="620721" cy="313547"/>
            <a:chOff x="5237898" y="1198285"/>
            <a:chExt cx="620721" cy="313547"/>
          </a:xfrm>
        </p:grpSpPr>
        <p:sp>
          <p:nvSpPr>
            <p:cNvPr id="41" name="직사각형 40"/>
            <p:cNvSpPr/>
            <p:nvPr/>
          </p:nvSpPr>
          <p:spPr>
            <a:xfrm>
              <a:off x="5269875" y="125543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237898" y="1198285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79864" y="1206277"/>
            <a:ext cx="665398" cy="313547"/>
            <a:chOff x="4698690" y="1206277"/>
            <a:chExt cx="665398" cy="313547"/>
          </a:xfrm>
        </p:grpSpPr>
        <p:sp>
          <p:nvSpPr>
            <p:cNvPr id="43" name="직사각형 42"/>
            <p:cNvSpPr/>
            <p:nvPr/>
          </p:nvSpPr>
          <p:spPr>
            <a:xfrm>
              <a:off x="4721162" y="1256644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698690" y="1206277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36" y="1808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597674" y="4939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31150" y="1512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43" y="4871156"/>
            <a:ext cx="360000" cy="360000"/>
          </a:xfrm>
          <a:prstGeom prst="rect">
            <a:avLst/>
          </a:prstGeom>
        </p:spPr>
      </p:pic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1DBA458F-859B-467A-8799-84CE413A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3D1E9976-5BB1-4291-B9ED-1DFAF0CA1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B5B919A4-2755-4389-B42B-A7BC0B6B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EDD27413-AF96-4D15-8FCC-35D4EE3C4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514C7B6A-27C6-4962-B1F8-ABAAC803B8FF}"/>
              </a:ext>
            </a:extLst>
          </p:cNvPr>
          <p:cNvGrpSpPr/>
          <p:nvPr/>
        </p:nvGrpSpPr>
        <p:grpSpPr>
          <a:xfrm>
            <a:off x="1411846" y="3072954"/>
            <a:ext cx="2185828" cy="1079180"/>
            <a:chOff x="990750" y="335974"/>
            <a:chExt cx="2644852" cy="1305808"/>
          </a:xfrm>
        </p:grpSpPr>
        <p:sp>
          <p:nvSpPr>
            <p:cNvPr id="63" name="모서리가 둥근 직사각형 61">
              <a:extLst>
                <a:ext uri="{FF2B5EF4-FFF2-40B4-BE49-F238E27FC236}">
                  <a16:creationId xmlns="" xmlns:a16="http://schemas.microsoft.com/office/drawing/2014/main" id="{C06FC4E3-1CFF-4DBB-BE41-24921519F535}"/>
                </a:ext>
              </a:extLst>
            </p:cNvPr>
            <p:cNvSpPr/>
            <p:nvPr/>
          </p:nvSpPr>
          <p:spPr>
            <a:xfrm>
              <a:off x="990750" y="335974"/>
              <a:ext cx="2644852" cy="11094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60DC5947-9828-495F-996F-3974493C62D6}"/>
                </a:ext>
              </a:extLst>
            </p:cNvPr>
            <p:cNvSpPr/>
            <p:nvPr/>
          </p:nvSpPr>
          <p:spPr>
            <a:xfrm>
              <a:off x="1061086" y="486231"/>
              <a:ext cx="2543753" cy="850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원을 그리려면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어떻게 해야 할까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="" xmlns:a16="http://schemas.microsoft.com/office/drawing/2014/main" id="{881DA9B9-05C1-4CB0-866E-39A721A65C1C}"/>
                </a:ext>
              </a:extLst>
            </p:cNvPr>
            <p:cNvSpPr/>
            <p:nvPr/>
          </p:nvSpPr>
          <p:spPr>
            <a:xfrm flipV="1">
              <a:off x="1454479" y="1437555"/>
              <a:ext cx="90011" cy="204227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6F51380C-E58F-4790-97E4-8FE0A0393A17}"/>
              </a:ext>
            </a:extLst>
          </p:cNvPr>
          <p:cNvGrpSpPr/>
          <p:nvPr/>
        </p:nvGrpSpPr>
        <p:grpSpPr>
          <a:xfrm>
            <a:off x="0" y="1145058"/>
            <a:ext cx="6984268" cy="4567884"/>
            <a:chOff x="0" y="1145058"/>
            <a:chExt cx="6984268" cy="4567884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DE437681-9308-435B-B9CC-7EDE64231F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57" r="10085"/>
            <a:stretch/>
          </p:blipFill>
          <p:spPr>
            <a:xfrm>
              <a:off x="3327373" y="1145058"/>
              <a:ext cx="3656895" cy="392075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5C304069-9D96-4D02-A6D9-8A092FB2F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683" t="955"/>
            <a:stretch/>
          </p:blipFill>
          <p:spPr>
            <a:xfrm>
              <a:off x="0" y="1145058"/>
              <a:ext cx="3347864" cy="392083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4980B8D9-2C90-45FD-833A-1BEB1C8F19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45" r="3315" b="7995"/>
            <a:stretch/>
          </p:blipFill>
          <p:spPr>
            <a:xfrm>
              <a:off x="0" y="5064869"/>
              <a:ext cx="6981216" cy="648073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66523" y="3007307"/>
            <a:ext cx="2461015" cy="995683"/>
            <a:chOff x="990751" y="646099"/>
            <a:chExt cx="2033896" cy="995683"/>
          </a:xfrm>
        </p:grpSpPr>
        <p:sp>
          <p:nvSpPr>
            <p:cNvPr id="25" name="모서리가 둥근 직사각형 61">
              <a:extLst>
                <a:ext uri="{FF2B5EF4-FFF2-40B4-BE49-F238E27FC236}">
                  <a16:creationId xmlns="" xmlns:a16="http://schemas.microsoft.com/office/drawing/2014/main" id="{EE208D9B-19FA-4584-9F0E-343E9CBF9006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49DE7668-8927-410F-B5B4-1B29F47D260B}"/>
                </a:ext>
              </a:extLst>
            </p:cNvPr>
            <p:cNvSpPr/>
            <p:nvPr/>
          </p:nvSpPr>
          <p:spPr>
            <a:xfrm>
              <a:off x="1121999" y="774945"/>
              <a:ext cx="181159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선풍기를 작동하니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원이 만들어지네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="" xmlns:a16="http://schemas.microsoft.com/office/drawing/2014/main" id="{C43CAEE3-4FEB-47B0-8571-DB915B6A7D4F}"/>
                </a:ext>
              </a:extLst>
            </p:cNvPr>
            <p:cNvSpPr/>
            <p:nvPr/>
          </p:nvSpPr>
          <p:spPr>
            <a:xfrm flipV="1">
              <a:off x="2580055" y="1437555"/>
              <a:ext cx="90011" cy="20422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818542" y="2997892"/>
            <a:ext cx="2185828" cy="1079180"/>
            <a:chOff x="990750" y="335974"/>
            <a:chExt cx="2644852" cy="1305808"/>
          </a:xfrm>
        </p:grpSpPr>
        <p:sp>
          <p:nvSpPr>
            <p:cNvPr id="31" name="모서리가 둥근 직사각형 61">
              <a:extLst>
                <a:ext uri="{FF2B5EF4-FFF2-40B4-BE49-F238E27FC236}">
                  <a16:creationId xmlns="" xmlns:a16="http://schemas.microsoft.com/office/drawing/2014/main" id="{EE208D9B-19FA-4584-9F0E-343E9CBF9006}"/>
                </a:ext>
              </a:extLst>
            </p:cNvPr>
            <p:cNvSpPr/>
            <p:nvPr/>
          </p:nvSpPr>
          <p:spPr>
            <a:xfrm>
              <a:off x="990750" y="335974"/>
              <a:ext cx="2644852" cy="11094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49DE7668-8927-410F-B5B4-1B29F47D260B}"/>
                </a:ext>
              </a:extLst>
            </p:cNvPr>
            <p:cNvSpPr/>
            <p:nvPr/>
          </p:nvSpPr>
          <p:spPr>
            <a:xfrm>
              <a:off x="1061086" y="486231"/>
              <a:ext cx="2543753" cy="850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원을 그리려면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어떻게 해야 할까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="" xmlns:a16="http://schemas.microsoft.com/office/drawing/2014/main" id="{C43CAEE3-4FEB-47B0-8571-DB915B6A7D4F}"/>
                </a:ext>
              </a:extLst>
            </p:cNvPr>
            <p:cNvSpPr/>
            <p:nvPr/>
          </p:nvSpPr>
          <p:spPr>
            <a:xfrm flipV="1">
              <a:off x="1454479" y="1437555"/>
              <a:ext cx="90011" cy="204227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타원 33"/>
          <p:cNvSpPr/>
          <p:nvPr/>
        </p:nvSpPr>
        <p:spPr>
          <a:xfrm>
            <a:off x="141289" y="1376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88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)3-2-3(3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208E4FEE-EFD0-4284-ABA0-4EC2B1040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411851CC-9A7C-43F3-8F94-B6EB871C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336A6A4-93AD-44A2-B82E-26ACA14D5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선풍기의 날개가 돌아가며 만든 모양에는 어떤 특징이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600908"/>
            <a:ext cx="2974460" cy="7671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선풍기의 날개가 돌아가면서 원이 만들어집니다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877571" y="1198285"/>
            <a:ext cx="1160781" cy="321539"/>
            <a:chOff x="4788024" y="1198285"/>
            <a:chExt cx="1160781" cy="321539"/>
          </a:xfrm>
        </p:grpSpPr>
        <p:grpSp>
          <p:nvGrpSpPr>
            <p:cNvPr id="72" name="그룹 71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568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016680FE-3524-4749-AB71-05FEC15ED878}"/>
              </a:ext>
            </a:extLst>
          </p:cNvPr>
          <p:cNvSpPr/>
          <p:nvPr/>
        </p:nvSpPr>
        <p:spPr>
          <a:xfrm>
            <a:off x="3597674" y="46307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AB739C60-6ACF-4D5E-8727-DB2B2056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812062D-60B6-4AB5-A4C5-223EC711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440262CF-E250-46FE-8A3A-7FD432DFC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FEE5D941-6052-4C45-BCF4-390A85C592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57" r="10085"/>
          <a:stretch/>
        </p:blipFill>
        <p:spPr>
          <a:xfrm>
            <a:off x="287524" y="1628876"/>
            <a:ext cx="3324450" cy="356432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DF5DB90-BCF4-4608-84D2-CD4982DC52BF}"/>
              </a:ext>
            </a:extLst>
          </p:cNvPr>
          <p:cNvSpPr/>
          <p:nvPr/>
        </p:nvSpPr>
        <p:spPr bwMode="auto">
          <a:xfrm>
            <a:off x="3916115" y="3489930"/>
            <a:ext cx="2974460" cy="4100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본을 뜰 수 없습니다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5A319B8F-EBB4-4CF9-8023-584B7891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833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43" y="4871156"/>
            <a:ext cx="360000" cy="36000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514C7B6A-27C6-4962-B1F8-ABAAC803B8FF}"/>
              </a:ext>
            </a:extLst>
          </p:cNvPr>
          <p:cNvGrpSpPr/>
          <p:nvPr/>
        </p:nvGrpSpPr>
        <p:grpSpPr>
          <a:xfrm>
            <a:off x="1411846" y="3072954"/>
            <a:ext cx="2185828" cy="1079180"/>
            <a:chOff x="990750" y="335974"/>
            <a:chExt cx="2644852" cy="1305808"/>
          </a:xfrm>
        </p:grpSpPr>
        <p:sp>
          <p:nvSpPr>
            <p:cNvPr id="38" name="모서리가 둥근 직사각형 61">
              <a:extLst>
                <a:ext uri="{FF2B5EF4-FFF2-40B4-BE49-F238E27FC236}">
                  <a16:creationId xmlns="" xmlns:a16="http://schemas.microsoft.com/office/drawing/2014/main" id="{C06FC4E3-1CFF-4DBB-BE41-24921519F535}"/>
                </a:ext>
              </a:extLst>
            </p:cNvPr>
            <p:cNvSpPr/>
            <p:nvPr/>
          </p:nvSpPr>
          <p:spPr>
            <a:xfrm>
              <a:off x="990750" y="335974"/>
              <a:ext cx="2644852" cy="11094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60DC5947-9828-495F-996F-3974493C62D6}"/>
                </a:ext>
              </a:extLst>
            </p:cNvPr>
            <p:cNvSpPr/>
            <p:nvPr/>
          </p:nvSpPr>
          <p:spPr>
            <a:xfrm>
              <a:off x="1061086" y="486231"/>
              <a:ext cx="2543753" cy="8504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원을 그리려면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어떻게 해야 할까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="" xmlns:a16="http://schemas.microsoft.com/office/drawing/2014/main" id="{881DA9B9-05C1-4CB0-866E-39A721A65C1C}"/>
                </a:ext>
              </a:extLst>
            </p:cNvPr>
            <p:cNvSpPr/>
            <p:nvPr/>
          </p:nvSpPr>
          <p:spPr>
            <a:xfrm flipV="1">
              <a:off x="1454479" y="1437555"/>
              <a:ext cx="90011" cy="204227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849C76F9-BC4B-4452-87A5-05C53CA0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kumimoji="1" lang="en-US" altLang="ko-KR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누름 못</a:t>
              </a:r>
            </a:p>
          </p:txBody>
        </p:sp>
      </p:grpSp>
      <p:sp>
        <p:nvSpPr>
          <p:cNvPr id="27" name="타원 26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E05E8580-F31A-43CA-8DA1-965084411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64476C6-2BF7-4B5D-B0CD-2269EAA0F2FE}"/>
              </a:ext>
            </a:extLst>
          </p:cNvPr>
          <p:cNvSpPr txBox="1"/>
          <p:nvPr/>
        </p:nvSpPr>
        <p:spPr>
          <a:xfrm>
            <a:off x="707420" y="3075968"/>
            <a:ext cx="60248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여러 가지 방법으로 원을 그릴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AE05DAD6-30C2-46BF-A9D7-B331D093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31839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1B5D547D-4295-42D5-8383-74766BD1C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="" xmlns:a16="http://schemas.microsoft.com/office/drawing/2014/main" id="{B5796611-CE3C-41E5-BF84-F38D7DCDF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D:\2022 2학기 업무\한대희 전자저작물\한대희 3-2\app\resource\contents\lesson03\ops\3\images\3_2\3_2_3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97" y="2469108"/>
            <a:ext cx="6687185" cy="211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5728C51B-0B5C-4A83-AC82-3788FBDAD451}"/>
              </a:ext>
            </a:extLst>
          </p:cNvPr>
          <p:cNvGrpSpPr/>
          <p:nvPr/>
        </p:nvGrpSpPr>
        <p:grpSpPr>
          <a:xfrm>
            <a:off x="5292080" y="1302898"/>
            <a:ext cx="1806330" cy="325902"/>
            <a:chOff x="5105930" y="1193922"/>
            <a:chExt cx="1806330" cy="325902"/>
          </a:xfrm>
        </p:grpSpPr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07F3A241-83F8-434C-855E-EE3BF52E0CBD}"/>
                </a:ext>
              </a:extLst>
            </p:cNvPr>
            <p:cNvGrpSpPr/>
            <p:nvPr/>
          </p:nvGrpSpPr>
          <p:grpSpPr>
            <a:xfrm>
              <a:off x="624686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A218FDF0-CAC1-46D3-AE17-F53ED6E5F8CC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EA234E84-EFFB-438E-8FA4-2BE0895BE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11710C4-8B4C-41FF-A4D1-84A7E76DDDC1}"/>
                </a:ext>
              </a:extLst>
            </p:cNvPr>
            <p:cNvGrpSpPr/>
            <p:nvPr/>
          </p:nvGrpSpPr>
          <p:grpSpPr>
            <a:xfrm>
              <a:off x="568812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4A493EA8-362E-43CA-9644-90BC0CC03314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B5A13548-0F91-43BF-81D7-1D6ED53FF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068EA511-1AA9-45CE-A600-0FF950E90616}"/>
                </a:ext>
              </a:extLst>
            </p:cNvPr>
            <p:cNvGrpSpPr/>
            <p:nvPr/>
          </p:nvGrpSpPr>
          <p:grpSpPr>
            <a:xfrm>
              <a:off x="5105930" y="1206277"/>
              <a:ext cx="665398" cy="313547"/>
              <a:chOff x="4656556" y="1206277"/>
              <a:chExt cx="665398" cy="313547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65FB42AB-E549-4933-97DE-0DD80A3FF912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FB70ABF1-AE3A-48B7-BB09-20B7F7D088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556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B55EB768-A9C2-41AB-A0EC-0963161E24F6}"/>
              </a:ext>
            </a:extLst>
          </p:cNvPr>
          <p:cNvSpPr/>
          <p:nvPr/>
        </p:nvSpPr>
        <p:spPr>
          <a:xfrm>
            <a:off x="5060148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6AA6ACF9-7037-4A4D-A5F9-66EA1A4D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4" name="직사각형 21">
            <a:extLst>
              <a:ext uri="{FF2B5EF4-FFF2-40B4-BE49-F238E27FC236}">
                <a16:creationId xmlns="" xmlns:a16="http://schemas.microsoft.com/office/drawing/2014/main" id="{709B1A6D-5DDB-4379-9E70-8C740754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62061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삭제 후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76C94D08-37A2-490F-B8E6-9CDE91333169}"/>
              </a:ext>
            </a:extLst>
          </p:cNvPr>
          <p:cNvSpPr/>
          <p:nvPr/>
        </p:nvSpPr>
        <p:spPr>
          <a:xfrm>
            <a:off x="6571844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19FD599C-0BA8-4EA2-BFC7-D0F4D8DF0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EC0520E1-F341-4DF3-81F2-4F154C644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2F64A43-0F5E-47CA-9B88-88A5DF588096}"/>
              </a:ext>
            </a:extLst>
          </p:cNvPr>
          <p:cNvSpPr/>
          <p:nvPr/>
        </p:nvSpPr>
        <p:spPr bwMode="auto">
          <a:xfrm>
            <a:off x="1331640" y="3210931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68B05EF-F4A2-4F64-82E0-8E5B199224A7}"/>
              </a:ext>
            </a:extLst>
          </p:cNvPr>
          <p:cNvSpPr/>
          <p:nvPr/>
        </p:nvSpPr>
        <p:spPr bwMode="auto">
          <a:xfrm>
            <a:off x="1986051" y="3588176"/>
            <a:ext cx="262838" cy="233591"/>
          </a:xfrm>
          <a:prstGeom prst="rect">
            <a:avLst/>
          </a:prstGeom>
          <a:solidFill>
            <a:srgbClr val="CBE7F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77A6308-1AEB-43FC-8429-FCB025E5B53A}"/>
              </a:ext>
            </a:extLst>
          </p:cNvPr>
          <p:cNvSpPr/>
          <p:nvPr/>
        </p:nvSpPr>
        <p:spPr bwMode="auto">
          <a:xfrm>
            <a:off x="2483768" y="3588176"/>
            <a:ext cx="262838" cy="233591"/>
          </a:xfrm>
          <a:prstGeom prst="rect">
            <a:avLst/>
          </a:prstGeom>
          <a:solidFill>
            <a:srgbClr val="CBE7F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말풍선: 모서리가 둥근 사각형 5">
            <a:extLst>
              <a:ext uri="{FF2B5EF4-FFF2-40B4-BE49-F238E27FC236}">
                <a16:creationId xmlns="" xmlns:a16="http://schemas.microsoft.com/office/drawing/2014/main" id="{9B0680B3-130E-4BAA-B17C-83AE57EA8BF7}"/>
              </a:ext>
            </a:extLst>
          </p:cNvPr>
          <p:cNvSpPr/>
          <p:nvPr/>
        </p:nvSpPr>
        <p:spPr>
          <a:xfrm>
            <a:off x="4305059" y="2444998"/>
            <a:ext cx="2673679" cy="1080120"/>
          </a:xfrm>
          <a:prstGeom prst="wedgeRoundRectCallout">
            <a:avLst>
              <a:gd name="adj1" fmla="val -29514"/>
              <a:gd name="adj2" fmla="val 69045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중심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ㅇ으로부터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cm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떨어진 곳에</a:t>
            </a: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찍어요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489C94C5-D109-424F-B338-ECF51A97CB79}"/>
              </a:ext>
            </a:extLst>
          </p:cNvPr>
          <p:cNvSpPr/>
          <p:nvPr/>
        </p:nvSpPr>
        <p:spPr>
          <a:xfrm>
            <a:off x="4238312" y="2298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4465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3-2\app\resource\contents\lesson03\ops\3\images\3_2\3_2_3_01.png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79" y="3031056"/>
            <a:ext cx="18002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318" y="3057191"/>
            <a:ext cx="18383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01" y="3040580"/>
            <a:ext cx="17907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DE4B67A1-48EA-4B43-ABE1-847894A94C44}"/>
              </a:ext>
            </a:extLst>
          </p:cNvPr>
          <p:cNvGrpSpPr/>
          <p:nvPr/>
        </p:nvGrpSpPr>
        <p:grpSpPr>
          <a:xfrm>
            <a:off x="5351177" y="1302898"/>
            <a:ext cx="1741724" cy="325902"/>
            <a:chOff x="4810496" y="1193922"/>
            <a:chExt cx="1741724" cy="325902"/>
          </a:xfrm>
        </p:grpSpPr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606F8EE5-41D2-4BC7-8132-D00C15298680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E6302CE6-C1C1-4999-B079-BD7BEAF2FFF9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F214D64E-6EFE-40DD-A635-6568AE9BDB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2CE27CE0-D2CD-4402-B2F5-21552288426D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7EDE2BBB-71B9-4C6F-AC48-3893BAC6F009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2404B12A-7026-489C-81E1-74E33D5E24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87276970-0B78-49DB-AC5A-375585B1A739}"/>
                </a:ext>
              </a:extLst>
            </p:cNvPr>
            <p:cNvGrpSpPr/>
            <p:nvPr/>
          </p:nvGrpSpPr>
          <p:grpSpPr>
            <a:xfrm>
              <a:off x="4810496" y="1206277"/>
              <a:ext cx="696987" cy="313547"/>
              <a:chOff x="4721162" y="1206277"/>
              <a:chExt cx="696987" cy="31354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28E8158C-DE75-4673-88C4-7D860C69586A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F2C5C787-3813-4ABD-899A-E2E1262F5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751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33" name="TextBox 7">
            <a:extLst>
              <a:ext uri="{FF2B5EF4-FFF2-40B4-BE49-F238E27FC236}">
                <a16:creationId xmlns="" xmlns:a16="http://schemas.microsoft.com/office/drawing/2014/main" id="{AAA806B6-5342-469A-9DBF-EE34DA40F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6043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3-2\app\resource\contents\lesson03\ops\3\images\3_2\3_2_3_ani_1_01.png, 3_2_3_ani_2_01.png, 3_2_3_ani_3_01.png, mo_323_01.gif, mo_323_02.gif,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mo_323_03.gif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8">
            <a:extLst>
              <a:ext uri="{FF2B5EF4-FFF2-40B4-BE49-F238E27FC236}">
                <a16:creationId xmlns="" xmlns:a16="http://schemas.microsoft.com/office/drawing/2014/main" id="{9F56C0E7-622D-44E5-A237-2D9E58DA2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D618B3CD-A86F-43B4-A010-4DEB32B6E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E49C6335-7AE2-47DF-ABBA-E974FA857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원을 그려 볼까요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D58F9DF7-3472-4DD0-8ECB-91EDACB80F0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자를 사용하여 반지름이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원을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842BED9A-B4EE-4C66-AC2C-E1AE1263578C}"/>
              </a:ext>
            </a:extLst>
          </p:cNvPr>
          <p:cNvSpPr txBox="1"/>
          <p:nvPr/>
        </p:nvSpPr>
        <p:spPr>
          <a:xfrm>
            <a:off x="389043" y="180882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중심으로부터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떨어진 곳에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점을 각각 찍고 점을 이어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="" xmlns:a16="http://schemas.microsoft.com/office/drawing/2014/main" id="{51837E3E-DFDA-4080-BF48-D30E242A1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62061"/>
            <a:ext cx="2159732" cy="443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클릭 시 확대 팝업 창에 각각의 모션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푸른 느낌표 약물 대신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3-2\app\resource\contents\lesson03\ops\3\3_2_03.html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각각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1">
            <a:extLst>
              <a:ext uri="{FF2B5EF4-FFF2-40B4-BE49-F238E27FC236}">
                <a16:creationId xmlns="" xmlns:a16="http://schemas.microsoft.com/office/drawing/2014/main" id="{6CB33417-9B68-4B55-9B02-5858AC69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312" y="205906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0E9D1CF-003E-4F0B-89E6-960DA4F07C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2444" y="2010582"/>
            <a:ext cx="351924" cy="3421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45258BAE-4EC1-4C3A-880F-C78C4F1C08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2315" y="3915577"/>
            <a:ext cx="2078367" cy="816502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4904910" y="2985322"/>
            <a:ext cx="1913487" cy="1933256"/>
          </a:xfrm>
          <a:prstGeom prst="roundRect">
            <a:avLst>
              <a:gd name="adj" fmla="val 6321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594855" y="2985322"/>
            <a:ext cx="1913487" cy="1933256"/>
          </a:xfrm>
          <a:prstGeom prst="roundRect">
            <a:avLst>
              <a:gd name="adj" fmla="val 6321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07749" y="2971785"/>
            <a:ext cx="1913487" cy="1933256"/>
          </a:xfrm>
          <a:prstGeom prst="roundRect">
            <a:avLst>
              <a:gd name="adj" fmla="val 6321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5377822" y="2645179"/>
            <a:ext cx="100811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3059425" y="2677671"/>
            <a:ext cx="100811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760436" y="2645178"/>
            <a:ext cx="1008112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952068" y="3855958"/>
            <a:ext cx="38690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383580" y="3918539"/>
            <a:ext cx="38690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5689685" y="3981120"/>
            <a:ext cx="38690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73" y="402887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278" y="402887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863" y="403852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AA5D457A-6CE2-4094-B517-1F35FB4AFE49}"/>
              </a:ext>
            </a:extLst>
          </p:cNvPr>
          <p:cNvSpPr/>
          <p:nvPr/>
        </p:nvSpPr>
        <p:spPr>
          <a:xfrm>
            <a:off x="1629281" y="41211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AA5D457A-6CE2-4094-B517-1F35FB4AFE49}"/>
              </a:ext>
            </a:extLst>
          </p:cNvPr>
          <p:cNvSpPr/>
          <p:nvPr/>
        </p:nvSpPr>
        <p:spPr>
          <a:xfrm>
            <a:off x="4040163" y="40385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AA5D457A-6CE2-4094-B517-1F35FB4AFE49}"/>
              </a:ext>
            </a:extLst>
          </p:cNvPr>
          <p:cNvSpPr/>
          <p:nvPr/>
        </p:nvSpPr>
        <p:spPr>
          <a:xfrm>
            <a:off x="6312748" y="4048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60735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37" y="260735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865" y="26167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587" y="198944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AA5D457A-6CE2-4094-B517-1F35FB4AFE49}"/>
              </a:ext>
            </a:extLst>
          </p:cNvPr>
          <p:cNvSpPr/>
          <p:nvPr/>
        </p:nvSpPr>
        <p:spPr>
          <a:xfrm>
            <a:off x="1922730" y="2499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AA5D457A-6CE2-4094-B517-1F35FB4AFE49}"/>
              </a:ext>
            </a:extLst>
          </p:cNvPr>
          <p:cNvSpPr/>
          <p:nvPr/>
        </p:nvSpPr>
        <p:spPr>
          <a:xfrm>
            <a:off x="4236523" y="2479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AA5D457A-6CE2-4094-B517-1F35FB4AFE49}"/>
              </a:ext>
            </a:extLst>
          </p:cNvPr>
          <p:cNvSpPr/>
          <p:nvPr/>
        </p:nvSpPr>
        <p:spPr>
          <a:xfrm>
            <a:off x="6563372" y="2479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58065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45423</TotalTime>
  <Words>2744</Words>
  <Application>Microsoft Office PowerPoint</Application>
  <PresentationFormat>화면 슬라이드 쇼(4:3)</PresentationFormat>
  <Paragraphs>976</Paragraphs>
  <Slides>34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8556</cp:revision>
  <cp:lastPrinted>2021-12-20T01:30:02Z</cp:lastPrinted>
  <dcterms:created xsi:type="dcterms:W3CDTF">2008-07-15T12:19:11Z</dcterms:created>
  <dcterms:modified xsi:type="dcterms:W3CDTF">2022-06-30T23:49:09Z</dcterms:modified>
</cp:coreProperties>
</file>