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72" r:id="rId4"/>
    <p:sldId id="1387" r:id="rId5"/>
    <p:sldId id="1415" r:id="rId6"/>
    <p:sldId id="1388" r:id="rId7"/>
    <p:sldId id="1417" r:id="rId8"/>
    <p:sldId id="1416" r:id="rId9"/>
    <p:sldId id="1418" r:id="rId10"/>
    <p:sldId id="1384" r:id="rId11"/>
    <p:sldId id="1419" r:id="rId12"/>
    <p:sldId id="1392" r:id="rId13"/>
    <p:sldId id="1422" r:id="rId14"/>
    <p:sldId id="1394" r:id="rId15"/>
    <p:sldId id="1420" r:id="rId16"/>
    <p:sldId id="1401" r:id="rId17"/>
    <p:sldId id="1421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D"/>
    <a:srgbClr val="EEF3FF"/>
    <a:srgbClr val="C1E8EC"/>
    <a:srgbClr val="00A0FF"/>
    <a:srgbClr val="C3D69B"/>
    <a:srgbClr val="336600"/>
    <a:srgbClr val="FDDA8E"/>
    <a:srgbClr val="339933"/>
    <a:srgbClr val="B3CC82"/>
    <a:srgbClr val="337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8575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id="{673C9714-D228-4B0E-A792-AE9F5752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826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지름을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긋고        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250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6">
            <a:extLst>
              <a:ext uri="{FF2B5EF4-FFF2-40B4-BE49-F238E27FC236}">
                <a16:creationId xmlns:a16="http://schemas.microsoft.com/office/drawing/2014/main" id="{A6FF4D4F-CA3B-42B8-8BE8-0A4053A0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1B9526A1-5138-43FF-B46E-13121C4C239A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633A9D-D76C-4BF7-9546-C2CEF9C3D1D7}"/>
              </a:ext>
            </a:extLst>
          </p:cNvPr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약물은 처음에는 보이지 않다가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예 약물과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36B207-3BDC-4DD8-86EB-7C335898DC4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437B3-ACAE-4159-B39F-A153340FEA7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593AC5BD-DA16-4D40-8AAD-58BF8BA4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6CC0958-CA5B-4D62-92CE-EB666041ADA8}"/>
              </a:ext>
            </a:extLst>
          </p:cNvPr>
          <p:cNvGrpSpPr/>
          <p:nvPr/>
        </p:nvGrpSpPr>
        <p:grpSpPr>
          <a:xfrm>
            <a:off x="4650572" y="1160748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3FFE3085-DC1A-4345-8B28-2B9B6D0AF0A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58">
              <a:extLst>
                <a:ext uri="{FF2B5EF4-FFF2-40B4-BE49-F238E27FC236}">
                  <a16:creationId xmlns:a16="http://schemas.microsoft.com/office/drawing/2014/main" id="{32DFF753-1B0B-4392-B535-A53EA7FA8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4ECF293-3424-4C04-A58B-22F67CDF0DEC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BA092B1C-31BF-4ADC-AEB2-6B644A52CAF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109">
                <a:extLst>
                  <a:ext uri="{FF2B5EF4-FFF2-40B4-BE49-F238E27FC236}">
                    <a16:creationId xmlns:a16="http://schemas.microsoft.com/office/drawing/2014/main" id="{3B01CDBD-0FC4-4ADE-9375-C075743A4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B918191-BA50-43B4-B804-326D55DDB924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0BFE90B-BD06-4715-A8B2-504C27A306E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107">
                <a:extLst>
                  <a:ext uri="{FF2B5EF4-FFF2-40B4-BE49-F238E27FC236}">
                    <a16:creationId xmlns:a16="http://schemas.microsoft.com/office/drawing/2014/main" id="{DE6599BC-9A66-4FEC-8A30-A719A28F1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8ED53BD-6486-45CF-ACF9-BA4FD5889BD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37D60108-6B4C-4D5E-A74C-413C1D5AA4C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5">
                <a:extLst>
                  <a:ext uri="{FF2B5EF4-FFF2-40B4-BE49-F238E27FC236}">
                    <a16:creationId xmlns:a16="http://schemas.microsoft.com/office/drawing/2014/main" id="{945DE9D0-6574-4FCB-9411-49505782F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A91626-2A55-4CAE-8801-A6A137A1E2D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D85609-7BCB-435D-9B20-76743F919A5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0" name="TextBox 103">
                <a:extLst>
                  <a:ext uri="{FF2B5EF4-FFF2-40B4-BE49-F238E27FC236}">
                    <a16:creationId xmlns:a16="http://schemas.microsoft.com/office/drawing/2014/main" id="{D5CDF443-65A2-46EF-AE07-AFCC1DF6B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1273B5-1A72-42B8-B40A-A4B7ED82F4B0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1B61A0B6-318D-4BB3-A291-10E736070F6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7" name="TextBox 101">
                <a:extLst>
                  <a:ext uri="{FF2B5EF4-FFF2-40B4-BE49-F238E27FC236}">
                    <a16:creationId xmlns:a16="http://schemas.microsoft.com/office/drawing/2014/main" id="{178B8DFB-AF8A-4BEE-8591-AFCC588C2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C4F941-1A31-4DFD-9B61-D82E821C7FCF}"/>
              </a:ext>
            </a:extLst>
          </p:cNvPr>
          <p:cNvGrpSpPr/>
          <p:nvPr/>
        </p:nvGrpSpPr>
        <p:grpSpPr>
          <a:xfrm>
            <a:off x="6699186" y="116087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D402665C-1883-427D-B9F9-C3FC60DE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57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BC076E-AAD5-4FBA-8404-99287210F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45" t="6140"/>
          <a:stretch/>
        </p:blipFill>
        <p:spPr>
          <a:xfrm>
            <a:off x="507470" y="2312876"/>
            <a:ext cx="2797695" cy="2601601"/>
          </a:xfrm>
          <a:prstGeom prst="rect">
            <a:avLst/>
          </a:prstGeom>
        </p:spPr>
      </p:pic>
      <p:pic>
        <p:nvPicPr>
          <p:cNvPr id="84" name="Picture 20">
            <a:extLst>
              <a:ext uri="{FF2B5EF4-FFF2-40B4-BE49-F238E27FC236}">
                <a16:creationId xmlns:a16="http://schemas.microsoft.com/office/drawing/2014/main" id="{B8FD81A5-CBF1-400D-9C2A-6415EB12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342972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76C8097A-BD6C-4967-86CD-EE9313FC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23" y="3514667"/>
            <a:ext cx="343501" cy="46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77F8D4-11D5-4803-86C1-B315F30A491C}"/>
              </a:ext>
            </a:extLst>
          </p:cNvPr>
          <p:cNvSpPr/>
          <p:nvPr/>
        </p:nvSpPr>
        <p:spPr>
          <a:xfrm>
            <a:off x="4142373" y="2999543"/>
            <a:ext cx="2241088" cy="111540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지름은 모두 원의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29AF6E2B-332E-4663-A972-154A30A4EA15}"/>
              </a:ext>
            </a:extLst>
          </p:cNvPr>
          <p:cNvSpPr txBox="1"/>
          <p:nvPr/>
        </p:nvSpPr>
        <p:spPr>
          <a:xfrm>
            <a:off x="1652362" y="3612399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5210A6-CEEE-4802-941B-DB4D26895280}"/>
              </a:ext>
            </a:extLst>
          </p:cNvPr>
          <p:cNvSpPr txBox="1"/>
          <p:nvPr/>
        </p:nvSpPr>
        <p:spPr>
          <a:xfrm>
            <a:off x="4247944" y="3600766"/>
            <a:ext cx="72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8E42E7ED-533E-40ED-AB66-7B2DDC84F8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7944" y="3447463"/>
            <a:ext cx="360000" cy="355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43BB02-81BA-4390-BD50-D40748256277}"/>
              </a:ext>
            </a:extLst>
          </p:cNvPr>
          <p:cNvCxnSpPr/>
          <p:nvPr/>
        </p:nvCxnSpPr>
        <p:spPr bwMode="auto">
          <a:xfrm>
            <a:off x="876480" y="2881660"/>
            <a:ext cx="1857375" cy="135064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EC06141-52F0-4CE9-949B-2247671A083A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575" y="2875945"/>
            <a:ext cx="1851660" cy="135636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DB7998-D682-4052-A6B0-1DC1DEFB613B}"/>
              </a:ext>
            </a:extLst>
          </p:cNvPr>
          <p:cNvCxnSpPr/>
          <p:nvPr/>
        </p:nvCxnSpPr>
        <p:spPr bwMode="auto">
          <a:xfrm>
            <a:off x="681557" y="3538885"/>
            <a:ext cx="2288518" cy="762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0EAA407E-F1AF-4B79-9E16-330FBD53BEB7}"/>
              </a:ext>
            </a:extLst>
          </p:cNvPr>
          <p:cNvSpPr/>
          <p:nvPr/>
        </p:nvSpPr>
        <p:spPr>
          <a:xfrm>
            <a:off x="1652136" y="394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10120D7-727A-4E86-B727-D53EB3541867}"/>
              </a:ext>
            </a:extLst>
          </p:cNvPr>
          <p:cNvSpPr/>
          <p:nvPr/>
        </p:nvSpPr>
        <p:spPr>
          <a:xfrm>
            <a:off x="5244657" y="4954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CFB1A691-988D-499C-80D1-E0DA05FF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7607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AA261CFA-D729-425F-91A8-0829E57189F0}"/>
              </a:ext>
            </a:extLst>
          </p:cNvPr>
          <p:cNvSpPr/>
          <p:nvPr/>
        </p:nvSpPr>
        <p:spPr>
          <a:xfrm>
            <a:off x="2292151" y="3448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AA407E-F1AF-4B79-9E16-330FBD53BEB7}"/>
              </a:ext>
            </a:extLst>
          </p:cNvPr>
          <p:cNvSpPr/>
          <p:nvPr/>
        </p:nvSpPr>
        <p:spPr>
          <a:xfrm>
            <a:off x="423765" y="2500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B9526A1-5138-43FF-B46E-13121C4C239A}"/>
              </a:ext>
            </a:extLst>
          </p:cNvPr>
          <p:cNvSpPr/>
          <p:nvPr/>
        </p:nvSpPr>
        <p:spPr>
          <a:xfrm>
            <a:off x="3394612" y="3711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26235" y="2500309"/>
            <a:ext cx="431058" cy="3756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A261CFA-D729-425F-91A8-0829E57189F0}"/>
              </a:ext>
            </a:extLst>
          </p:cNvPr>
          <p:cNvSpPr/>
          <p:nvPr/>
        </p:nvSpPr>
        <p:spPr>
          <a:xfrm>
            <a:off x="2821806" y="2234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지름을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긋고        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6FF4D4F-CA3B-42B8-8BE8-0A4053A0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36B207-3BDC-4DD8-86EB-7C335898DC4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437B3-ACAE-4159-B39F-A153340FEA7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593AC5BD-DA16-4D40-8AAD-58BF8BA4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6CC0958-CA5B-4D62-92CE-EB666041ADA8}"/>
              </a:ext>
            </a:extLst>
          </p:cNvPr>
          <p:cNvGrpSpPr/>
          <p:nvPr/>
        </p:nvGrpSpPr>
        <p:grpSpPr>
          <a:xfrm>
            <a:off x="4650572" y="1160748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3FFE3085-DC1A-4345-8B28-2B9B6D0AF0A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58">
              <a:extLst>
                <a:ext uri="{FF2B5EF4-FFF2-40B4-BE49-F238E27FC236}">
                  <a16:creationId xmlns:a16="http://schemas.microsoft.com/office/drawing/2014/main" id="{32DFF753-1B0B-4392-B535-A53EA7FA8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4ECF293-3424-4C04-A58B-22F67CDF0DEC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BA092B1C-31BF-4ADC-AEB2-6B644A52CAF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109">
                <a:extLst>
                  <a:ext uri="{FF2B5EF4-FFF2-40B4-BE49-F238E27FC236}">
                    <a16:creationId xmlns:a16="http://schemas.microsoft.com/office/drawing/2014/main" id="{3B01CDBD-0FC4-4ADE-9375-C075743A4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B918191-BA50-43B4-B804-326D55DDB924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0BFE90B-BD06-4715-A8B2-504C27A306E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107">
                <a:extLst>
                  <a:ext uri="{FF2B5EF4-FFF2-40B4-BE49-F238E27FC236}">
                    <a16:creationId xmlns:a16="http://schemas.microsoft.com/office/drawing/2014/main" id="{DE6599BC-9A66-4FEC-8A30-A719A28F1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8ED53BD-6486-45CF-ACF9-BA4FD5889BD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37D60108-6B4C-4D5E-A74C-413C1D5AA4C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5">
                <a:extLst>
                  <a:ext uri="{FF2B5EF4-FFF2-40B4-BE49-F238E27FC236}">
                    <a16:creationId xmlns:a16="http://schemas.microsoft.com/office/drawing/2014/main" id="{945DE9D0-6574-4FCB-9411-49505782F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A91626-2A55-4CAE-8801-A6A137A1E2D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D85609-7BCB-435D-9B20-76743F919A5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0" name="TextBox 103">
                <a:extLst>
                  <a:ext uri="{FF2B5EF4-FFF2-40B4-BE49-F238E27FC236}">
                    <a16:creationId xmlns:a16="http://schemas.microsoft.com/office/drawing/2014/main" id="{D5CDF443-65A2-46EF-AE07-AFCC1DF6B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1273B5-1A72-42B8-B40A-A4B7ED82F4B0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1B61A0B6-318D-4BB3-A291-10E736070F6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7" name="TextBox 101">
                <a:extLst>
                  <a:ext uri="{FF2B5EF4-FFF2-40B4-BE49-F238E27FC236}">
                    <a16:creationId xmlns:a16="http://schemas.microsoft.com/office/drawing/2014/main" id="{178B8DFB-AF8A-4BEE-8591-AFCC588C2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C4F941-1A31-4DFD-9B61-D82E821C7FCF}"/>
              </a:ext>
            </a:extLst>
          </p:cNvPr>
          <p:cNvGrpSpPr/>
          <p:nvPr/>
        </p:nvGrpSpPr>
        <p:grpSpPr>
          <a:xfrm>
            <a:off x="6699186" y="116087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D402665C-1883-427D-B9F9-C3FC60DE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57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BC076E-AAD5-4FBA-8404-99287210F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45" t="6140"/>
          <a:stretch/>
        </p:blipFill>
        <p:spPr>
          <a:xfrm>
            <a:off x="507470" y="2312876"/>
            <a:ext cx="2797695" cy="2601601"/>
          </a:xfrm>
          <a:prstGeom prst="rect">
            <a:avLst/>
          </a:prstGeom>
        </p:spPr>
      </p:pic>
      <p:pic>
        <p:nvPicPr>
          <p:cNvPr id="84" name="Picture 20">
            <a:extLst>
              <a:ext uri="{FF2B5EF4-FFF2-40B4-BE49-F238E27FC236}">
                <a16:creationId xmlns:a16="http://schemas.microsoft.com/office/drawing/2014/main" id="{B8FD81A5-CBF1-400D-9C2A-6415EB12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93" y="342972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77F8D4-11D5-4803-86C1-B315F30A491C}"/>
              </a:ext>
            </a:extLst>
          </p:cNvPr>
          <p:cNvSpPr/>
          <p:nvPr/>
        </p:nvSpPr>
        <p:spPr>
          <a:xfrm>
            <a:off x="3818337" y="2999543"/>
            <a:ext cx="2703774" cy="111540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지름은 모두 원의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29AF6E2B-332E-4663-A972-154A30A4EA15}"/>
              </a:ext>
            </a:extLst>
          </p:cNvPr>
          <p:cNvSpPr txBox="1"/>
          <p:nvPr/>
        </p:nvSpPr>
        <p:spPr>
          <a:xfrm>
            <a:off x="1652362" y="3612399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5210A6-CEEE-4802-941B-DB4D26895280}"/>
              </a:ext>
            </a:extLst>
          </p:cNvPr>
          <p:cNvSpPr txBox="1"/>
          <p:nvPr/>
        </p:nvSpPr>
        <p:spPr>
          <a:xfrm>
            <a:off x="4202614" y="3600766"/>
            <a:ext cx="72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8E42E7ED-533E-40ED-AB66-7B2DDC84F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614" y="3447463"/>
            <a:ext cx="360000" cy="355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43BB02-81BA-4390-BD50-D40748256277}"/>
              </a:ext>
            </a:extLst>
          </p:cNvPr>
          <p:cNvCxnSpPr/>
          <p:nvPr/>
        </p:nvCxnSpPr>
        <p:spPr bwMode="auto">
          <a:xfrm>
            <a:off x="876480" y="2881660"/>
            <a:ext cx="1857375" cy="135064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EC06141-52F0-4CE9-949B-2247671A083A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575" y="2875945"/>
            <a:ext cx="1851660" cy="135636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DB7998-D682-4052-A6B0-1DC1DEFB613B}"/>
              </a:ext>
            </a:extLst>
          </p:cNvPr>
          <p:cNvCxnSpPr/>
          <p:nvPr/>
        </p:nvCxnSpPr>
        <p:spPr bwMode="auto">
          <a:xfrm>
            <a:off x="681557" y="3538885"/>
            <a:ext cx="2288518" cy="762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5" name="Picture 2">
            <a:extLst>
              <a:ext uri="{FF2B5EF4-FFF2-40B4-BE49-F238E27FC236}">
                <a16:creationId xmlns:a16="http://schemas.microsoft.com/office/drawing/2014/main" id="{CFB1A691-988D-499C-80D1-E0DA05FF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7607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65641FE-F930-4E33-AA89-306197531BE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5A1AB06-7147-4738-98BA-5F548AFD851D}"/>
              </a:ext>
            </a:extLst>
          </p:cNvPr>
          <p:cNvGrpSpPr/>
          <p:nvPr/>
        </p:nvGrpSpPr>
        <p:grpSpPr>
          <a:xfrm>
            <a:off x="211371" y="4120565"/>
            <a:ext cx="6667165" cy="1116799"/>
            <a:chOff x="211371" y="4120565"/>
            <a:chExt cx="6667165" cy="11167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B2C43D7-0A0A-4931-AEF1-76C4A3ED849A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id="{B2A1FF42-12BA-4078-A350-DBC836345227}"/>
                </a:ext>
              </a:extLst>
            </p:cNvPr>
            <p:cNvSpPr/>
            <p:nvPr/>
          </p:nvSpPr>
          <p:spPr>
            <a:xfrm>
              <a:off x="370800" y="41205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2559E008-611C-497E-A9A5-727CE636E33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13271C23-F60D-48FB-B35C-29433CD7AC0C}"/>
                </a:ext>
              </a:extLst>
            </p:cNvPr>
            <p:cNvSpPr txBox="1"/>
            <p:nvPr/>
          </p:nvSpPr>
          <p:spPr>
            <a:xfrm>
              <a:off x="467558" y="4557085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지름은 모두 원의 중심을 지납니다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726235" y="2500309"/>
            <a:ext cx="431058" cy="3756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2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DFDE5-1C90-4920-842F-CE62EC04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174726"/>
            <a:ext cx="2838450" cy="28384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길이를 재어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246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Picture 6">
            <a:extLst>
              <a:ext uri="{FF2B5EF4-FFF2-40B4-BE49-F238E27FC236}">
                <a16:creationId xmlns:a16="http://schemas.microsoft.com/office/drawing/2014/main" id="{98753EB0-B37F-4E0E-B742-4BEF3A6D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1DD9FB04-F623-4705-A736-F5D2C31482C1}"/>
              </a:ext>
            </a:extLst>
          </p:cNvPr>
          <p:cNvSpPr/>
          <p:nvPr/>
        </p:nvSpPr>
        <p:spPr>
          <a:xfrm>
            <a:off x="6538331" y="4987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0F84660-74F6-441D-92B1-111F03D13508}"/>
              </a:ext>
            </a:extLst>
          </p:cNvPr>
          <p:cNvSpPr/>
          <p:nvPr/>
        </p:nvSpPr>
        <p:spPr>
          <a:xfrm>
            <a:off x="259831" y="221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D3920B9F-40B7-4518-91AC-703422A8530D}"/>
              </a:ext>
            </a:extLst>
          </p:cNvPr>
          <p:cNvSpPr txBox="1"/>
          <p:nvPr/>
        </p:nvSpPr>
        <p:spPr>
          <a:xfrm>
            <a:off x="1187624" y="3573016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DBEC2-C8B6-4581-A39D-FEEB1D19F58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1F0475-175F-4768-A465-EFAD3818565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F40F344B-669D-4EE9-BEFF-C1F8065A4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3A5060B-FB50-41E9-9252-D3EE7304CDD8}"/>
              </a:ext>
            </a:extLst>
          </p:cNvPr>
          <p:cNvGrpSpPr/>
          <p:nvPr/>
        </p:nvGrpSpPr>
        <p:grpSpPr>
          <a:xfrm>
            <a:off x="4650572" y="1160748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C472AFB-4E75-458F-9324-79711C5322F2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58">
              <a:extLst>
                <a:ext uri="{FF2B5EF4-FFF2-40B4-BE49-F238E27FC236}">
                  <a16:creationId xmlns:a16="http://schemas.microsoft.com/office/drawing/2014/main" id="{00290BC7-8F38-4483-91EF-D1808F3F7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B702DAE-868D-4D8C-863D-B9C1CE24E71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7187565B-CE96-46D2-A3D8-5A5EF5A3C12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109">
                <a:extLst>
                  <a:ext uri="{FF2B5EF4-FFF2-40B4-BE49-F238E27FC236}">
                    <a16:creationId xmlns:a16="http://schemas.microsoft.com/office/drawing/2014/main" id="{56CBA4DB-0132-4EC1-B195-04BDF7404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82D2FF-54FD-4BB8-88AF-ACA8D6DD07D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E42F1802-05F3-4BE8-8A26-80F43C3E36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1" name="TextBox 107">
                <a:extLst>
                  <a:ext uri="{FF2B5EF4-FFF2-40B4-BE49-F238E27FC236}">
                    <a16:creationId xmlns:a16="http://schemas.microsoft.com/office/drawing/2014/main" id="{3CD1A8D8-FF20-43D0-9F5C-01CF38187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ACDEC50-A504-40B7-BFE6-FC0794563B35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957B73DE-FC36-4399-B7A9-87B34198CD3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105">
                <a:extLst>
                  <a:ext uri="{FF2B5EF4-FFF2-40B4-BE49-F238E27FC236}">
                    <a16:creationId xmlns:a16="http://schemas.microsoft.com/office/drawing/2014/main" id="{A225C21C-A416-4ADA-8BD0-AE28CD4C3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EDEB303-C3A0-4D40-94BB-7E811F95789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C641512-5450-46CE-993C-0778EFCC1AE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5" name="TextBox 103">
                <a:extLst>
                  <a:ext uri="{FF2B5EF4-FFF2-40B4-BE49-F238E27FC236}">
                    <a16:creationId xmlns:a16="http://schemas.microsoft.com/office/drawing/2014/main" id="{BEF7AC37-6094-461E-84A0-BFB60A77A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86AB9D-784F-470B-94BA-712C12FB23B6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1F39EB1F-593E-426F-8624-6EE03B2CA1B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1">
                <a:extLst>
                  <a:ext uri="{FF2B5EF4-FFF2-40B4-BE49-F238E27FC236}">
                    <a16:creationId xmlns:a16="http://schemas.microsoft.com/office/drawing/2014/main" id="{DF7FAB55-AFAA-4A1B-873A-1F320935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A25873-8022-4C29-93A6-77A38CCFFF97}"/>
              </a:ext>
            </a:extLst>
          </p:cNvPr>
          <p:cNvGrpSpPr/>
          <p:nvPr/>
        </p:nvGrpSpPr>
        <p:grpSpPr>
          <a:xfrm>
            <a:off x="6699186" y="116087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5">
              <a:extLst>
                <a:ext uri="{FF2B5EF4-FFF2-40B4-BE49-F238E27FC236}">
                  <a16:creationId xmlns:a16="http://schemas.microsoft.com/office/drawing/2014/main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76" name="Picture 12">
            <a:extLst>
              <a:ext uri="{FF2B5EF4-FFF2-40B4-BE49-F238E27FC236}">
                <a16:creationId xmlns:a16="http://schemas.microsoft.com/office/drawing/2014/main" id="{870506B6-A255-4693-B7DE-DBD1E080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61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C52EFCF3-A719-4434-8E3E-0C1EF4489AF7}"/>
              </a:ext>
            </a:extLst>
          </p:cNvPr>
          <p:cNvSpPr txBox="1"/>
          <p:nvPr/>
        </p:nvSpPr>
        <p:spPr>
          <a:xfrm>
            <a:off x="408100" y="2499593"/>
            <a:ext cx="3600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069EF7AA-94AF-48D6-919D-88F7BA1DB7B0}"/>
              </a:ext>
            </a:extLst>
          </p:cNvPr>
          <p:cNvSpPr txBox="1"/>
          <p:nvPr/>
        </p:nvSpPr>
        <p:spPr>
          <a:xfrm>
            <a:off x="2704086" y="3475533"/>
            <a:ext cx="3600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3F0F3FD1-DB48-49BB-8C4F-0E4F85CE0A0A}"/>
              </a:ext>
            </a:extLst>
          </p:cNvPr>
          <p:cNvSpPr txBox="1"/>
          <p:nvPr/>
        </p:nvSpPr>
        <p:spPr>
          <a:xfrm>
            <a:off x="2341707" y="4502421"/>
            <a:ext cx="3600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6B0B452-FF99-40A9-A409-A73CC1A5AFB5}"/>
              </a:ext>
            </a:extLst>
          </p:cNvPr>
          <p:cNvSpPr txBox="1"/>
          <p:nvPr/>
        </p:nvSpPr>
        <p:spPr>
          <a:xfrm>
            <a:off x="1786479" y="3220207"/>
            <a:ext cx="7352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3C994E34-A67D-4C6A-8EDB-F04C57048F51}"/>
              </a:ext>
            </a:extLst>
          </p:cNvPr>
          <p:cNvSpPr txBox="1"/>
          <p:nvPr/>
        </p:nvSpPr>
        <p:spPr>
          <a:xfrm>
            <a:off x="1369035" y="3928964"/>
            <a:ext cx="47921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A7B0E5-F9EA-45A4-B87F-F6024CD073FB}"/>
              </a:ext>
            </a:extLst>
          </p:cNvPr>
          <p:cNvSpPr txBox="1"/>
          <p:nvPr/>
        </p:nvSpPr>
        <p:spPr>
          <a:xfrm>
            <a:off x="872783" y="3897052"/>
            <a:ext cx="479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719A31A-7D1C-45D2-B69C-478B9F2BA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3" y="3762205"/>
            <a:ext cx="360000" cy="355000"/>
          </a:xfrm>
          <a:prstGeom prst="rect">
            <a:avLst/>
          </a:prstGeom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715BD4D6-B143-45D1-AAB2-72D104C9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07" y="338775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1D1A18A-E0D5-4C2E-B8FD-3183669CB978}"/>
              </a:ext>
            </a:extLst>
          </p:cNvPr>
          <p:cNvSpPr/>
          <p:nvPr/>
        </p:nvSpPr>
        <p:spPr>
          <a:xfrm>
            <a:off x="3580061" y="2963936"/>
            <a:ext cx="3227180" cy="121705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원에서 지름은 반지름의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63888" y="3447084"/>
            <a:ext cx="570342" cy="538232"/>
            <a:chOff x="4426229" y="3379168"/>
            <a:chExt cx="570342" cy="5382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FF2F95-6F9F-4432-A4EB-93EE97AFF2CD}"/>
                </a:ext>
              </a:extLst>
            </p:cNvPr>
            <p:cNvSpPr txBox="1"/>
            <p:nvPr/>
          </p:nvSpPr>
          <p:spPr>
            <a:xfrm>
              <a:off x="4606229" y="3548068"/>
              <a:ext cx="3903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C8B854A-5A8D-4CB7-836B-7B52A176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6229" y="3379168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B1E3B2CA-EB13-4B16-A001-FF0CE44B6709}"/>
              </a:ext>
            </a:extLst>
          </p:cNvPr>
          <p:cNvSpPr/>
          <p:nvPr/>
        </p:nvSpPr>
        <p:spPr>
          <a:xfrm>
            <a:off x="3360900" y="1455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DD9FB04-F623-4705-A736-F5D2C31482C1}"/>
              </a:ext>
            </a:extLst>
          </p:cNvPr>
          <p:cNvSpPr/>
          <p:nvPr/>
        </p:nvSpPr>
        <p:spPr>
          <a:xfrm>
            <a:off x="3069806" y="3135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110120D7-727A-4E86-B727-D53EB3541867}"/>
              </a:ext>
            </a:extLst>
          </p:cNvPr>
          <p:cNvSpPr/>
          <p:nvPr/>
        </p:nvSpPr>
        <p:spPr>
          <a:xfrm>
            <a:off x="5244657" y="4954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DFDE5-1C90-4920-842F-CE62EC04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174726"/>
            <a:ext cx="2838450" cy="28384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길이를 재어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8753EB0-B37F-4E0E-B742-4BEF3A6D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id="{D3920B9F-40B7-4518-91AC-703422A8530D}"/>
              </a:ext>
            </a:extLst>
          </p:cNvPr>
          <p:cNvSpPr txBox="1"/>
          <p:nvPr/>
        </p:nvSpPr>
        <p:spPr>
          <a:xfrm>
            <a:off x="1187624" y="3573016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DBEC2-C8B6-4581-A39D-FEEB1D19F58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1F0475-175F-4768-A465-EFAD3818565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F40F344B-669D-4EE9-BEFF-C1F8065A4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3A5060B-FB50-41E9-9252-D3EE7304CDD8}"/>
              </a:ext>
            </a:extLst>
          </p:cNvPr>
          <p:cNvGrpSpPr/>
          <p:nvPr/>
        </p:nvGrpSpPr>
        <p:grpSpPr>
          <a:xfrm>
            <a:off x="4650572" y="1160748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C472AFB-4E75-458F-9324-79711C5322F2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58">
              <a:extLst>
                <a:ext uri="{FF2B5EF4-FFF2-40B4-BE49-F238E27FC236}">
                  <a16:creationId xmlns:a16="http://schemas.microsoft.com/office/drawing/2014/main" id="{00290BC7-8F38-4483-91EF-D1808F3F7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B702DAE-868D-4D8C-863D-B9C1CE24E71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7187565B-CE96-46D2-A3D8-5A5EF5A3C12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109">
                <a:extLst>
                  <a:ext uri="{FF2B5EF4-FFF2-40B4-BE49-F238E27FC236}">
                    <a16:creationId xmlns:a16="http://schemas.microsoft.com/office/drawing/2014/main" id="{56CBA4DB-0132-4EC1-B195-04BDF7404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82D2FF-54FD-4BB8-88AF-ACA8D6DD07D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E42F1802-05F3-4BE8-8A26-80F43C3E36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1" name="TextBox 107">
                <a:extLst>
                  <a:ext uri="{FF2B5EF4-FFF2-40B4-BE49-F238E27FC236}">
                    <a16:creationId xmlns:a16="http://schemas.microsoft.com/office/drawing/2014/main" id="{3CD1A8D8-FF20-43D0-9F5C-01CF38187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ACDEC50-A504-40B7-BFE6-FC0794563B35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957B73DE-FC36-4399-B7A9-87B34198CD3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105">
                <a:extLst>
                  <a:ext uri="{FF2B5EF4-FFF2-40B4-BE49-F238E27FC236}">
                    <a16:creationId xmlns:a16="http://schemas.microsoft.com/office/drawing/2014/main" id="{A225C21C-A416-4ADA-8BD0-AE28CD4C3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EDEB303-C3A0-4D40-94BB-7E811F95789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C641512-5450-46CE-993C-0778EFCC1AE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5" name="TextBox 103">
                <a:extLst>
                  <a:ext uri="{FF2B5EF4-FFF2-40B4-BE49-F238E27FC236}">
                    <a16:creationId xmlns:a16="http://schemas.microsoft.com/office/drawing/2014/main" id="{BEF7AC37-6094-461E-84A0-BFB60A77A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86AB9D-784F-470B-94BA-712C12FB23B6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1F39EB1F-593E-426F-8624-6EE03B2CA1B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TextBox 101">
                <a:extLst>
                  <a:ext uri="{FF2B5EF4-FFF2-40B4-BE49-F238E27FC236}">
                    <a16:creationId xmlns:a16="http://schemas.microsoft.com/office/drawing/2014/main" id="{DF7FAB55-AFAA-4A1B-873A-1F320935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A25873-8022-4C29-93A6-77A38CCFFF97}"/>
              </a:ext>
            </a:extLst>
          </p:cNvPr>
          <p:cNvGrpSpPr/>
          <p:nvPr/>
        </p:nvGrpSpPr>
        <p:grpSpPr>
          <a:xfrm>
            <a:off x="6699186" y="116087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5">
              <a:extLst>
                <a:ext uri="{FF2B5EF4-FFF2-40B4-BE49-F238E27FC236}">
                  <a16:creationId xmlns:a16="http://schemas.microsoft.com/office/drawing/2014/main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76" name="Picture 12">
            <a:extLst>
              <a:ext uri="{FF2B5EF4-FFF2-40B4-BE49-F238E27FC236}">
                <a16:creationId xmlns:a16="http://schemas.microsoft.com/office/drawing/2014/main" id="{870506B6-A255-4693-B7DE-DBD1E080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61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C52EFCF3-A719-4434-8E3E-0C1EF4489AF7}"/>
              </a:ext>
            </a:extLst>
          </p:cNvPr>
          <p:cNvSpPr txBox="1"/>
          <p:nvPr/>
        </p:nvSpPr>
        <p:spPr>
          <a:xfrm>
            <a:off x="408100" y="2499593"/>
            <a:ext cx="3600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069EF7AA-94AF-48D6-919D-88F7BA1DB7B0}"/>
              </a:ext>
            </a:extLst>
          </p:cNvPr>
          <p:cNvSpPr txBox="1"/>
          <p:nvPr/>
        </p:nvSpPr>
        <p:spPr>
          <a:xfrm>
            <a:off x="2704086" y="3475533"/>
            <a:ext cx="3600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3F0F3FD1-DB48-49BB-8C4F-0E4F85CE0A0A}"/>
              </a:ext>
            </a:extLst>
          </p:cNvPr>
          <p:cNvSpPr txBox="1"/>
          <p:nvPr/>
        </p:nvSpPr>
        <p:spPr>
          <a:xfrm>
            <a:off x="2341707" y="4502421"/>
            <a:ext cx="3600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6B0B452-FF99-40A9-A409-A73CC1A5AFB5}"/>
              </a:ext>
            </a:extLst>
          </p:cNvPr>
          <p:cNvSpPr txBox="1"/>
          <p:nvPr/>
        </p:nvSpPr>
        <p:spPr>
          <a:xfrm>
            <a:off x="1786479" y="3220207"/>
            <a:ext cx="7352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3C994E34-A67D-4C6A-8EDB-F04C57048F51}"/>
              </a:ext>
            </a:extLst>
          </p:cNvPr>
          <p:cNvSpPr txBox="1"/>
          <p:nvPr/>
        </p:nvSpPr>
        <p:spPr>
          <a:xfrm>
            <a:off x="1369035" y="3928964"/>
            <a:ext cx="47921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A7B0E5-F9EA-45A4-B87F-F6024CD073FB}"/>
              </a:ext>
            </a:extLst>
          </p:cNvPr>
          <p:cNvSpPr txBox="1"/>
          <p:nvPr/>
        </p:nvSpPr>
        <p:spPr>
          <a:xfrm>
            <a:off x="872783" y="3897052"/>
            <a:ext cx="479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719A31A-7D1C-45D2-B69C-478B9F2BA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3" y="3762205"/>
            <a:ext cx="360000" cy="355000"/>
          </a:xfrm>
          <a:prstGeom prst="rect">
            <a:avLst/>
          </a:prstGeom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715BD4D6-B143-45D1-AAB2-72D104C9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07" y="338775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1D1A18A-E0D5-4C2E-B8FD-3183669CB978}"/>
              </a:ext>
            </a:extLst>
          </p:cNvPr>
          <p:cNvSpPr/>
          <p:nvPr/>
        </p:nvSpPr>
        <p:spPr>
          <a:xfrm>
            <a:off x="3580061" y="2963936"/>
            <a:ext cx="3227180" cy="121705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원에서 지름은 반지름의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63888" y="3447084"/>
            <a:ext cx="570342" cy="538232"/>
            <a:chOff x="4426229" y="3379168"/>
            <a:chExt cx="570342" cy="5382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FF2F95-6F9F-4432-A4EB-93EE97AFF2CD}"/>
                </a:ext>
              </a:extLst>
            </p:cNvPr>
            <p:cNvSpPr txBox="1"/>
            <p:nvPr/>
          </p:nvSpPr>
          <p:spPr>
            <a:xfrm>
              <a:off x="4606229" y="3548068"/>
              <a:ext cx="3903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C8B854A-5A8D-4CB7-836B-7B52A176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6229" y="3379168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id="{0F62CE98-72CC-44F4-8E51-9F8836E3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65641FE-F930-4E33-AA89-306197531BE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A1AB06-7147-4738-98BA-5F548AFD851D}"/>
              </a:ext>
            </a:extLst>
          </p:cNvPr>
          <p:cNvGrpSpPr/>
          <p:nvPr/>
        </p:nvGrpSpPr>
        <p:grpSpPr>
          <a:xfrm>
            <a:off x="211371" y="4120565"/>
            <a:ext cx="6667165" cy="1116799"/>
            <a:chOff x="211371" y="4120565"/>
            <a:chExt cx="6667165" cy="111679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2C43D7-0A0A-4931-AEF1-76C4A3ED849A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B2A1FF42-12BA-4078-A350-DBC836345227}"/>
                </a:ext>
              </a:extLst>
            </p:cNvPr>
            <p:cNvSpPr/>
            <p:nvPr/>
          </p:nvSpPr>
          <p:spPr>
            <a:xfrm>
              <a:off x="370800" y="41205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2559E008-611C-497E-A9A5-727CE636E33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id="{13271C23-F60D-48FB-B35C-29433CD7AC0C}"/>
                </a:ext>
              </a:extLst>
            </p:cNvPr>
            <p:cNvSpPr txBox="1"/>
            <p:nvPr/>
          </p:nvSpPr>
          <p:spPr>
            <a:xfrm>
              <a:off x="467558" y="4557085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선분 </a:t>
              </a:r>
              <a:r>
                <a:rPr lang="ko-KR" altLang="en-US" sz="1600" spc="-150" dirty="0" err="1" smtClean="0">
                  <a:latin typeface="맑은 고딕" pitchFamily="50" charset="-127"/>
                  <a:ea typeface="맑은 고딕" pitchFamily="50" charset="-127"/>
                </a:rPr>
                <a:t>ㄱㄴ의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길이는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 cm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이고 한 </a:t>
              </a:r>
              <a:r>
                <a:rPr lang="ko-KR" altLang="en-US" sz="1600" spc="-150" dirty="0" err="1" smtClean="0">
                  <a:latin typeface="맑은 고딕" pitchFamily="50" charset="-127"/>
                  <a:ea typeface="맑은 고딕" pitchFamily="50" charset="-127"/>
                </a:rPr>
                <a:t>원에서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지름은 반지름의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배입니다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6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원끼리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6B8954-E9DA-4ED8-A1DD-70C2A45F4255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A4283C40-B233-4DB7-90D5-F2161D361127}"/>
              </a:ext>
            </a:extLst>
          </p:cNvPr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F28E0E2-1EEE-4608-911B-9CE0EBA02785}"/>
              </a:ext>
            </a:extLst>
          </p:cNvPr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31B799-E2CF-4657-85A0-7616B8C8C94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BD94C-8EF1-4C8F-9C9E-8986A09AE9A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E6661070-AF34-4FE8-8EE7-5C202929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12B115-07AC-4AFB-AB4F-772995D13F22}"/>
              </a:ext>
            </a:extLst>
          </p:cNvPr>
          <p:cNvSpPr txBox="1"/>
          <p:nvPr/>
        </p:nvSpPr>
        <p:spPr>
          <a:xfrm>
            <a:off x="7014465" y="917764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7D6D6C-5736-4D82-B3BA-841768DE1999}"/>
              </a:ext>
            </a:extLst>
          </p:cNvPr>
          <p:cNvGrpSpPr/>
          <p:nvPr/>
        </p:nvGrpSpPr>
        <p:grpSpPr>
          <a:xfrm>
            <a:off x="4469138" y="2058620"/>
            <a:ext cx="2416981" cy="190309"/>
            <a:chOff x="4421576" y="2197504"/>
            <a:chExt cx="2416981" cy="190309"/>
          </a:xfrm>
        </p:grpSpPr>
        <p:sp>
          <p:nvSpPr>
            <p:cNvPr id="48" name="모서리가 둥근 직사각형 18">
              <a:extLst>
                <a:ext uri="{FF2B5EF4-FFF2-40B4-BE49-F238E27FC236}">
                  <a16:creationId xmlns:a16="http://schemas.microsoft.com/office/drawing/2014/main" id="{9FEA7CFD-F566-4987-AB7D-5D94BCE7AD95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E4BEA2D-6FC9-4980-8722-7988453B37EE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2383CC-E76B-459F-9A66-CE58C2134E3D}"/>
              </a:ext>
            </a:extLst>
          </p:cNvPr>
          <p:cNvSpPr/>
          <p:nvPr/>
        </p:nvSpPr>
        <p:spPr>
          <a:xfrm>
            <a:off x="290005" y="2406902"/>
            <a:ext cx="2630823" cy="52538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4BA2A6C-0447-4E97-82A7-6E041BA7F8F0}"/>
              </a:ext>
            </a:extLst>
          </p:cNvPr>
          <p:cNvSpPr/>
          <p:nvPr/>
        </p:nvSpPr>
        <p:spPr>
          <a:xfrm>
            <a:off x="290005" y="3362014"/>
            <a:ext cx="2630823" cy="52538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5DB0674-8B93-4DA9-A2E2-2799456DBF3E}"/>
              </a:ext>
            </a:extLst>
          </p:cNvPr>
          <p:cNvSpPr/>
          <p:nvPr/>
        </p:nvSpPr>
        <p:spPr>
          <a:xfrm>
            <a:off x="290005" y="4317125"/>
            <a:ext cx="2630823" cy="52538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B0E669B-1A57-47BC-A349-C8F38C20DE0F}"/>
              </a:ext>
            </a:extLst>
          </p:cNvPr>
          <p:cNvSpPr/>
          <p:nvPr/>
        </p:nvSpPr>
        <p:spPr>
          <a:xfrm>
            <a:off x="4191729" y="2406902"/>
            <a:ext cx="2630823" cy="5253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A775D43-B915-4871-B8FA-76DAEC13769A}"/>
              </a:ext>
            </a:extLst>
          </p:cNvPr>
          <p:cNvSpPr/>
          <p:nvPr/>
        </p:nvSpPr>
        <p:spPr>
          <a:xfrm>
            <a:off x="4191729" y="3362014"/>
            <a:ext cx="2630823" cy="5253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6C9780C-F629-4E97-9D4F-2C9AF8CBFD88}"/>
              </a:ext>
            </a:extLst>
          </p:cNvPr>
          <p:cNvSpPr/>
          <p:nvPr/>
        </p:nvSpPr>
        <p:spPr>
          <a:xfrm>
            <a:off x="4191729" y="4317125"/>
            <a:ext cx="2630823" cy="5253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241E242-E55A-449E-A125-ACACA2E80D0A}"/>
              </a:ext>
            </a:extLst>
          </p:cNvPr>
          <p:cNvSpPr/>
          <p:nvPr/>
        </p:nvSpPr>
        <p:spPr>
          <a:xfrm>
            <a:off x="3050658" y="263764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56208A0-376E-4D1A-8126-D597D9145825}"/>
              </a:ext>
            </a:extLst>
          </p:cNvPr>
          <p:cNvSpPr/>
          <p:nvPr/>
        </p:nvSpPr>
        <p:spPr>
          <a:xfrm>
            <a:off x="3050658" y="363067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CF34891-419A-4F02-AA6D-DEA397C1F132}"/>
              </a:ext>
            </a:extLst>
          </p:cNvPr>
          <p:cNvSpPr/>
          <p:nvPr/>
        </p:nvSpPr>
        <p:spPr>
          <a:xfrm>
            <a:off x="3995936" y="2636912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EB98CF6-2456-4528-8CE2-615B81C2A2DE}"/>
              </a:ext>
            </a:extLst>
          </p:cNvPr>
          <p:cNvSpPr/>
          <p:nvPr/>
        </p:nvSpPr>
        <p:spPr>
          <a:xfrm>
            <a:off x="3995936" y="3629946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4137C37-C1DD-46D3-B05F-FB2E6CF9A705}"/>
              </a:ext>
            </a:extLst>
          </p:cNvPr>
          <p:cNvCxnSpPr>
            <a:cxnSpLocks/>
          </p:cNvCxnSpPr>
          <p:nvPr/>
        </p:nvCxnSpPr>
        <p:spPr bwMode="auto">
          <a:xfrm>
            <a:off x="3070225" y="2670175"/>
            <a:ext cx="952500" cy="191452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7D3A95-AD5F-4174-90E2-1E4BBFEF8A14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0528" y="3650297"/>
            <a:ext cx="961443" cy="742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8FECAA0-556A-46B8-A7A2-B8DA3FDEE181}"/>
              </a:ext>
            </a:extLst>
          </p:cNvPr>
          <p:cNvSpPr/>
          <p:nvPr/>
        </p:nvSpPr>
        <p:spPr>
          <a:xfrm>
            <a:off x="3050658" y="456256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138C6C9-D7B7-4CF7-8899-D9FFA41144A5}"/>
              </a:ext>
            </a:extLst>
          </p:cNvPr>
          <p:cNvSpPr/>
          <p:nvPr/>
        </p:nvSpPr>
        <p:spPr>
          <a:xfrm>
            <a:off x="3995936" y="456182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54509BF-028E-4E38-9B30-1E219CBD4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3400" y="2660650"/>
            <a:ext cx="946151" cy="192087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4E41461-D3A7-4FBB-A4D2-70F1BD3C61D6}"/>
              </a:ext>
            </a:extLst>
          </p:cNvPr>
          <p:cNvSpPr/>
          <p:nvPr/>
        </p:nvSpPr>
        <p:spPr>
          <a:xfrm>
            <a:off x="4191729" y="1924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4E41461-D3A7-4FBB-A4D2-70F1BD3C61D6}"/>
              </a:ext>
            </a:extLst>
          </p:cNvPr>
          <p:cNvSpPr/>
          <p:nvPr/>
        </p:nvSpPr>
        <p:spPr>
          <a:xfrm>
            <a:off x="3050658" y="2327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원끼리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6B8954-E9DA-4ED8-A1DD-70C2A45F4255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31B799-E2CF-4657-85A0-7616B8C8C94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BD94C-8EF1-4C8F-9C9E-8986A09AE9A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E6661070-AF34-4FE8-8EE7-5C202929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7D6D6C-5736-4D82-B3BA-841768DE1999}"/>
              </a:ext>
            </a:extLst>
          </p:cNvPr>
          <p:cNvGrpSpPr/>
          <p:nvPr/>
        </p:nvGrpSpPr>
        <p:grpSpPr>
          <a:xfrm>
            <a:off x="4469138" y="2058620"/>
            <a:ext cx="2416981" cy="190309"/>
            <a:chOff x="4421576" y="2197504"/>
            <a:chExt cx="2416981" cy="190309"/>
          </a:xfrm>
        </p:grpSpPr>
        <p:sp>
          <p:nvSpPr>
            <p:cNvPr id="48" name="모서리가 둥근 직사각형 18">
              <a:extLst>
                <a:ext uri="{FF2B5EF4-FFF2-40B4-BE49-F238E27FC236}">
                  <a16:creationId xmlns:a16="http://schemas.microsoft.com/office/drawing/2014/main" id="{9FEA7CFD-F566-4987-AB7D-5D94BCE7AD95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E4BEA2D-6FC9-4980-8722-7988453B37EE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2383CC-E76B-459F-9A66-CE58C2134E3D}"/>
              </a:ext>
            </a:extLst>
          </p:cNvPr>
          <p:cNvSpPr/>
          <p:nvPr/>
        </p:nvSpPr>
        <p:spPr>
          <a:xfrm>
            <a:off x="290005" y="2406902"/>
            <a:ext cx="2630823" cy="52538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4BA2A6C-0447-4E97-82A7-6E041BA7F8F0}"/>
              </a:ext>
            </a:extLst>
          </p:cNvPr>
          <p:cNvSpPr/>
          <p:nvPr/>
        </p:nvSpPr>
        <p:spPr>
          <a:xfrm>
            <a:off x="290005" y="3362014"/>
            <a:ext cx="2630823" cy="52538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5DB0674-8B93-4DA9-A2E2-2799456DBF3E}"/>
              </a:ext>
            </a:extLst>
          </p:cNvPr>
          <p:cNvSpPr/>
          <p:nvPr/>
        </p:nvSpPr>
        <p:spPr>
          <a:xfrm>
            <a:off x="290005" y="4317125"/>
            <a:ext cx="2630823" cy="52538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B0E669B-1A57-47BC-A349-C8F38C20DE0F}"/>
              </a:ext>
            </a:extLst>
          </p:cNvPr>
          <p:cNvSpPr/>
          <p:nvPr/>
        </p:nvSpPr>
        <p:spPr>
          <a:xfrm>
            <a:off x="4191729" y="2406902"/>
            <a:ext cx="2630823" cy="5253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A775D43-B915-4871-B8FA-76DAEC13769A}"/>
              </a:ext>
            </a:extLst>
          </p:cNvPr>
          <p:cNvSpPr/>
          <p:nvPr/>
        </p:nvSpPr>
        <p:spPr>
          <a:xfrm>
            <a:off x="4191729" y="3362014"/>
            <a:ext cx="2630823" cy="5253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6C9780C-F629-4E97-9D4F-2C9AF8CBFD88}"/>
              </a:ext>
            </a:extLst>
          </p:cNvPr>
          <p:cNvSpPr/>
          <p:nvPr/>
        </p:nvSpPr>
        <p:spPr>
          <a:xfrm>
            <a:off x="4191729" y="4317125"/>
            <a:ext cx="2630823" cy="52538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241E242-E55A-449E-A125-ACACA2E80D0A}"/>
              </a:ext>
            </a:extLst>
          </p:cNvPr>
          <p:cNvSpPr/>
          <p:nvPr/>
        </p:nvSpPr>
        <p:spPr>
          <a:xfrm>
            <a:off x="3050658" y="263764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56208A0-376E-4D1A-8126-D597D9145825}"/>
              </a:ext>
            </a:extLst>
          </p:cNvPr>
          <p:cNvSpPr/>
          <p:nvPr/>
        </p:nvSpPr>
        <p:spPr>
          <a:xfrm>
            <a:off x="3050658" y="363067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CF34891-419A-4F02-AA6D-DEA397C1F132}"/>
              </a:ext>
            </a:extLst>
          </p:cNvPr>
          <p:cNvSpPr/>
          <p:nvPr/>
        </p:nvSpPr>
        <p:spPr>
          <a:xfrm>
            <a:off x="3995936" y="2636912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EB98CF6-2456-4528-8CE2-615B81C2A2DE}"/>
              </a:ext>
            </a:extLst>
          </p:cNvPr>
          <p:cNvSpPr/>
          <p:nvPr/>
        </p:nvSpPr>
        <p:spPr>
          <a:xfrm>
            <a:off x="3995936" y="3629946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4137C37-C1DD-46D3-B05F-FB2E6CF9A705}"/>
              </a:ext>
            </a:extLst>
          </p:cNvPr>
          <p:cNvCxnSpPr>
            <a:cxnSpLocks/>
          </p:cNvCxnSpPr>
          <p:nvPr/>
        </p:nvCxnSpPr>
        <p:spPr bwMode="auto">
          <a:xfrm>
            <a:off x="3070225" y="2670175"/>
            <a:ext cx="952500" cy="191452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7D3A95-AD5F-4174-90E2-1E4BBFEF8A14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0528" y="3650297"/>
            <a:ext cx="961443" cy="742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8FECAA0-556A-46B8-A7A2-B8DA3FDEE181}"/>
              </a:ext>
            </a:extLst>
          </p:cNvPr>
          <p:cNvSpPr/>
          <p:nvPr/>
        </p:nvSpPr>
        <p:spPr>
          <a:xfrm>
            <a:off x="3050658" y="456256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138C6C9-D7B7-4CF7-8899-D9FFA41144A5}"/>
              </a:ext>
            </a:extLst>
          </p:cNvPr>
          <p:cNvSpPr/>
          <p:nvPr/>
        </p:nvSpPr>
        <p:spPr>
          <a:xfrm>
            <a:off x="3995936" y="456182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54509BF-028E-4E38-9B30-1E219CBD4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3400" y="2660650"/>
            <a:ext cx="946151" cy="192087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4F630B5-C7D0-463A-B534-813330D80BA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9242D2E-924E-4A11-9F40-8462E4CD7898}"/>
              </a:ext>
            </a:extLst>
          </p:cNvPr>
          <p:cNvGrpSpPr/>
          <p:nvPr/>
        </p:nvGrpSpPr>
        <p:grpSpPr>
          <a:xfrm>
            <a:off x="211371" y="4120565"/>
            <a:ext cx="6667165" cy="1116799"/>
            <a:chOff x="211371" y="4120565"/>
            <a:chExt cx="6667165" cy="111679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A668A86-4B37-4931-8D92-8828624A1D12}"/>
                </a:ext>
              </a:extLst>
            </p:cNvPr>
            <p:cNvSpPr/>
            <p:nvPr/>
          </p:nvSpPr>
          <p:spPr>
            <a:xfrm>
              <a:off x="211371" y="4282845"/>
              <a:ext cx="6667165" cy="766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D37B84AA-214E-4C88-B2EF-EEB94E021803}"/>
                </a:ext>
              </a:extLst>
            </p:cNvPr>
            <p:cNvSpPr/>
            <p:nvPr/>
          </p:nvSpPr>
          <p:spPr>
            <a:xfrm>
              <a:off x="370800" y="41205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E003EC40-9C8C-4CE2-AF7E-1C0DA06353E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5B02E799-475D-4CF4-874B-C4FBCAE178F2}"/>
                </a:ext>
              </a:extLst>
            </p:cNvPr>
            <p:cNvSpPr txBox="1"/>
            <p:nvPr/>
          </p:nvSpPr>
          <p:spPr>
            <a:xfrm>
              <a:off x="359532" y="4428401"/>
              <a:ext cx="63751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반지름이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인 원의 지름은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16 cm,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지름이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인 원의 반지름은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 cm,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반지름이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인 원의 지름은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14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47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3\ops\3\images\3_3\3_3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6717519" cy="28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투명 종이로 똑같은 크기의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만들고 반으로 접었다가 폈더니 선이 생겼습니다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겹치도록 투명 종이를 포개고 한 장을 돌려 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대화를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/>
          <p:cNvSpPr/>
          <p:nvPr/>
        </p:nvSpPr>
        <p:spPr>
          <a:xfrm>
            <a:off x="4701444" y="1222357"/>
            <a:ext cx="679119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012" y="11696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88561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52783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916771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83030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18009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D301630-A2A0-4FB5-B160-44B6CED52DFE}"/>
              </a:ext>
            </a:extLst>
          </p:cNvPr>
          <p:cNvGrpSpPr/>
          <p:nvPr/>
        </p:nvGrpSpPr>
        <p:grpSpPr>
          <a:xfrm>
            <a:off x="6444208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sp>
        <p:nvSpPr>
          <p:cNvPr id="88" name="직사각형 21">
            <a:extLst>
              <a:ext uri="{FF2B5EF4-FFF2-40B4-BE49-F238E27FC236}">
                <a16:creationId xmlns:a16="http://schemas.microsoft.com/office/drawing/2014/main" id="{18C902D6-0F40-43F6-BD30-2CC3885D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있는 영역을 넓혀서 텍스트가 모두 들어가도록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68A002-795D-4FBF-95A8-A7C05CAD838D}"/>
              </a:ext>
            </a:extLst>
          </p:cNvPr>
          <p:cNvSpPr/>
          <p:nvPr/>
        </p:nvSpPr>
        <p:spPr>
          <a:xfrm>
            <a:off x="5350525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122C1CD7-30FD-42B9-841C-6DFF5ADA346A}"/>
              </a:ext>
            </a:extLst>
          </p:cNvPr>
          <p:cNvSpPr txBox="1"/>
          <p:nvPr/>
        </p:nvSpPr>
        <p:spPr>
          <a:xfrm>
            <a:off x="4726174" y="4434563"/>
            <a:ext cx="24381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원에서 지름은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길이가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625D91-B931-4242-B75A-017130518D2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ABC92C-0F92-4043-A9B6-D09D89B7A569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E7FA4AC4-D748-4D79-BC4D-1F3EF56C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C24C4F8E-4ACD-4937-A0EC-D38FC8573958}"/>
              </a:ext>
            </a:extLst>
          </p:cNvPr>
          <p:cNvSpPr txBox="1"/>
          <p:nvPr/>
        </p:nvSpPr>
        <p:spPr>
          <a:xfrm>
            <a:off x="71500" y="4326195"/>
            <a:ext cx="24381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반을 접어 생긴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선분은 원의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1E3942EA-80F5-488F-84C7-53A66FFE9029}"/>
              </a:ext>
            </a:extLst>
          </p:cNvPr>
          <p:cNvSpPr txBox="1"/>
          <p:nvPr/>
        </p:nvSpPr>
        <p:spPr>
          <a:xfrm>
            <a:off x="2339791" y="4365104"/>
            <a:ext cx="24381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두 선분이 만나는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점은         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E45674-0C85-4BDA-88E0-BAD739EA7A47}"/>
              </a:ext>
            </a:extLst>
          </p:cNvPr>
          <p:cNvSpPr txBox="1"/>
          <p:nvPr/>
        </p:nvSpPr>
        <p:spPr>
          <a:xfrm>
            <a:off x="566193" y="4822036"/>
            <a:ext cx="72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7BD91C1F-4260-425D-A65C-BE85D4DC7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10" y="4653136"/>
            <a:ext cx="360000" cy="355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347903" y="4473116"/>
            <a:ext cx="1440121" cy="506961"/>
            <a:chOff x="3491919" y="4581128"/>
            <a:chExt cx="1440121" cy="50696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960E69A-CAA2-44DF-B680-0EA5B854AE24}"/>
                </a:ext>
              </a:extLst>
            </p:cNvPr>
            <p:cNvSpPr txBox="1"/>
            <p:nvPr/>
          </p:nvSpPr>
          <p:spPr>
            <a:xfrm>
              <a:off x="3491919" y="4718757"/>
              <a:ext cx="12922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원의 중심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0280FC-02EC-4CBE-A09B-9434955DA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40" y="4581128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D26AB09-D34D-4CC6-A0D9-06E8AEC1C4EB}"/>
              </a:ext>
            </a:extLst>
          </p:cNvPr>
          <p:cNvSpPr txBox="1"/>
          <p:nvPr/>
        </p:nvSpPr>
        <p:spPr>
          <a:xfrm>
            <a:off x="6098293" y="4678020"/>
            <a:ext cx="663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0FEBD72-C577-4E85-A240-8ED1C3319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226" y="4509120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650771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753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\lesson03\ops\3\images\3_3\3_3_6.png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7" y="3140968"/>
            <a:ext cx="281392" cy="25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62" y="3121584"/>
            <a:ext cx="281392" cy="25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3188030" y="2818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4892734" y="2829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634376" y="3947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51" y="3681028"/>
            <a:ext cx="2102868" cy="85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2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3\ops\3\images\3_3\3_3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6717519" cy="28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투명 종이로 똑같은 크기의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만들고 반으로 접었다가 폈더니 선이 생겼습니다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겹치도록 투명 종이를 포개고 한 장을 돌려 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대화를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/>
          <p:cNvSpPr/>
          <p:nvPr/>
        </p:nvSpPr>
        <p:spPr>
          <a:xfrm>
            <a:off x="4701444" y="1222357"/>
            <a:ext cx="679119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012" y="11696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88561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52783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916771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83030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18009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D301630-A2A0-4FB5-B160-44B6CED52DFE}"/>
              </a:ext>
            </a:extLst>
          </p:cNvPr>
          <p:cNvGrpSpPr/>
          <p:nvPr/>
        </p:nvGrpSpPr>
        <p:grpSpPr>
          <a:xfrm>
            <a:off x="6444208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122C1CD7-30FD-42B9-841C-6DFF5ADA346A}"/>
              </a:ext>
            </a:extLst>
          </p:cNvPr>
          <p:cNvSpPr txBox="1"/>
          <p:nvPr/>
        </p:nvSpPr>
        <p:spPr>
          <a:xfrm>
            <a:off x="4726174" y="4434563"/>
            <a:ext cx="24381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원에서 지름은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길이가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625D91-B931-4242-B75A-017130518D2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ABC92C-0F92-4043-A9B6-D09D89B7A569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E7FA4AC4-D748-4D79-BC4D-1F3EF56C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C24C4F8E-4ACD-4937-A0EC-D38FC8573958}"/>
              </a:ext>
            </a:extLst>
          </p:cNvPr>
          <p:cNvSpPr txBox="1"/>
          <p:nvPr/>
        </p:nvSpPr>
        <p:spPr>
          <a:xfrm>
            <a:off x="71500" y="4326195"/>
            <a:ext cx="24381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반을 접어 생긴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선분은 원의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1E3942EA-80F5-488F-84C7-53A66FFE9029}"/>
              </a:ext>
            </a:extLst>
          </p:cNvPr>
          <p:cNvSpPr txBox="1"/>
          <p:nvPr/>
        </p:nvSpPr>
        <p:spPr>
          <a:xfrm>
            <a:off x="2339791" y="4365104"/>
            <a:ext cx="24381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두 선분이 만나는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점은         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E45674-0C85-4BDA-88E0-BAD739EA7A47}"/>
              </a:ext>
            </a:extLst>
          </p:cNvPr>
          <p:cNvSpPr txBox="1"/>
          <p:nvPr/>
        </p:nvSpPr>
        <p:spPr>
          <a:xfrm>
            <a:off x="566193" y="4822036"/>
            <a:ext cx="72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7BD91C1F-4260-425D-A65C-BE85D4DC7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10" y="4653136"/>
            <a:ext cx="360000" cy="355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347903" y="4473116"/>
            <a:ext cx="1440121" cy="506961"/>
            <a:chOff x="3491919" y="4581128"/>
            <a:chExt cx="1440121" cy="50696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960E69A-CAA2-44DF-B680-0EA5B854AE24}"/>
                </a:ext>
              </a:extLst>
            </p:cNvPr>
            <p:cNvSpPr txBox="1"/>
            <p:nvPr/>
          </p:nvSpPr>
          <p:spPr>
            <a:xfrm>
              <a:off x="3491919" y="4718757"/>
              <a:ext cx="12922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원의 중심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0280FC-02EC-4CBE-A09B-9434955DA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40" y="4581128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D26AB09-D34D-4CC6-A0D9-06E8AEC1C4EB}"/>
              </a:ext>
            </a:extLst>
          </p:cNvPr>
          <p:cNvSpPr txBox="1"/>
          <p:nvPr/>
        </p:nvSpPr>
        <p:spPr>
          <a:xfrm>
            <a:off x="6098293" y="4678020"/>
            <a:ext cx="663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0FEBD72-C577-4E85-A240-8ED1C3319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226" y="4509120"/>
            <a:ext cx="360000" cy="355000"/>
          </a:xfrm>
          <a:prstGeom prst="rect">
            <a:avLst/>
          </a:prstGeom>
        </p:spPr>
      </p:pic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7" y="3140968"/>
            <a:ext cx="281392" cy="25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62" y="3121584"/>
            <a:ext cx="281392" cy="25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3188030" y="2818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4892734" y="2829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648D930-EAF9-44EF-9495-FB5E58CA09CC}"/>
              </a:ext>
            </a:extLst>
          </p:cNvPr>
          <p:cNvSpPr/>
          <p:nvPr/>
        </p:nvSpPr>
        <p:spPr>
          <a:xfrm>
            <a:off x="634376" y="3947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0D722-62C7-4E69-AF0A-F3C81868068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B66DFAA-AD14-485D-A995-5D36999A0B4F}"/>
              </a:ext>
            </a:extLst>
          </p:cNvPr>
          <p:cNvGrpSpPr/>
          <p:nvPr/>
        </p:nvGrpSpPr>
        <p:grpSpPr>
          <a:xfrm>
            <a:off x="211371" y="2148694"/>
            <a:ext cx="6667165" cy="3088670"/>
            <a:chOff x="211371" y="2148694"/>
            <a:chExt cx="6667165" cy="30886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36C5D1D-626F-43A8-940D-FC7DA230C80D}"/>
                </a:ext>
              </a:extLst>
            </p:cNvPr>
            <p:cNvSpPr/>
            <p:nvPr/>
          </p:nvSpPr>
          <p:spPr>
            <a:xfrm>
              <a:off x="211371" y="2308525"/>
              <a:ext cx="6667165" cy="2740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9256D4DD-8BC3-45B7-9B02-0FB8EE53572F}"/>
                </a:ext>
              </a:extLst>
            </p:cNvPr>
            <p:cNvSpPr/>
            <p:nvPr/>
          </p:nvSpPr>
          <p:spPr>
            <a:xfrm>
              <a:off x="370800" y="214869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67B7FBA-0539-4D93-9736-85B41AD597D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id="{4DECF229-8434-44D8-960A-22FBEF04C4E7}"/>
                </a:ext>
              </a:extLst>
            </p:cNvPr>
            <p:cNvSpPr txBox="1"/>
            <p:nvPr/>
          </p:nvSpPr>
          <p:spPr>
            <a:xfrm>
              <a:off x="477083" y="4329100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반을 접어 생긴 선분은 원의 지름이고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두 선분이 만나는 점은 원의 중심입니다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또 한 원에서 지름은 길이가 모두 같습니다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AC3FC643-4B36-400B-91BB-A6EB536B79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4602" y="2524405"/>
            <a:ext cx="1803381" cy="1688880"/>
          </a:xfrm>
          <a:prstGeom prst="rect">
            <a:avLst/>
          </a:prstGeom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495ED4C3-62A5-40B1-844E-4B404A878A82}"/>
              </a:ext>
            </a:extLst>
          </p:cNvPr>
          <p:cNvSpPr txBox="1"/>
          <p:nvPr/>
        </p:nvSpPr>
        <p:spPr>
          <a:xfrm>
            <a:off x="3066186" y="2778944"/>
            <a:ext cx="620410" cy="338554"/>
          </a:xfrm>
          <a:prstGeom prst="rect">
            <a:avLst/>
          </a:prstGeom>
          <a:solidFill>
            <a:srgbClr val="FBFC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지름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A6004CE5-4FB3-409C-8FD6-4D137EFA4294}"/>
              </a:ext>
            </a:extLst>
          </p:cNvPr>
          <p:cNvSpPr txBox="1"/>
          <p:nvPr/>
        </p:nvSpPr>
        <p:spPr>
          <a:xfrm>
            <a:off x="3231487" y="3501008"/>
            <a:ext cx="992443" cy="338554"/>
          </a:xfrm>
          <a:prstGeom prst="rect">
            <a:avLst/>
          </a:prstGeom>
          <a:solidFill>
            <a:srgbClr val="FBFC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원의 중심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6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7363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6" y="2492897"/>
            <a:ext cx="6341281" cy="205315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" y="2743252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1E3731DD-59F6-48CB-B93A-801238B7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E9B7CD-6732-4590-A020-57D12ED26806}"/>
              </a:ext>
            </a:extLst>
          </p:cNvPr>
          <p:cNvSpPr txBox="1"/>
          <p:nvPr/>
        </p:nvSpPr>
        <p:spPr>
          <a:xfrm>
            <a:off x="717220" y="2680886"/>
            <a:ext cx="5374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지름은 원을 똑같이 둘로 나눕니다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2F98D19-C4EA-4F8C-9667-E702884F5719}"/>
              </a:ext>
            </a:extLst>
          </p:cNvPr>
          <p:cNvGrpSpPr/>
          <p:nvPr/>
        </p:nvGrpSpPr>
        <p:grpSpPr>
          <a:xfrm>
            <a:off x="4640925" y="1174413"/>
            <a:ext cx="2054703" cy="346375"/>
            <a:chOff x="4680012" y="1169676"/>
            <a:chExt cx="2054703" cy="346375"/>
          </a:xfrm>
        </p:grpSpPr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E88F0E7A-DB9E-4C97-933D-0E3F63DBB155}"/>
                </a:ext>
              </a:extLst>
            </p:cNvPr>
            <p:cNvSpPr/>
            <p:nvPr/>
          </p:nvSpPr>
          <p:spPr>
            <a:xfrm>
              <a:off x="4701444" y="1222357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TextBox 60">
              <a:extLst>
                <a:ext uri="{FF2B5EF4-FFF2-40B4-BE49-F238E27FC236}">
                  <a16:creationId xmlns:a16="http://schemas.microsoft.com/office/drawing/2014/main" id="{51D24756-0A85-41D3-B1AA-42A7E0808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012" y="1169676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E67B9F9-77A7-4E27-91CD-F2D174749180}"/>
                </a:ext>
              </a:extLst>
            </p:cNvPr>
            <p:cNvGrpSpPr/>
            <p:nvPr/>
          </p:nvGrpSpPr>
          <p:grpSpPr>
            <a:xfrm>
              <a:off x="5388561" y="1169802"/>
              <a:ext cx="285082" cy="313547"/>
              <a:chOff x="5054247" y="3761559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487B8DB5-40D5-4AE9-B1E5-826FEE4700B1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0" name="TextBox 75">
                <a:extLst>
                  <a:ext uri="{FF2B5EF4-FFF2-40B4-BE49-F238E27FC236}">
                    <a16:creationId xmlns:a16="http://schemas.microsoft.com/office/drawing/2014/main" id="{C5C4787C-14AA-4688-8C8B-A2029B25B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2ED1D0D-B7E6-4D2A-9A1A-DFA4EB5F7F97}"/>
                </a:ext>
              </a:extLst>
            </p:cNvPr>
            <p:cNvGrpSpPr/>
            <p:nvPr/>
          </p:nvGrpSpPr>
          <p:grpSpPr>
            <a:xfrm>
              <a:off x="5652783" y="1169802"/>
              <a:ext cx="285082" cy="346249"/>
              <a:chOff x="5349188" y="3795043"/>
              <a:chExt cx="285082" cy="346249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8AEA8519-41E0-4E06-A136-E4C543C3181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8" name="TextBox 73">
                <a:extLst>
                  <a:ext uri="{FF2B5EF4-FFF2-40B4-BE49-F238E27FC236}">
                    <a16:creationId xmlns:a16="http://schemas.microsoft.com/office/drawing/2014/main" id="{299D9044-E9FE-4573-BC07-E9AC1E1E0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6C3E756-23C8-48DC-ACCB-B9A325CB6D75}"/>
                </a:ext>
              </a:extLst>
            </p:cNvPr>
            <p:cNvGrpSpPr/>
            <p:nvPr/>
          </p:nvGrpSpPr>
          <p:grpSpPr>
            <a:xfrm>
              <a:off x="5916771" y="1169802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82E11F88-CD6C-45C9-A9D0-160476E0D02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6" name="TextBox 71">
                <a:extLst>
                  <a:ext uri="{FF2B5EF4-FFF2-40B4-BE49-F238E27FC236}">
                    <a16:creationId xmlns:a16="http://schemas.microsoft.com/office/drawing/2014/main" id="{B8551044-9075-496B-AA1C-78FC39887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695F4CA-FC56-4749-BB60-49D00EC377D0}"/>
                </a:ext>
              </a:extLst>
            </p:cNvPr>
            <p:cNvGrpSpPr/>
            <p:nvPr/>
          </p:nvGrpSpPr>
          <p:grpSpPr>
            <a:xfrm>
              <a:off x="6183030" y="1169802"/>
              <a:ext cx="285082" cy="313547"/>
              <a:chOff x="5349188" y="3795043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301B5031-924F-4D7F-B23D-18A1EAA7223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9">
                <a:extLst>
                  <a:ext uri="{FF2B5EF4-FFF2-40B4-BE49-F238E27FC236}">
                    <a16:creationId xmlns:a16="http://schemas.microsoft.com/office/drawing/2014/main" id="{B0CBDBF4-94FC-4CD5-8D42-40E9334A3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B6F120D-B1FF-4431-A04D-306F9566A24F}"/>
                </a:ext>
              </a:extLst>
            </p:cNvPr>
            <p:cNvGrpSpPr/>
            <p:nvPr/>
          </p:nvGrpSpPr>
          <p:grpSpPr>
            <a:xfrm>
              <a:off x="6449633" y="1169802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B85C7C0A-AD67-495E-B3CC-397BF3C1D5C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7">
                <a:extLst>
                  <a:ext uri="{FF2B5EF4-FFF2-40B4-BE49-F238E27FC236}">
                    <a16:creationId xmlns:a16="http://schemas.microsoft.com/office/drawing/2014/main" id="{E9D83A75-1550-45AD-9193-A7DCB0850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0641C0-6868-4587-BADB-8E9EE017F6B2}"/>
              </a:ext>
            </a:extLst>
          </p:cNvPr>
          <p:cNvGrpSpPr/>
          <p:nvPr/>
        </p:nvGrpSpPr>
        <p:grpSpPr>
          <a:xfrm>
            <a:off x="6699186" y="1174539"/>
            <a:ext cx="285082" cy="313547"/>
            <a:chOff x="5349188" y="3795043"/>
            <a:chExt cx="285082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C6493C63-B986-4AF8-9A08-0E665BEB5688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AF8512-9C3E-498B-BE93-D18BD06A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1" name="Picture 3">
            <a:extLst>
              <a:ext uri="{FF2B5EF4-FFF2-40B4-BE49-F238E27FC236}">
                <a16:creationId xmlns:a16="http://schemas.microsoft.com/office/drawing/2014/main" id="{37F29BE9-856F-4864-AF31-30ADF9D1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" y="3228060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2B85E1D-021F-4945-81BB-4642AE1A0680}"/>
              </a:ext>
            </a:extLst>
          </p:cNvPr>
          <p:cNvSpPr txBox="1"/>
          <p:nvPr/>
        </p:nvSpPr>
        <p:spPr>
          <a:xfrm>
            <a:off x="717220" y="3143603"/>
            <a:ext cx="58822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지름은 원 안에 그을 수 있는 가장 긴 선분으로 원의 중심을 지납니다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3">
            <a:extLst>
              <a:ext uri="{FF2B5EF4-FFF2-40B4-BE49-F238E27FC236}">
                <a16:creationId xmlns:a16="http://schemas.microsoft.com/office/drawing/2014/main" id="{1D473FE3-3D94-44DD-960A-8DDC1569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" y="4002835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EFCCB3F-0A01-48F9-A3F8-A66BBDED20F8}"/>
              </a:ext>
            </a:extLst>
          </p:cNvPr>
          <p:cNvSpPr txBox="1"/>
          <p:nvPr/>
        </p:nvSpPr>
        <p:spPr>
          <a:xfrm>
            <a:off x="717220" y="3908375"/>
            <a:ext cx="5374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지름은 원의 반지름의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9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것을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7C25B05D-A981-4BBB-A8DE-6D32319A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7936D-6DF2-4E95-A8A4-814DC1AF493D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5BCA601-5CDA-4A3F-9299-AB1D73316A80}"/>
              </a:ext>
            </a:extLst>
          </p:cNvPr>
          <p:cNvSpPr/>
          <p:nvPr/>
        </p:nvSpPr>
        <p:spPr>
          <a:xfrm>
            <a:off x="766666" y="1397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00CCB-48F9-4C2C-AD69-6D14A5592E0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845CB-7FD5-47D0-952C-8815942EB16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D2465EC-7AC4-4111-B23D-D01A10F3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4DDC12-190D-4A20-BEC3-C7B8C2FA91A4}"/>
              </a:ext>
            </a:extLst>
          </p:cNvPr>
          <p:cNvGrpSpPr/>
          <p:nvPr/>
        </p:nvGrpSpPr>
        <p:grpSpPr>
          <a:xfrm>
            <a:off x="4650572" y="1196752"/>
            <a:ext cx="2054703" cy="346375"/>
            <a:chOff x="4359786" y="3761874"/>
            <a:chExt cx="2054703" cy="346375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8732D476-372B-4689-A6C7-420AD3079445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45">
              <a:extLst>
                <a:ext uri="{FF2B5EF4-FFF2-40B4-BE49-F238E27FC236}">
                  <a16:creationId xmlns:a16="http://schemas.microsoft.com/office/drawing/2014/main" id="{D3B78ED1-EA16-458F-8DFA-5DD6FF522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FAF8DE7-FD68-4220-BCB9-B8177C969C78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C68C30AC-1141-45B7-A1B1-D39840C4D15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9" name="TextBox 65">
                <a:extLst>
                  <a:ext uri="{FF2B5EF4-FFF2-40B4-BE49-F238E27FC236}">
                    <a16:creationId xmlns:a16="http://schemas.microsoft.com/office/drawing/2014/main" id="{A56C21E3-9E3C-47A9-B3EB-0BF13A78F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473680-4B13-4B55-B37D-E718AA0E50A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A73AFC6-1396-44DA-A54F-180D0B1E059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TextBox 62">
                <a:extLst>
                  <a:ext uri="{FF2B5EF4-FFF2-40B4-BE49-F238E27FC236}">
                    <a16:creationId xmlns:a16="http://schemas.microsoft.com/office/drawing/2014/main" id="{9CF9BACE-1403-451F-B6E7-A51D5568C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03E7583-1C05-4092-B0ED-305BB526270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C871B18F-1117-4E1F-A9AF-49E7C337642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2" name="TextBox 60">
                <a:extLst>
                  <a:ext uri="{FF2B5EF4-FFF2-40B4-BE49-F238E27FC236}">
                    <a16:creationId xmlns:a16="http://schemas.microsoft.com/office/drawing/2014/main" id="{1AB6A062-BA45-4BFE-B535-41692EC86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61434FB-34F3-42DC-86E9-8E02FF88AED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3A9316F1-0EE9-4AAD-B44D-08C189F2933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57">
                <a:extLst>
                  <a:ext uri="{FF2B5EF4-FFF2-40B4-BE49-F238E27FC236}">
                    <a16:creationId xmlns:a16="http://schemas.microsoft.com/office/drawing/2014/main" id="{8DCFAC4B-959D-4BE9-BD32-A5623864C3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0C21362-8266-475F-84AA-D0829C832108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1359B905-07A0-4A44-8C84-F492DD42392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54">
                <a:extLst>
                  <a:ext uri="{FF2B5EF4-FFF2-40B4-BE49-F238E27FC236}">
                    <a16:creationId xmlns:a16="http://schemas.microsoft.com/office/drawing/2014/main" id="{7CB438BD-1FCC-493D-88D7-E7FEC404B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04F574-2B5F-445D-8823-4F5D570F1236}"/>
              </a:ext>
            </a:extLst>
          </p:cNvPr>
          <p:cNvGrpSpPr/>
          <p:nvPr/>
        </p:nvGrpSpPr>
        <p:grpSpPr>
          <a:xfrm>
            <a:off x="6699186" y="1196878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DDC191-EBF6-453A-91AC-4F657BE7EF14}"/>
              </a:ext>
            </a:extLst>
          </p:cNvPr>
          <p:cNvGrpSpPr/>
          <p:nvPr/>
        </p:nvGrpSpPr>
        <p:grpSpPr>
          <a:xfrm>
            <a:off x="2071297" y="2635405"/>
            <a:ext cx="2743819" cy="2582969"/>
            <a:chOff x="4391980" y="2184602"/>
            <a:chExt cx="2400239" cy="225953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F0DA533-D89C-49A3-8F2C-407139A8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6061" y="2184602"/>
              <a:ext cx="2143125" cy="2143125"/>
            </a:xfrm>
            <a:prstGeom prst="rect">
              <a:avLst/>
            </a:prstGeom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267EC901-747C-44AF-A593-CCE0C68CEE9E}"/>
                </a:ext>
              </a:extLst>
            </p:cNvPr>
            <p:cNvSpPr txBox="1"/>
            <p:nvPr/>
          </p:nvSpPr>
          <p:spPr>
            <a:xfrm>
              <a:off x="5278358" y="3256164"/>
              <a:ext cx="360040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43">
              <a:extLst>
                <a:ext uri="{FF2B5EF4-FFF2-40B4-BE49-F238E27FC236}">
                  <a16:creationId xmlns:a16="http://schemas.microsoft.com/office/drawing/2014/main" id="{C097CF92-EBF4-4333-931F-D53A8BC40B88}"/>
                </a:ext>
              </a:extLst>
            </p:cNvPr>
            <p:cNvSpPr txBox="1"/>
            <p:nvPr/>
          </p:nvSpPr>
          <p:spPr>
            <a:xfrm>
              <a:off x="4743514" y="234461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id="{993CD3E0-4156-4698-B519-BAB4CAD9977E}"/>
                </a:ext>
              </a:extLst>
            </p:cNvPr>
            <p:cNvSpPr txBox="1"/>
            <p:nvPr/>
          </p:nvSpPr>
          <p:spPr>
            <a:xfrm>
              <a:off x="4391980" y="3044279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9E8CCBF7-EF28-42A8-8D6E-41F86F17A5F6}"/>
                </a:ext>
              </a:extLst>
            </p:cNvPr>
            <p:cNvSpPr txBox="1"/>
            <p:nvPr/>
          </p:nvSpPr>
          <p:spPr>
            <a:xfrm>
              <a:off x="5152376" y="4059412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35299A07-B909-43CC-A347-6DE628618FCA}"/>
                </a:ext>
              </a:extLst>
            </p:cNvPr>
            <p:cNvSpPr txBox="1"/>
            <p:nvPr/>
          </p:nvSpPr>
          <p:spPr>
            <a:xfrm>
              <a:off x="6116111" y="3826004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43">
              <a:extLst>
                <a:ext uri="{FF2B5EF4-FFF2-40B4-BE49-F238E27FC236}">
                  <a16:creationId xmlns:a16="http://schemas.microsoft.com/office/drawing/2014/main" id="{3F5D09DE-B262-46A1-9AB0-864DC11B0694}"/>
                </a:ext>
              </a:extLst>
            </p:cNvPr>
            <p:cNvSpPr txBox="1"/>
            <p:nvPr/>
          </p:nvSpPr>
          <p:spPr>
            <a:xfrm>
              <a:off x="6432179" y="304427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id="{87F3ACB7-91DB-4C1D-AA5C-7B952F823C4D}"/>
                </a:ext>
              </a:extLst>
            </p:cNvPr>
            <p:cNvSpPr txBox="1"/>
            <p:nvPr/>
          </p:nvSpPr>
          <p:spPr>
            <a:xfrm>
              <a:off x="6116111" y="2312545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A37FAAA-5C06-4050-BFAA-C615AEFB6A2A}"/>
              </a:ext>
            </a:extLst>
          </p:cNvPr>
          <p:cNvSpPr txBox="1"/>
          <p:nvPr/>
        </p:nvSpPr>
        <p:spPr>
          <a:xfrm>
            <a:off x="539551" y="2088830"/>
            <a:ext cx="57357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지름이라고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E15DD8F9-1AF5-4166-9B23-B208B85B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5" y="16720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A184E1D-253F-46B3-A2B4-CB8BDD6132FA}"/>
              </a:ext>
            </a:extLst>
          </p:cNvPr>
          <p:cNvSpPr txBox="1"/>
          <p:nvPr/>
        </p:nvSpPr>
        <p:spPr>
          <a:xfrm>
            <a:off x="1195474" y="2170278"/>
            <a:ext cx="692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ㄱㄹ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B2449E76-D850-49E6-9E45-67278FBE9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342" y="2001378"/>
            <a:ext cx="360000" cy="355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5C0AE2A-C572-45F4-A539-BA11F3630C12}"/>
              </a:ext>
            </a:extLst>
          </p:cNvPr>
          <p:cNvSpPr txBox="1"/>
          <p:nvPr/>
        </p:nvSpPr>
        <p:spPr>
          <a:xfrm>
            <a:off x="2750978" y="2170278"/>
            <a:ext cx="692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ㄴㅁ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C29DAAF-E10A-4963-8F5F-D5237C04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846" y="2001378"/>
            <a:ext cx="360000" cy="355000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32706BB8-4C0E-4499-B1CF-833DDA8A2522}"/>
              </a:ext>
            </a:extLst>
          </p:cNvPr>
          <p:cNvSpPr/>
          <p:nvPr/>
        </p:nvSpPr>
        <p:spPr>
          <a:xfrm>
            <a:off x="2153381" y="3359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id="{95C8F075-9B2C-4D99-9B6E-7BF3E9F4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1" y="230431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695604" y="5364495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것을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7C25B05D-A981-4BBB-A8DE-6D32319A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1DD031AB-7941-43B2-AE93-48A481BC0D2D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7936D-6DF2-4E95-A8A4-814DC1AF493D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00CCB-48F9-4C2C-AD69-6D14A5592E0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845CB-7FD5-47D0-952C-8815942EB16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D2465EC-7AC4-4111-B23D-D01A10F3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4DDC12-190D-4A20-BEC3-C7B8C2FA91A4}"/>
              </a:ext>
            </a:extLst>
          </p:cNvPr>
          <p:cNvGrpSpPr/>
          <p:nvPr/>
        </p:nvGrpSpPr>
        <p:grpSpPr>
          <a:xfrm>
            <a:off x="4650572" y="1196752"/>
            <a:ext cx="2054703" cy="346375"/>
            <a:chOff x="4359786" y="3761874"/>
            <a:chExt cx="2054703" cy="346375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8732D476-372B-4689-A6C7-420AD3079445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45">
              <a:extLst>
                <a:ext uri="{FF2B5EF4-FFF2-40B4-BE49-F238E27FC236}">
                  <a16:creationId xmlns:a16="http://schemas.microsoft.com/office/drawing/2014/main" id="{D3B78ED1-EA16-458F-8DFA-5DD6FF522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FAF8DE7-FD68-4220-BCB9-B8177C969C78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C68C30AC-1141-45B7-A1B1-D39840C4D15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9" name="TextBox 65">
                <a:extLst>
                  <a:ext uri="{FF2B5EF4-FFF2-40B4-BE49-F238E27FC236}">
                    <a16:creationId xmlns:a16="http://schemas.microsoft.com/office/drawing/2014/main" id="{A56C21E3-9E3C-47A9-B3EB-0BF13A78F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473680-4B13-4B55-B37D-E718AA0E50A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A73AFC6-1396-44DA-A54F-180D0B1E059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TextBox 62">
                <a:extLst>
                  <a:ext uri="{FF2B5EF4-FFF2-40B4-BE49-F238E27FC236}">
                    <a16:creationId xmlns:a16="http://schemas.microsoft.com/office/drawing/2014/main" id="{9CF9BACE-1403-451F-B6E7-A51D5568C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03E7583-1C05-4092-B0ED-305BB526270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C871B18F-1117-4E1F-A9AF-49E7C337642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2" name="TextBox 60">
                <a:extLst>
                  <a:ext uri="{FF2B5EF4-FFF2-40B4-BE49-F238E27FC236}">
                    <a16:creationId xmlns:a16="http://schemas.microsoft.com/office/drawing/2014/main" id="{1AB6A062-BA45-4BFE-B535-41692EC86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61434FB-34F3-42DC-86E9-8E02FF88AED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3A9316F1-0EE9-4AAD-B44D-08C189F2933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TextBox 57">
                <a:extLst>
                  <a:ext uri="{FF2B5EF4-FFF2-40B4-BE49-F238E27FC236}">
                    <a16:creationId xmlns:a16="http://schemas.microsoft.com/office/drawing/2014/main" id="{8DCFAC4B-959D-4BE9-BD32-A5623864C3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0C21362-8266-475F-84AA-D0829C832108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1359B905-07A0-4A44-8C84-F492DD42392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TextBox 54">
                <a:extLst>
                  <a:ext uri="{FF2B5EF4-FFF2-40B4-BE49-F238E27FC236}">
                    <a16:creationId xmlns:a16="http://schemas.microsoft.com/office/drawing/2014/main" id="{7CB438BD-1FCC-493D-88D7-E7FEC404B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04F574-2B5F-445D-8823-4F5D570F1236}"/>
              </a:ext>
            </a:extLst>
          </p:cNvPr>
          <p:cNvGrpSpPr/>
          <p:nvPr/>
        </p:nvGrpSpPr>
        <p:grpSpPr>
          <a:xfrm>
            <a:off x="6699186" y="1196878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D3DA750-0F2F-4426-8DB6-B1B06E57038B}"/>
              </a:ext>
            </a:extLst>
          </p:cNvPr>
          <p:cNvSpPr txBox="1"/>
          <p:nvPr/>
        </p:nvSpPr>
        <p:spPr>
          <a:xfrm>
            <a:off x="539552" y="2167287"/>
            <a:ext cx="5483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원을 똑같이 둘로 나눕니다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E15DD8F9-1AF5-4166-9B23-B208B85B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5" y="16720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7175A40-6AA7-4BA5-9A8A-52C152BA8DFA}"/>
              </a:ext>
            </a:extLst>
          </p:cNvPr>
          <p:cNvSpPr txBox="1"/>
          <p:nvPr/>
        </p:nvSpPr>
        <p:spPr>
          <a:xfrm>
            <a:off x="1151620" y="2176179"/>
            <a:ext cx="692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30AE0744-A989-407C-A792-A168489A0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488" y="2007279"/>
            <a:ext cx="360000" cy="355000"/>
          </a:xfrm>
          <a:prstGeom prst="rect">
            <a:avLst/>
          </a:prstGeom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B8B5C9CA-9D03-411E-87BB-8E49DB31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1" y="229822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 rot="10800000">
            <a:off x="2695604" y="5364495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EDDC191-EBF6-453A-91AC-4F657BE7EF14}"/>
              </a:ext>
            </a:extLst>
          </p:cNvPr>
          <p:cNvGrpSpPr/>
          <p:nvPr/>
        </p:nvGrpSpPr>
        <p:grpSpPr>
          <a:xfrm>
            <a:off x="2071297" y="2635405"/>
            <a:ext cx="2743819" cy="2582969"/>
            <a:chOff x="4391980" y="2184602"/>
            <a:chExt cx="2400239" cy="225953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5F0DA533-D89C-49A3-8F2C-407139A8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56061" y="2184602"/>
              <a:ext cx="2143125" cy="2143125"/>
            </a:xfrm>
            <a:prstGeom prst="rect">
              <a:avLst/>
            </a:prstGeom>
          </p:spPr>
        </p:pic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267EC901-747C-44AF-A593-CCE0C68CEE9E}"/>
                </a:ext>
              </a:extLst>
            </p:cNvPr>
            <p:cNvSpPr txBox="1"/>
            <p:nvPr/>
          </p:nvSpPr>
          <p:spPr>
            <a:xfrm>
              <a:off x="5278358" y="3256164"/>
              <a:ext cx="360040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C097CF92-EBF4-4333-931F-D53A8BC40B88}"/>
                </a:ext>
              </a:extLst>
            </p:cNvPr>
            <p:cNvSpPr txBox="1"/>
            <p:nvPr/>
          </p:nvSpPr>
          <p:spPr>
            <a:xfrm>
              <a:off x="4743514" y="234461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id="{993CD3E0-4156-4698-B519-BAB4CAD9977E}"/>
                </a:ext>
              </a:extLst>
            </p:cNvPr>
            <p:cNvSpPr txBox="1"/>
            <p:nvPr/>
          </p:nvSpPr>
          <p:spPr>
            <a:xfrm>
              <a:off x="4391980" y="3044279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9E8CCBF7-EF28-42A8-8D6E-41F86F17A5F6}"/>
                </a:ext>
              </a:extLst>
            </p:cNvPr>
            <p:cNvSpPr txBox="1"/>
            <p:nvPr/>
          </p:nvSpPr>
          <p:spPr>
            <a:xfrm>
              <a:off x="5152376" y="4059412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id="{35299A07-B909-43CC-A347-6DE628618FCA}"/>
                </a:ext>
              </a:extLst>
            </p:cNvPr>
            <p:cNvSpPr txBox="1"/>
            <p:nvPr/>
          </p:nvSpPr>
          <p:spPr>
            <a:xfrm>
              <a:off x="6116111" y="3826004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3F5D09DE-B262-46A1-9AB0-864DC11B0694}"/>
                </a:ext>
              </a:extLst>
            </p:cNvPr>
            <p:cNvSpPr txBox="1"/>
            <p:nvPr/>
          </p:nvSpPr>
          <p:spPr>
            <a:xfrm>
              <a:off x="6432179" y="304427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43">
              <a:extLst>
                <a:ext uri="{FF2B5EF4-FFF2-40B4-BE49-F238E27FC236}">
                  <a16:creationId xmlns:a16="http://schemas.microsoft.com/office/drawing/2014/main" id="{87F3ACB7-91DB-4C1D-AA5C-7B952F823C4D}"/>
                </a:ext>
              </a:extLst>
            </p:cNvPr>
            <p:cNvSpPr txBox="1"/>
            <p:nvPr/>
          </p:nvSpPr>
          <p:spPr>
            <a:xfrm>
              <a:off x="6116111" y="2312545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2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BD1F2A0-82FF-4CF5-A004-B2AF2A4F22A2}"/>
              </a:ext>
            </a:extLst>
          </p:cNvPr>
          <p:cNvGrpSpPr/>
          <p:nvPr/>
        </p:nvGrpSpPr>
        <p:grpSpPr>
          <a:xfrm>
            <a:off x="2097185" y="2332329"/>
            <a:ext cx="2553387" cy="2824863"/>
            <a:chOff x="2289055" y="1864277"/>
            <a:chExt cx="2553387" cy="28248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1E51DB3-F067-48E4-8A2F-33D67CFDC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69"/>
            <a:stretch/>
          </p:blipFill>
          <p:spPr>
            <a:xfrm>
              <a:off x="2289055" y="1891647"/>
              <a:ext cx="2553387" cy="2797493"/>
            </a:xfrm>
            <a:prstGeom prst="rect">
              <a:avLst/>
            </a:prstGeom>
          </p:spPr>
        </p:pic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032FE1AA-3982-42A4-8E45-6B1571B5C7BB}"/>
                </a:ext>
              </a:extLst>
            </p:cNvPr>
            <p:cNvSpPr txBox="1"/>
            <p:nvPr/>
          </p:nvSpPr>
          <p:spPr>
            <a:xfrm>
              <a:off x="3587834" y="2997000"/>
              <a:ext cx="360040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E0AA9E97-A3CF-477B-A80E-5FFB4AA1FAB8}"/>
                </a:ext>
              </a:extLst>
            </p:cNvPr>
            <p:cNvSpPr txBox="1"/>
            <p:nvPr/>
          </p:nvSpPr>
          <p:spPr>
            <a:xfrm>
              <a:off x="3208948" y="186427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C252D201-38B6-4272-B46F-0F2F8EE853EB}"/>
                </a:ext>
              </a:extLst>
            </p:cNvPr>
            <p:cNvSpPr txBox="1"/>
            <p:nvPr/>
          </p:nvSpPr>
          <p:spPr>
            <a:xfrm>
              <a:off x="2322817" y="345173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B8CE34A6-FC7E-49B4-BA96-7AE3A1997D5F}"/>
                </a:ext>
              </a:extLst>
            </p:cNvPr>
            <p:cNvSpPr txBox="1"/>
            <p:nvPr/>
          </p:nvSpPr>
          <p:spPr>
            <a:xfrm>
              <a:off x="3606431" y="188269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id="{CEC9F645-7AF8-4DF6-B174-40895E697D26}"/>
                </a:ext>
              </a:extLst>
            </p:cNvPr>
            <p:cNvSpPr txBox="1"/>
            <p:nvPr/>
          </p:nvSpPr>
          <p:spPr>
            <a:xfrm>
              <a:off x="2519772" y="370185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43">
              <a:extLst>
                <a:ext uri="{FF2B5EF4-FFF2-40B4-BE49-F238E27FC236}">
                  <a16:creationId xmlns:a16="http://schemas.microsoft.com/office/drawing/2014/main" id="{9163C598-00A4-402D-9092-45A3E676FFCE}"/>
                </a:ext>
              </a:extLst>
            </p:cNvPr>
            <p:cNvSpPr txBox="1"/>
            <p:nvPr/>
          </p:nvSpPr>
          <p:spPr>
            <a:xfrm>
              <a:off x="3977863" y="198857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C99BED9-B1A6-4553-A2F9-FAE683C9A972}"/>
                </a:ext>
              </a:extLst>
            </p:cNvPr>
            <p:cNvSpPr txBox="1"/>
            <p:nvPr/>
          </p:nvSpPr>
          <p:spPr>
            <a:xfrm>
              <a:off x="2829923" y="3962016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FF21394A-2F10-4F05-8EBF-6D65F41CE5C1}"/>
                </a:ext>
              </a:extLst>
            </p:cNvPr>
            <p:cNvSpPr txBox="1"/>
            <p:nvPr/>
          </p:nvSpPr>
          <p:spPr>
            <a:xfrm>
              <a:off x="3146187" y="4040200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id="{1BD1A661-BF0F-4EF0-B7EE-BDA16C1C0323}"/>
                </a:ext>
              </a:extLst>
            </p:cNvPr>
            <p:cNvSpPr txBox="1"/>
            <p:nvPr/>
          </p:nvSpPr>
          <p:spPr>
            <a:xfrm>
              <a:off x="3568988" y="4086579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ㅋ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43">
              <a:extLst>
                <a:ext uri="{FF2B5EF4-FFF2-40B4-BE49-F238E27FC236}">
                  <a16:creationId xmlns:a16="http://schemas.microsoft.com/office/drawing/2014/main" id="{BB8F0CB9-9C1F-4467-A968-CDE610AC67EA}"/>
                </a:ext>
              </a:extLst>
            </p:cNvPr>
            <p:cNvSpPr txBox="1"/>
            <p:nvPr/>
          </p:nvSpPr>
          <p:spPr>
            <a:xfrm>
              <a:off x="4174738" y="2239525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ㅅ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43">
              <a:extLst>
                <a:ext uri="{FF2B5EF4-FFF2-40B4-BE49-F238E27FC236}">
                  <a16:creationId xmlns:a16="http://schemas.microsoft.com/office/drawing/2014/main" id="{49366736-3A6E-4F3D-955C-2A82EE245231}"/>
                </a:ext>
              </a:extLst>
            </p:cNvPr>
            <p:cNvSpPr txBox="1"/>
            <p:nvPr/>
          </p:nvSpPr>
          <p:spPr>
            <a:xfrm>
              <a:off x="4437729" y="259070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ㅊ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1947895" y="2869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5A7E-4D3F-4ACF-ABDB-D69FF2DA484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E2DA5-A490-4D3B-8764-71DADAA4933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6A67D6F-4A64-4BCF-83A2-18B75676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75A093-0380-413F-B326-FD8D1E1F7248}"/>
              </a:ext>
            </a:extLst>
          </p:cNvPr>
          <p:cNvGrpSpPr/>
          <p:nvPr/>
        </p:nvGrpSpPr>
        <p:grpSpPr>
          <a:xfrm>
            <a:off x="4650572" y="1174413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9442A9C-F06A-47FB-8E61-02E38FC81FF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45">
              <a:extLst>
                <a:ext uri="{FF2B5EF4-FFF2-40B4-BE49-F238E27FC236}">
                  <a16:creationId xmlns:a16="http://schemas.microsoft.com/office/drawing/2014/main" id="{E476D981-571E-4190-8EE3-EFBC6210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1ACE82-6371-4DC4-8ABB-6B58D556D8C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B9632349-DD57-4783-8BE6-6CD2AC7A79F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id="{A5DA489D-9105-4014-855D-8DB1597E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8AAB19E-9FBF-4270-883F-AA88ED614DC5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3FA69652-E1A3-448E-8AFA-7767AAA9FA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2">
                <a:extLst>
                  <a:ext uri="{FF2B5EF4-FFF2-40B4-BE49-F238E27FC236}">
                    <a16:creationId xmlns:a16="http://schemas.microsoft.com/office/drawing/2014/main" id="{664C733F-52AD-4387-81A8-1F76B0AB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1037089-3A01-43AD-B6DA-63CD5754A04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EBB6C3EB-48C1-4A28-BA19-AA948D08B96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0" name="TextBox 60">
                <a:extLst>
                  <a:ext uri="{FF2B5EF4-FFF2-40B4-BE49-F238E27FC236}">
                    <a16:creationId xmlns:a16="http://schemas.microsoft.com/office/drawing/2014/main" id="{3028F0D3-FC5E-442F-94EA-387BE8C41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650835-C520-42AC-80E0-098B2954277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B60B2248-1C8A-4539-A353-BA0D79FF9F0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TextBox 57">
                <a:extLst>
                  <a:ext uri="{FF2B5EF4-FFF2-40B4-BE49-F238E27FC236}">
                    <a16:creationId xmlns:a16="http://schemas.microsoft.com/office/drawing/2014/main" id="{4A17822E-20CD-4701-87B4-5BC47D40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E5FF056-CD34-45AA-8F29-1592B75CD059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C58C3DB-0CF0-4DAA-A058-4B602FC6CEB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963314BE-D18A-4085-A872-B7272EAF6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BE9675-C76E-4F87-9238-9776BC0D00F8}"/>
              </a:ext>
            </a:extLst>
          </p:cNvPr>
          <p:cNvGrpSpPr/>
          <p:nvPr/>
        </p:nvGrpSpPr>
        <p:grpSpPr>
          <a:xfrm>
            <a:off x="6699186" y="1174539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6">
              <a:extLst>
                <a:ext uri="{FF2B5EF4-FFF2-40B4-BE49-F238E27FC236}">
                  <a16:creationId xmlns:a16="http://schemas.microsoft.com/office/drawing/2014/main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5" name="Picture 2">
            <a:extLst>
              <a:ext uri="{FF2B5EF4-FFF2-40B4-BE49-F238E27FC236}">
                <a16:creationId xmlns:a16="http://schemas.microsoft.com/office/drawing/2014/main" id="{DC72D143-E272-4D22-ACE2-F7B6545C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0" y="21718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43">
            <a:extLst>
              <a:ext uri="{FF2B5EF4-FFF2-40B4-BE49-F238E27FC236}">
                <a16:creationId xmlns:a16="http://schemas.microsoft.com/office/drawing/2014/main" id="{32257174-1216-4D4C-B931-5CC943AD1F1B}"/>
              </a:ext>
            </a:extLst>
          </p:cNvPr>
          <p:cNvSpPr txBox="1"/>
          <p:nvPr/>
        </p:nvSpPr>
        <p:spPr>
          <a:xfrm>
            <a:off x="678251" y="20608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선분은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51001" y="4833156"/>
            <a:ext cx="1468971" cy="538232"/>
            <a:chOff x="1840015" y="2690924"/>
            <a:chExt cx="1468971" cy="5382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AB1CC0-262E-4288-9DCB-E379E7B0E3E5}"/>
                </a:ext>
              </a:extLst>
            </p:cNvPr>
            <p:cNvSpPr txBox="1"/>
            <p:nvPr/>
          </p:nvSpPr>
          <p:spPr>
            <a:xfrm>
              <a:off x="1840015" y="2859824"/>
              <a:ext cx="12263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선분 </a:t>
              </a:r>
              <a:r>
                <a:rPr lang="ko-KR" altLang="en-US" sz="1800" b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ㅁㅂ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95B1519B-3783-4645-8FE0-77EC0FB4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8986" y="269092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020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BD1F2A0-82FF-4CF5-A004-B2AF2A4F22A2}"/>
              </a:ext>
            </a:extLst>
          </p:cNvPr>
          <p:cNvGrpSpPr/>
          <p:nvPr/>
        </p:nvGrpSpPr>
        <p:grpSpPr>
          <a:xfrm>
            <a:off x="2097185" y="2332329"/>
            <a:ext cx="2553387" cy="2824863"/>
            <a:chOff x="2289055" y="1864277"/>
            <a:chExt cx="2553387" cy="28248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1E51DB3-F067-48E4-8A2F-33D67CFDC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69"/>
            <a:stretch/>
          </p:blipFill>
          <p:spPr>
            <a:xfrm>
              <a:off x="2289055" y="1891647"/>
              <a:ext cx="2553387" cy="2797493"/>
            </a:xfrm>
            <a:prstGeom prst="rect">
              <a:avLst/>
            </a:prstGeom>
          </p:spPr>
        </p:pic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032FE1AA-3982-42A4-8E45-6B1571B5C7BB}"/>
                </a:ext>
              </a:extLst>
            </p:cNvPr>
            <p:cNvSpPr txBox="1"/>
            <p:nvPr/>
          </p:nvSpPr>
          <p:spPr>
            <a:xfrm>
              <a:off x="3587834" y="2997000"/>
              <a:ext cx="360040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E0AA9E97-A3CF-477B-A80E-5FFB4AA1FAB8}"/>
                </a:ext>
              </a:extLst>
            </p:cNvPr>
            <p:cNvSpPr txBox="1"/>
            <p:nvPr/>
          </p:nvSpPr>
          <p:spPr>
            <a:xfrm>
              <a:off x="3208948" y="186427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C252D201-38B6-4272-B46F-0F2F8EE853EB}"/>
                </a:ext>
              </a:extLst>
            </p:cNvPr>
            <p:cNvSpPr txBox="1"/>
            <p:nvPr/>
          </p:nvSpPr>
          <p:spPr>
            <a:xfrm>
              <a:off x="2322817" y="345173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B8CE34A6-FC7E-49B4-BA96-7AE3A1997D5F}"/>
                </a:ext>
              </a:extLst>
            </p:cNvPr>
            <p:cNvSpPr txBox="1"/>
            <p:nvPr/>
          </p:nvSpPr>
          <p:spPr>
            <a:xfrm>
              <a:off x="3606431" y="188269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id="{CEC9F645-7AF8-4DF6-B174-40895E697D26}"/>
                </a:ext>
              </a:extLst>
            </p:cNvPr>
            <p:cNvSpPr txBox="1"/>
            <p:nvPr/>
          </p:nvSpPr>
          <p:spPr>
            <a:xfrm>
              <a:off x="2519772" y="370185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43">
              <a:extLst>
                <a:ext uri="{FF2B5EF4-FFF2-40B4-BE49-F238E27FC236}">
                  <a16:creationId xmlns:a16="http://schemas.microsoft.com/office/drawing/2014/main" id="{9163C598-00A4-402D-9092-45A3E676FFCE}"/>
                </a:ext>
              </a:extLst>
            </p:cNvPr>
            <p:cNvSpPr txBox="1"/>
            <p:nvPr/>
          </p:nvSpPr>
          <p:spPr>
            <a:xfrm>
              <a:off x="3977863" y="198857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C99BED9-B1A6-4553-A2F9-FAE683C9A972}"/>
                </a:ext>
              </a:extLst>
            </p:cNvPr>
            <p:cNvSpPr txBox="1"/>
            <p:nvPr/>
          </p:nvSpPr>
          <p:spPr>
            <a:xfrm>
              <a:off x="2829923" y="3962016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FF21394A-2F10-4F05-8EBF-6D65F41CE5C1}"/>
                </a:ext>
              </a:extLst>
            </p:cNvPr>
            <p:cNvSpPr txBox="1"/>
            <p:nvPr/>
          </p:nvSpPr>
          <p:spPr>
            <a:xfrm>
              <a:off x="3146187" y="4040200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id="{1BD1A661-BF0F-4EF0-B7EE-BDA16C1C0323}"/>
                </a:ext>
              </a:extLst>
            </p:cNvPr>
            <p:cNvSpPr txBox="1"/>
            <p:nvPr/>
          </p:nvSpPr>
          <p:spPr>
            <a:xfrm>
              <a:off x="3568988" y="4086579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ㅋ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43">
              <a:extLst>
                <a:ext uri="{FF2B5EF4-FFF2-40B4-BE49-F238E27FC236}">
                  <a16:creationId xmlns:a16="http://schemas.microsoft.com/office/drawing/2014/main" id="{BB8F0CB9-9C1F-4467-A968-CDE610AC67EA}"/>
                </a:ext>
              </a:extLst>
            </p:cNvPr>
            <p:cNvSpPr txBox="1"/>
            <p:nvPr/>
          </p:nvSpPr>
          <p:spPr>
            <a:xfrm>
              <a:off x="4174738" y="2239525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ㅅ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43">
              <a:extLst>
                <a:ext uri="{FF2B5EF4-FFF2-40B4-BE49-F238E27FC236}">
                  <a16:creationId xmlns:a16="http://schemas.microsoft.com/office/drawing/2014/main" id="{49366736-3A6E-4F3D-955C-2A82EE245231}"/>
                </a:ext>
              </a:extLst>
            </p:cNvPr>
            <p:cNvSpPr txBox="1"/>
            <p:nvPr/>
          </p:nvSpPr>
          <p:spPr>
            <a:xfrm>
              <a:off x="4437729" y="259070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ㅊ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5A7E-4D3F-4ACF-ABDB-D69FF2DA484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E2DA5-A490-4D3B-8764-71DADAA4933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6A67D6F-4A64-4BCF-83A2-18B75676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75A093-0380-413F-B326-FD8D1E1F7248}"/>
              </a:ext>
            </a:extLst>
          </p:cNvPr>
          <p:cNvGrpSpPr/>
          <p:nvPr/>
        </p:nvGrpSpPr>
        <p:grpSpPr>
          <a:xfrm>
            <a:off x="4650572" y="1174413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9442A9C-F06A-47FB-8E61-02E38FC81FF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45">
              <a:extLst>
                <a:ext uri="{FF2B5EF4-FFF2-40B4-BE49-F238E27FC236}">
                  <a16:creationId xmlns:a16="http://schemas.microsoft.com/office/drawing/2014/main" id="{E476D981-571E-4190-8EE3-EFBC6210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1ACE82-6371-4DC4-8ABB-6B58D556D8C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B9632349-DD57-4783-8BE6-6CD2AC7A79F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id="{A5DA489D-9105-4014-855D-8DB1597E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8AAB19E-9FBF-4270-883F-AA88ED614DC5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3FA69652-E1A3-448E-8AFA-7767AAA9FA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2">
                <a:extLst>
                  <a:ext uri="{FF2B5EF4-FFF2-40B4-BE49-F238E27FC236}">
                    <a16:creationId xmlns:a16="http://schemas.microsoft.com/office/drawing/2014/main" id="{664C733F-52AD-4387-81A8-1F76B0AB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1037089-3A01-43AD-B6DA-63CD5754A04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EBB6C3EB-48C1-4A28-BA19-AA948D08B96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0" name="TextBox 60">
                <a:extLst>
                  <a:ext uri="{FF2B5EF4-FFF2-40B4-BE49-F238E27FC236}">
                    <a16:creationId xmlns:a16="http://schemas.microsoft.com/office/drawing/2014/main" id="{3028F0D3-FC5E-442F-94EA-387BE8C41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650835-C520-42AC-80E0-098B2954277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B60B2248-1C8A-4539-A353-BA0D79FF9F0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TextBox 57">
                <a:extLst>
                  <a:ext uri="{FF2B5EF4-FFF2-40B4-BE49-F238E27FC236}">
                    <a16:creationId xmlns:a16="http://schemas.microsoft.com/office/drawing/2014/main" id="{4A17822E-20CD-4701-87B4-5BC47D40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E5FF056-CD34-45AA-8F29-1592B75CD059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C58C3DB-0CF0-4DAA-A058-4B602FC6CEB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963314BE-D18A-4085-A872-B7272EAF6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BE9675-C76E-4F87-9238-9776BC0D00F8}"/>
              </a:ext>
            </a:extLst>
          </p:cNvPr>
          <p:cNvGrpSpPr/>
          <p:nvPr/>
        </p:nvGrpSpPr>
        <p:grpSpPr>
          <a:xfrm>
            <a:off x="6699186" y="1174539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6">
              <a:extLst>
                <a:ext uri="{FF2B5EF4-FFF2-40B4-BE49-F238E27FC236}">
                  <a16:creationId xmlns:a16="http://schemas.microsoft.com/office/drawing/2014/main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5" name="Picture 2">
            <a:extLst>
              <a:ext uri="{FF2B5EF4-FFF2-40B4-BE49-F238E27FC236}">
                <a16:creationId xmlns:a16="http://schemas.microsoft.com/office/drawing/2014/main" id="{DC72D143-E272-4D22-ACE2-F7B6545C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0" y="21718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43">
            <a:extLst>
              <a:ext uri="{FF2B5EF4-FFF2-40B4-BE49-F238E27FC236}">
                <a16:creationId xmlns:a16="http://schemas.microsoft.com/office/drawing/2014/main" id="{32257174-1216-4D4C-B931-5CC943AD1F1B}"/>
              </a:ext>
            </a:extLst>
          </p:cNvPr>
          <p:cNvSpPr txBox="1"/>
          <p:nvPr/>
        </p:nvSpPr>
        <p:spPr>
          <a:xfrm>
            <a:off x="678251" y="20608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선분은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51001" y="4833156"/>
            <a:ext cx="1468971" cy="538232"/>
            <a:chOff x="1840015" y="2690924"/>
            <a:chExt cx="1468971" cy="5382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AB1CC0-262E-4288-9DCB-E379E7B0E3E5}"/>
                </a:ext>
              </a:extLst>
            </p:cNvPr>
            <p:cNvSpPr txBox="1"/>
            <p:nvPr/>
          </p:nvSpPr>
          <p:spPr>
            <a:xfrm>
              <a:off x="1840015" y="2859824"/>
              <a:ext cx="12263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선분 </a:t>
              </a:r>
              <a:r>
                <a:rPr lang="ko-KR" altLang="en-US" sz="1800" b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ㅁㅂ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95B1519B-3783-4645-8FE0-77EC0FB4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8986" y="2690924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9B25E39-6658-4B8A-895E-FCC1A86555A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28EF62D-DBCE-4A21-AC9B-738AF71A6129}"/>
              </a:ext>
            </a:extLst>
          </p:cNvPr>
          <p:cNvGrpSpPr/>
          <p:nvPr/>
        </p:nvGrpSpPr>
        <p:grpSpPr>
          <a:xfrm>
            <a:off x="211371" y="4038234"/>
            <a:ext cx="6667165" cy="1199130"/>
            <a:chOff x="211371" y="4038234"/>
            <a:chExt cx="6667165" cy="119913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1694CA-9AD1-4E6C-9C40-9566EFDBE1A2}"/>
                </a:ext>
              </a:extLst>
            </p:cNvPr>
            <p:cNvSpPr/>
            <p:nvPr/>
          </p:nvSpPr>
          <p:spPr>
            <a:xfrm>
              <a:off x="211371" y="4169910"/>
              <a:ext cx="6667165" cy="8793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02A3A7AA-AFCB-4232-ACA2-3ED010E45759}"/>
                </a:ext>
              </a:extLst>
            </p:cNvPr>
            <p:cNvSpPr/>
            <p:nvPr/>
          </p:nvSpPr>
          <p:spPr>
            <a:xfrm>
              <a:off x="370800" y="40382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F410984C-E6D1-4A08-94F9-B09D6EF8C70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id="{9150A525-1E15-4916-9031-21E749F82EF8}"/>
                </a:ext>
              </a:extLst>
            </p:cNvPr>
            <p:cNvSpPr txBox="1"/>
            <p:nvPr/>
          </p:nvSpPr>
          <p:spPr>
            <a:xfrm>
              <a:off x="431540" y="4494602"/>
              <a:ext cx="60090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개의 선분 중 선분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ㅁㅂ의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길이가 가장 깁니다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6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BD1F2A0-82FF-4CF5-A004-B2AF2A4F22A2}"/>
              </a:ext>
            </a:extLst>
          </p:cNvPr>
          <p:cNvGrpSpPr/>
          <p:nvPr/>
        </p:nvGrpSpPr>
        <p:grpSpPr>
          <a:xfrm>
            <a:off x="2097185" y="2332329"/>
            <a:ext cx="2553387" cy="2824863"/>
            <a:chOff x="2289055" y="1864277"/>
            <a:chExt cx="2553387" cy="2824863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81E51DB3-F067-48E4-8A2F-33D67CFDC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69"/>
            <a:stretch/>
          </p:blipFill>
          <p:spPr>
            <a:xfrm>
              <a:off x="2289055" y="1891647"/>
              <a:ext cx="2553387" cy="2797493"/>
            </a:xfrm>
            <a:prstGeom prst="rect">
              <a:avLst/>
            </a:prstGeom>
          </p:spPr>
        </p:pic>
        <p:sp>
          <p:nvSpPr>
            <p:cNvPr id="120" name="TextBox 43">
              <a:extLst>
                <a:ext uri="{FF2B5EF4-FFF2-40B4-BE49-F238E27FC236}">
                  <a16:creationId xmlns:a16="http://schemas.microsoft.com/office/drawing/2014/main" id="{032FE1AA-3982-42A4-8E45-6B1571B5C7BB}"/>
                </a:ext>
              </a:extLst>
            </p:cNvPr>
            <p:cNvSpPr txBox="1"/>
            <p:nvPr/>
          </p:nvSpPr>
          <p:spPr>
            <a:xfrm>
              <a:off x="3587834" y="2997000"/>
              <a:ext cx="360040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43">
              <a:extLst>
                <a:ext uri="{FF2B5EF4-FFF2-40B4-BE49-F238E27FC236}">
                  <a16:creationId xmlns:a16="http://schemas.microsoft.com/office/drawing/2014/main" id="{E0AA9E97-A3CF-477B-A80E-5FFB4AA1FAB8}"/>
                </a:ext>
              </a:extLst>
            </p:cNvPr>
            <p:cNvSpPr txBox="1"/>
            <p:nvPr/>
          </p:nvSpPr>
          <p:spPr>
            <a:xfrm>
              <a:off x="3208948" y="186427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43">
              <a:extLst>
                <a:ext uri="{FF2B5EF4-FFF2-40B4-BE49-F238E27FC236}">
                  <a16:creationId xmlns:a16="http://schemas.microsoft.com/office/drawing/2014/main" id="{C252D201-38B6-4272-B46F-0F2F8EE853EB}"/>
                </a:ext>
              </a:extLst>
            </p:cNvPr>
            <p:cNvSpPr txBox="1"/>
            <p:nvPr/>
          </p:nvSpPr>
          <p:spPr>
            <a:xfrm>
              <a:off x="2322817" y="345173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B8CE34A6-FC7E-49B4-BA96-7AE3A1997D5F}"/>
                </a:ext>
              </a:extLst>
            </p:cNvPr>
            <p:cNvSpPr txBox="1"/>
            <p:nvPr/>
          </p:nvSpPr>
          <p:spPr>
            <a:xfrm>
              <a:off x="3606431" y="188269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43">
              <a:extLst>
                <a:ext uri="{FF2B5EF4-FFF2-40B4-BE49-F238E27FC236}">
                  <a16:creationId xmlns:a16="http://schemas.microsoft.com/office/drawing/2014/main" id="{CEC9F645-7AF8-4DF6-B174-40895E697D26}"/>
                </a:ext>
              </a:extLst>
            </p:cNvPr>
            <p:cNvSpPr txBox="1"/>
            <p:nvPr/>
          </p:nvSpPr>
          <p:spPr>
            <a:xfrm>
              <a:off x="2519772" y="370185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43">
              <a:extLst>
                <a:ext uri="{FF2B5EF4-FFF2-40B4-BE49-F238E27FC236}">
                  <a16:creationId xmlns:a16="http://schemas.microsoft.com/office/drawing/2014/main" id="{9163C598-00A4-402D-9092-45A3E676FFCE}"/>
                </a:ext>
              </a:extLst>
            </p:cNvPr>
            <p:cNvSpPr txBox="1"/>
            <p:nvPr/>
          </p:nvSpPr>
          <p:spPr>
            <a:xfrm>
              <a:off x="3977863" y="198857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CC99BED9-B1A6-4553-A2F9-FAE683C9A972}"/>
                </a:ext>
              </a:extLst>
            </p:cNvPr>
            <p:cNvSpPr txBox="1"/>
            <p:nvPr/>
          </p:nvSpPr>
          <p:spPr>
            <a:xfrm>
              <a:off x="2829923" y="3962016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43">
              <a:extLst>
                <a:ext uri="{FF2B5EF4-FFF2-40B4-BE49-F238E27FC236}">
                  <a16:creationId xmlns:a16="http://schemas.microsoft.com/office/drawing/2014/main" id="{FF21394A-2F10-4F05-8EBF-6D65F41CE5C1}"/>
                </a:ext>
              </a:extLst>
            </p:cNvPr>
            <p:cNvSpPr txBox="1"/>
            <p:nvPr/>
          </p:nvSpPr>
          <p:spPr>
            <a:xfrm>
              <a:off x="3146187" y="4040200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TextBox 43">
              <a:extLst>
                <a:ext uri="{FF2B5EF4-FFF2-40B4-BE49-F238E27FC236}">
                  <a16:creationId xmlns:a16="http://schemas.microsoft.com/office/drawing/2014/main" id="{1BD1A661-BF0F-4EF0-B7EE-BDA16C1C0323}"/>
                </a:ext>
              </a:extLst>
            </p:cNvPr>
            <p:cNvSpPr txBox="1"/>
            <p:nvPr/>
          </p:nvSpPr>
          <p:spPr>
            <a:xfrm>
              <a:off x="3568988" y="4086579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ㅋ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43">
              <a:extLst>
                <a:ext uri="{FF2B5EF4-FFF2-40B4-BE49-F238E27FC236}">
                  <a16:creationId xmlns:a16="http://schemas.microsoft.com/office/drawing/2014/main" id="{BB8F0CB9-9C1F-4467-A968-CDE610AC67EA}"/>
                </a:ext>
              </a:extLst>
            </p:cNvPr>
            <p:cNvSpPr txBox="1"/>
            <p:nvPr/>
          </p:nvSpPr>
          <p:spPr>
            <a:xfrm>
              <a:off x="4174738" y="2239525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ㅅ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extBox 43">
              <a:extLst>
                <a:ext uri="{FF2B5EF4-FFF2-40B4-BE49-F238E27FC236}">
                  <a16:creationId xmlns:a16="http://schemas.microsoft.com/office/drawing/2014/main" id="{49366736-3A6E-4F3D-955C-2A82EE245231}"/>
                </a:ext>
              </a:extLst>
            </p:cNvPr>
            <p:cNvSpPr txBox="1"/>
            <p:nvPr/>
          </p:nvSpPr>
          <p:spPr>
            <a:xfrm>
              <a:off x="4437729" y="259070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ㅊ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5A7E-4D3F-4ACF-ABDB-D69FF2DA484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E2DA5-A490-4D3B-8764-71DADAA4933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6A67D6F-4A64-4BCF-83A2-18B75676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75A093-0380-413F-B326-FD8D1E1F7248}"/>
              </a:ext>
            </a:extLst>
          </p:cNvPr>
          <p:cNvGrpSpPr/>
          <p:nvPr/>
        </p:nvGrpSpPr>
        <p:grpSpPr>
          <a:xfrm>
            <a:off x="4650572" y="1174413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9442A9C-F06A-47FB-8E61-02E38FC81FF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45">
              <a:extLst>
                <a:ext uri="{FF2B5EF4-FFF2-40B4-BE49-F238E27FC236}">
                  <a16:creationId xmlns:a16="http://schemas.microsoft.com/office/drawing/2014/main" id="{E476D981-571E-4190-8EE3-EFBC6210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1ACE82-6371-4DC4-8ABB-6B58D556D8C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B9632349-DD57-4783-8BE6-6CD2AC7A79F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id="{A5DA489D-9105-4014-855D-8DB1597E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8AAB19E-9FBF-4270-883F-AA88ED614DC5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3FA69652-E1A3-448E-8AFA-7767AAA9FA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2">
                <a:extLst>
                  <a:ext uri="{FF2B5EF4-FFF2-40B4-BE49-F238E27FC236}">
                    <a16:creationId xmlns:a16="http://schemas.microsoft.com/office/drawing/2014/main" id="{664C733F-52AD-4387-81A8-1F76B0AB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1037089-3A01-43AD-B6DA-63CD5754A04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EBB6C3EB-48C1-4A28-BA19-AA948D08B96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0" name="TextBox 60">
                <a:extLst>
                  <a:ext uri="{FF2B5EF4-FFF2-40B4-BE49-F238E27FC236}">
                    <a16:creationId xmlns:a16="http://schemas.microsoft.com/office/drawing/2014/main" id="{3028F0D3-FC5E-442F-94EA-387BE8C41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650835-C520-42AC-80E0-098B2954277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B60B2248-1C8A-4539-A353-BA0D79FF9F0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TextBox 57">
                <a:extLst>
                  <a:ext uri="{FF2B5EF4-FFF2-40B4-BE49-F238E27FC236}">
                    <a16:creationId xmlns:a16="http://schemas.microsoft.com/office/drawing/2014/main" id="{4A17822E-20CD-4701-87B4-5BC47D40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E5FF056-CD34-45AA-8F29-1592B75CD059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C58C3DB-0CF0-4DAA-A058-4B602FC6CEB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963314BE-D18A-4085-A872-B7272EAF6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BE9675-C76E-4F87-9238-9776BC0D00F8}"/>
              </a:ext>
            </a:extLst>
          </p:cNvPr>
          <p:cNvGrpSpPr/>
          <p:nvPr/>
        </p:nvGrpSpPr>
        <p:grpSpPr>
          <a:xfrm>
            <a:off x="6699186" y="1174539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6">
              <a:extLst>
                <a:ext uri="{FF2B5EF4-FFF2-40B4-BE49-F238E27FC236}">
                  <a16:creationId xmlns:a16="http://schemas.microsoft.com/office/drawing/2014/main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DC72D143-E272-4D22-ACE2-F7B6545C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0" y="21718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32257174-1216-4D4C-B931-5CC943AD1F1B}"/>
              </a:ext>
            </a:extLst>
          </p:cNvPr>
          <p:cNvSpPr txBox="1"/>
          <p:nvPr/>
        </p:nvSpPr>
        <p:spPr>
          <a:xfrm>
            <a:off x="678251" y="20608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 지름은 어느 선분인가요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851001" y="4833156"/>
            <a:ext cx="1468971" cy="538232"/>
            <a:chOff x="1840015" y="2690924"/>
            <a:chExt cx="1468971" cy="5382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AB1CC0-262E-4288-9DCB-E379E7B0E3E5}"/>
                </a:ext>
              </a:extLst>
            </p:cNvPr>
            <p:cNvSpPr txBox="1"/>
            <p:nvPr/>
          </p:nvSpPr>
          <p:spPr>
            <a:xfrm>
              <a:off x="1840015" y="2859824"/>
              <a:ext cx="12263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선분 </a:t>
              </a:r>
              <a:r>
                <a:rPr lang="ko-KR" altLang="en-US" sz="1800" b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ㅁㅂ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95B1519B-3783-4645-8FE0-77EC0FB4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8986" y="2690924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293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BD1F2A0-82FF-4CF5-A004-B2AF2A4F22A2}"/>
              </a:ext>
            </a:extLst>
          </p:cNvPr>
          <p:cNvGrpSpPr/>
          <p:nvPr/>
        </p:nvGrpSpPr>
        <p:grpSpPr>
          <a:xfrm>
            <a:off x="2097185" y="2332329"/>
            <a:ext cx="2553387" cy="2824863"/>
            <a:chOff x="2289055" y="1864277"/>
            <a:chExt cx="2553387" cy="2824863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81E51DB3-F067-48E4-8A2F-33D67CFDC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69"/>
            <a:stretch/>
          </p:blipFill>
          <p:spPr>
            <a:xfrm>
              <a:off x="2289055" y="1891647"/>
              <a:ext cx="2553387" cy="2797493"/>
            </a:xfrm>
            <a:prstGeom prst="rect">
              <a:avLst/>
            </a:prstGeom>
          </p:spPr>
        </p:pic>
        <p:sp>
          <p:nvSpPr>
            <p:cNvPr id="120" name="TextBox 43">
              <a:extLst>
                <a:ext uri="{FF2B5EF4-FFF2-40B4-BE49-F238E27FC236}">
                  <a16:creationId xmlns:a16="http://schemas.microsoft.com/office/drawing/2014/main" id="{032FE1AA-3982-42A4-8E45-6B1571B5C7BB}"/>
                </a:ext>
              </a:extLst>
            </p:cNvPr>
            <p:cNvSpPr txBox="1"/>
            <p:nvPr/>
          </p:nvSpPr>
          <p:spPr>
            <a:xfrm>
              <a:off x="3587834" y="2997000"/>
              <a:ext cx="360040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43">
              <a:extLst>
                <a:ext uri="{FF2B5EF4-FFF2-40B4-BE49-F238E27FC236}">
                  <a16:creationId xmlns:a16="http://schemas.microsoft.com/office/drawing/2014/main" id="{E0AA9E97-A3CF-477B-A80E-5FFB4AA1FAB8}"/>
                </a:ext>
              </a:extLst>
            </p:cNvPr>
            <p:cNvSpPr txBox="1"/>
            <p:nvPr/>
          </p:nvSpPr>
          <p:spPr>
            <a:xfrm>
              <a:off x="3208948" y="186427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43">
              <a:extLst>
                <a:ext uri="{FF2B5EF4-FFF2-40B4-BE49-F238E27FC236}">
                  <a16:creationId xmlns:a16="http://schemas.microsoft.com/office/drawing/2014/main" id="{C252D201-38B6-4272-B46F-0F2F8EE853EB}"/>
                </a:ext>
              </a:extLst>
            </p:cNvPr>
            <p:cNvSpPr txBox="1"/>
            <p:nvPr/>
          </p:nvSpPr>
          <p:spPr>
            <a:xfrm>
              <a:off x="2322817" y="345173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B8CE34A6-FC7E-49B4-BA96-7AE3A1997D5F}"/>
                </a:ext>
              </a:extLst>
            </p:cNvPr>
            <p:cNvSpPr txBox="1"/>
            <p:nvPr/>
          </p:nvSpPr>
          <p:spPr>
            <a:xfrm>
              <a:off x="3606431" y="188269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43">
              <a:extLst>
                <a:ext uri="{FF2B5EF4-FFF2-40B4-BE49-F238E27FC236}">
                  <a16:creationId xmlns:a16="http://schemas.microsoft.com/office/drawing/2014/main" id="{CEC9F645-7AF8-4DF6-B174-40895E697D26}"/>
                </a:ext>
              </a:extLst>
            </p:cNvPr>
            <p:cNvSpPr txBox="1"/>
            <p:nvPr/>
          </p:nvSpPr>
          <p:spPr>
            <a:xfrm>
              <a:off x="2519772" y="370185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43">
              <a:extLst>
                <a:ext uri="{FF2B5EF4-FFF2-40B4-BE49-F238E27FC236}">
                  <a16:creationId xmlns:a16="http://schemas.microsoft.com/office/drawing/2014/main" id="{9163C598-00A4-402D-9092-45A3E676FFCE}"/>
                </a:ext>
              </a:extLst>
            </p:cNvPr>
            <p:cNvSpPr txBox="1"/>
            <p:nvPr/>
          </p:nvSpPr>
          <p:spPr>
            <a:xfrm>
              <a:off x="3977863" y="1988578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CC99BED9-B1A6-4553-A2F9-FAE683C9A972}"/>
                </a:ext>
              </a:extLst>
            </p:cNvPr>
            <p:cNvSpPr txBox="1"/>
            <p:nvPr/>
          </p:nvSpPr>
          <p:spPr>
            <a:xfrm>
              <a:off x="2829923" y="3962016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43">
              <a:extLst>
                <a:ext uri="{FF2B5EF4-FFF2-40B4-BE49-F238E27FC236}">
                  <a16:creationId xmlns:a16="http://schemas.microsoft.com/office/drawing/2014/main" id="{FF21394A-2F10-4F05-8EBF-6D65F41CE5C1}"/>
                </a:ext>
              </a:extLst>
            </p:cNvPr>
            <p:cNvSpPr txBox="1"/>
            <p:nvPr/>
          </p:nvSpPr>
          <p:spPr>
            <a:xfrm>
              <a:off x="3146187" y="4040200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TextBox 43">
              <a:extLst>
                <a:ext uri="{FF2B5EF4-FFF2-40B4-BE49-F238E27FC236}">
                  <a16:creationId xmlns:a16="http://schemas.microsoft.com/office/drawing/2014/main" id="{1BD1A661-BF0F-4EF0-B7EE-BDA16C1C0323}"/>
                </a:ext>
              </a:extLst>
            </p:cNvPr>
            <p:cNvSpPr txBox="1"/>
            <p:nvPr/>
          </p:nvSpPr>
          <p:spPr>
            <a:xfrm>
              <a:off x="3568988" y="4086579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ㅋ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43">
              <a:extLst>
                <a:ext uri="{FF2B5EF4-FFF2-40B4-BE49-F238E27FC236}">
                  <a16:creationId xmlns:a16="http://schemas.microsoft.com/office/drawing/2014/main" id="{BB8F0CB9-9C1F-4467-A968-CDE610AC67EA}"/>
                </a:ext>
              </a:extLst>
            </p:cNvPr>
            <p:cNvSpPr txBox="1"/>
            <p:nvPr/>
          </p:nvSpPr>
          <p:spPr>
            <a:xfrm>
              <a:off x="4174738" y="2239525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ㅅ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extBox 43">
              <a:extLst>
                <a:ext uri="{FF2B5EF4-FFF2-40B4-BE49-F238E27FC236}">
                  <a16:creationId xmlns:a16="http://schemas.microsoft.com/office/drawing/2014/main" id="{49366736-3A6E-4F3D-955C-2A82EE245231}"/>
                </a:ext>
              </a:extLst>
            </p:cNvPr>
            <p:cNvSpPr txBox="1"/>
            <p:nvPr/>
          </p:nvSpPr>
          <p:spPr>
            <a:xfrm>
              <a:off x="4437729" y="2590707"/>
              <a:ext cx="360040" cy="384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ㅊ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5A7E-4D3F-4ACF-ABDB-D69FF2DA484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E2DA5-A490-4D3B-8764-71DADAA4933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6A67D6F-4A64-4BCF-83A2-18B75676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75A093-0380-413F-B326-FD8D1E1F7248}"/>
              </a:ext>
            </a:extLst>
          </p:cNvPr>
          <p:cNvGrpSpPr/>
          <p:nvPr/>
        </p:nvGrpSpPr>
        <p:grpSpPr>
          <a:xfrm>
            <a:off x="4650572" y="1174413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9442A9C-F06A-47FB-8E61-02E38FC81FF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45">
              <a:extLst>
                <a:ext uri="{FF2B5EF4-FFF2-40B4-BE49-F238E27FC236}">
                  <a16:creationId xmlns:a16="http://schemas.microsoft.com/office/drawing/2014/main" id="{E476D981-571E-4190-8EE3-EFBC6210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1ACE82-6371-4DC4-8ABB-6B58D556D8C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B9632349-DD57-4783-8BE6-6CD2AC7A79F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id="{A5DA489D-9105-4014-855D-8DB1597E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8AAB19E-9FBF-4270-883F-AA88ED614DC5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3FA69652-E1A3-448E-8AFA-7767AAA9FA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TextBox 62">
                <a:extLst>
                  <a:ext uri="{FF2B5EF4-FFF2-40B4-BE49-F238E27FC236}">
                    <a16:creationId xmlns:a16="http://schemas.microsoft.com/office/drawing/2014/main" id="{664C733F-52AD-4387-81A8-1F76B0AB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1037089-3A01-43AD-B6DA-63CD5754A04D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EBB6C3EB-48C1-4A28-BA19-AA948D08B96D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0" name="TextBox 60">
                <a:extLst>
                  <a:ext uri="{FF2B5EF4-FFF2-40B4-BE49-F238E27FC236}">
                    <a16:creationId xmlns:a16="http://schemas.microsoft.com/office/drawing/2014/main" id="{3028F0D3-FC5E-442F-94EA-387BE8C41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650835-C520-42AC-80E0-098B2954277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B60B2248-1C8A-4539-A353-BA0D79FF9F0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TextBox 57">
                <a:extLst>
                  <a:ext uri="{FF2B5EF4-FFF2-40B4-BE49-F238E27FC236}">
                    <a16:creationId xmlns:a16="http://schemas.microsoft.com/office/drawing/2014/main" id="{4A17822E-20CD-4701-87B4-5BC47D40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E5FF056-CD34-45AA-8F29-1592B75CD059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BC58C3DB-0CF0-4DAA-A058-4B602FC6CEB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963314BE-D18A-4085-A872-B7272EAF6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BE9675-C76E-4F87-9238-9776BC0D00F8}"/>
              </a:ext>
            </a:extLst>
          </p:cNvPr>
          <p:cNvGrpSpPr/>
          <p:nvPr/>
        </p:nvGrpSpPr>
        <p:grpSpPr>
          <a:xfrm>
            <a:off x="6699186" y="1174539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6">
              <a:extLst>
                <a:ext uri="{FF2B5EF4-FFF2-40B4-BE49-F238E27FC236}">
                  <a16:creationId xmlns:a16="http://schemas.microsoft.com/office/drawing/2014/main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DC72D143-E272-4D22-ACE2-F7B6545C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0" y="21718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32257174-1216-4D4C-B931-5CC943AD1F1B}"/>
              </a:ext>
            </a:extLst>
          </p:cNvPr>
          <p:cNvSpPr txBox="1"/>
          <p:nvPr/>
        </p:nvSpPr>
        <p:spPr>
          <a:xfrm>
            <a:off x="678251" y="20608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 지름은 어느 선분인가요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851001" y="4833156"/>
            <a:ext cx="1468971" cy="538232"/>
            <a:chOff x="1840015" y="2690924"/>
            <a:chExt cx="1468971" cy="5382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AB1CC0-262E-4288-9DCB-E379E7B0E3E5}"/>
                </a:ext>
              </a:extLst>
            </p:cNvPr>
            <p:cNvSpPr txBox="1"/>
            <p:nvPr/>
          </p:nvSpPr>
          <p:spPr>
            <a:xfrm>
              <a:off x="1840015" y="2859824"/>
              <a:ext cx="12263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선분 </a:t>
              </a:r>
              <a:r>
                <a:rPr lang="ko-KR" altLang="en-US" sz="1800" b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ㅁㅂ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95B1519B-3783-4645-8FE0-77EC0FB4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8986" y="2690924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9B25E39-6658-4B8A-895E-FCC1A86555A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28EF62D-DBCE-4A21-AC9B-738AF71A6129}"/>
              </a:ext>
            </a:extLst>
          </p:cNvPr>
          <p:cNvGrpSpPr/>
          <p:nvPr/>
        </p:nvGrpSpPr>
        <p:grpSpPr>
          <a:xfrm>
            <a:off x="211371" y="4038234"/>
            <a:ext cx="6667165" cy="1199130"/>
            <a:chOff x="211371" y="4038234"/>
            <a:chExt cx="6667165" cy="119913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C1694CA-9AD1-4E6C-9C40-9566EFDBE1A2}"/>
                </a:ext>
              </a:extLst>
            </p:cNvPr>
            <p:cNvSpPr/>
            <p:nvPr/>
          </p:nvSpPr>
          <p:spPr>
            <a:xfrm>
              <a:off x="211371" y="4169910"/>
              <a:ext cx="6667165" cy="8793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02A3A7AA-AFCB-4232-ACA2-3ED010E45759}"/>
                </a:ext>
              </a:extLst>
            </p:cNvPr>
            <p:cNvSpPr/>
            <p:nvPr/>
          </p:nvSpPr>
          <p:spPr>
            <a:xfrm>
              <a:off x="370800" y="40382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F410984C-E6D1-4A08-94F9-B09D6EF8C70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id="{9150A525-1E15-4916-9031-21E749F82EF8}"/>
                </a:ext>
              </a:extLst>
            </p:cNvPr>
            <p:cNvSpPr txBox="1"/>
            <p:nvPr/>
          </p:nvSpPr>
          <p:spPr>
            <a:xfrm>
              <a:off x="323528" y="4473116"/>
              <a:ext cx="60090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중심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ㅇ을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지나는 선분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ㅁㅂ이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원의 지름입니다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7666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42683</TotalTime>
  <Words>1373</Words>
  <Application>Microsoft Office PowerPoint</Application>
  <PresentationFormat>화면 슬라이드 쇼(4:3)</PresentationFormat>
  <Paragraphs>549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7626</cp:revision>
  <dcterms:created xsi:type="dcterms:W3CDTF">2008-07-15T12:19:11Z</dcterms:created>
  <dcterms:modified xsi:type="dcterms:W3CDTF">2022-06-29T08:24:06Z</dcterms:modified>
</cp:coreProperties>
</file>