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87" r:id="rId4"/>
    <p:sldId id="1415" r:id="rId5"/>
    <p:sldId id="1388" r:id="rId6"/>
    <p:sldId id="1416" r:id="rId7"/>
    <p:sldId id="1384" r:id="rId8"/>
    <p:sldId id="1417" r:id="rId9"/>
    <p:sldId id="1392" r:id="rId10"/>
    <p:sldId id="1394" r:id="rId11"/>
    <p:sldId id="1418" r:id="rId12"/>
    <p:sldId id="1401" r:id="rId13"/>
    <p:sldId id="1420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D"/>
    <a:srgbClr val="EEF3FF"/>
    <a:srgbClr val="C1E8EC"/>
    <a:srgbClr val="00A0FF"/>
    <a:srgbClr val="C3D69B"/>
    <a:srgbClr val="336600"/>
    <a:srgbClr val="FDDA8E"/>
    <a:srgbClr val="339933"/>
    <a:srgbClr val="B3CC82"/>
    <a:srgbClr val="337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1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50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31032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빅종민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6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:a16="http://schemas.microsoft.com/office/drawing/2014/main" id="{DD7DE791-A021-450B-BD65-45E43193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4791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원을 이용하여 여러 가지 모양을 그려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suhI_h_0302_03_0006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원을 이용하여 나만의 모양을 그려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그린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5364088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5437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\lesson03\ops\3\images\3_5\3_5_5_01.svg, 3_5_5_02.svg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9" name="그룹 68">
            <a:extLst>
              <a:ext uri="{FF2B5EF4-FFF2-40B4-BE49-F238E27FC236}">
                <a16:creationId xmlns:a16="http://schemas.microsoft.com/office/drawing/2014/main" id="{A86B8954-E9DA-4ED8-A1DD-70C2A45F4255}"/>
              </a:ext>
            </a:extLst>
          </p:cNvPr>
          <p:cNvGrpSpPr/>
          <p:nvPr/>
        </p:nvGrpSpPr>
        <p:grpSpPr>
          <a:xfrm>
            <a:off x="6704153" y="1169802"/>
            <a:ext cx="285082" cy="313547"/>
            <a:chOff x="5349188" y="3795043"/>
            <a:chExt cx="285082" cy="313547"/>
          </a:xfrm>
        </p:grpSpPr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id="{E30DF645-ED15-48AD-8BBF-610F4146837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9056A5-EF25-4E07-9730-B7798755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45FD944-C798-4784-8143-95062D65EC18}"/>
              </a:ext>
            </a:extLst>
          </p:cNvPr>
          <p:cNvSpPr txBox="1"/>
          <p:nvPr/>
        </p:nvSpPr>
        <p:spPr>
          <a:xfrm>
            <a:off x="1583668" y="1043154"/>
            <a:ext cx="400557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1AAB52-41D4-4F51-B676-9C0EED20828F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5BEA54B2-C63B-428B-B7C1-9C6FDB489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30055A-B26C-43ED-810B-E569CE99D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63" y="2295922"/>
            <a:ext cx="6471381" cy="2808608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DAFD76B4-315F-4375-BC41-04359FF6CC5A}"/>
              </a:ext>
            </a:extLst>
          </p:cNvPr>
          <p:cNvSpPr/>
          <p:nvPr/>
        </p:nvSpPr>
        <p:spPr>
          <a:xfrm>
            <a:off x="2436450" y="3646249"/>
            <a:ext cx="74468" cy="744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D7C72AB-F412-4548-8140-ABE12C8079F0}"/>
              </a:ext>
            </a:extLst>
          </p:cNvPr>
          <p:cNvSpPr/>
          <p:nvPr/>
        </p:nvSpPr>
        <p:spPr>
          <a:xfrm>
            <a:off x="1700973" y="2918244"/>
            <a:ext cx="1522049" cy="1522049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D6D2AA9-7729-49E5-9E5B-0E5D99EAFCEB}"/>
              </a:ext>
            </a:extLst>
          </p:cNvPr>
          <p:cNvSpPr/>
          <p:nvPr/>
        </p:nvSpPr>
        <p:spPr>
          <a:xfrm>
            <a:off x="1953893" y="3159479"/>
            <a:ext cx="1039580" cy="103958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A54B2DC-B556-4B52-B69F-8C3520537B56}"/>
              </a:ext>
            </a:extLst>
          </p:cNvPr>
          <p:cNvSpPr/>
          <p:nvPr/>
        </p:nvSpPr>
        <p:spPr>
          <a:xfrm>
            <a:off x="2173539" y="3393372"/>
            <a:ext cx="586815" cy="586815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6CAB904-829E-48B5-9181-5F8714AF088A}"/>
              </a:ext>
            </a:extLst>
          </p:cNvPr>
          <p:cNvSpPr/>
          <p:nvPr/>
        </p:nvSpPr>
        <p:spPr>
          <a:xfrm>
            <a:off x="4000361" y="3646249"/>
            <a:ext cx="74468" cy="744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4D74D50-1668-4443-8AD5-75DB09FB7D3D}"/>
              </a:ext>
            </a:extLst>
          </p:cNvPr>
          <p:cNvSpPr/>
          <p:nvPr/>
        </p:nvSpPr>
        <p:spPr>
          <a:xfrm>
            <a:off x="3264884" y="2918244"/>
            <a:ext cx="1522049" cy="1522049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03A74986-28DC-4962-B910-D2D6B32D206D}"/>
              </a:ext>
            </a:extLst>
          </p:cNvPr>
          <p:cNvSpPr/>
          <p:nvPr/>
        </p:nvSpPr>
        <p:spPr>
          <a:xfrm>
            <a:off x="3517804" y="3159479"/>
            <a:ext cx="1039580" cy="103958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72D1EA9-EAB1-48F7-B96D-FA0B5473C022}"/>
              </a:ext>
            </a:extLst>
          </p:cNvPr>
          <p:cNvSpPr/>
          <p:nvPr/>
        </p:nvSpPr>
        <p:spPr>
          <a:xfrm>
            <a:off x="3737450" y="3393372"/>
            <a:ext cx="586815" cy="586815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6">
            <a:extLst>
              <a:ext uri="{FF2B5EF4-FFF2-40B4-BE49-F238E27FC236}">
                <a16:creationId xmlns:a16="http://schemas.microsoft.com/office/drawing/2014/main" id="{95D5E154-0BDA-4130-9C7B-E056BFD13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2">
            <a:extLst>
              <a:ext uri="{FF2B5EF4-FFF2-40B4-BE49-F238E27FC236}">
                <a16:creationId xmlns:a16="http://schemas.microsoft.com/office/drawing/2014/main" id="{574E38A6-6E96-4095-A20F-84009CBFE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2C038B85-5679-493B-8C86-EAA0044EEBA2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15AB942-569C-432C-8543-A36534EDC399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3DE3E1EF-D390-41C8-856C-31869720B01E}"/>
              </a:ext>
            </a:extLst>
          </p:cNvPr>
          <p:cNvSpPr/>
          <p:nvPr/>
        </p:nvSpPr>
        <p:spPr>
          <a:xfrm>
            <a:off x="1147131" y="2501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5096E61-12FC-451A-B22B-3BBB34914FA6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점과 원이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2">
            <a:extLst>
              <a:ext uri="{FF2B5EF4-FFF2-40B4-BE49-F238E27FC236}">
                <a16:creationId xmlns:a16="http://schemas.microsoft.com/office/drawing/2014/main" id="{62637A3E-5382-41C1-A5BA-2E2E09D4B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4" y="258597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791" y="350801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B0E1A508-83EF-40C9-B59B-6874BB5B748D}"/>
              </a:ext>
            </a:extLst>
          </p:cNvPr>
          <p:cNvSpPr/>
          <p:nvPr/>
        </p:nvSpPr>
        <p:spPr>
          <a:xfrm>
            <a:off x="3285514" y="3361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F230055A-B26C-43ED-810B-E569CE99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3" y="2295922"/>
            <a:ext cx="6471381" cy="2808608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DAFD76B4-315F-4375-BC41-04359FF6CC5A}"/>
              </a:ext>
            </a:extLst>
          </p:cNvPr>
          <p:cNvSpPr/>
          <p:nvPr/>
        </p:nvSpPr>
        <p:spPr>
          <a:xfrm>
            <a:off x="2436450" y="3646249"/>
            <a:ext cx="74468" cy="744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D7C72AB-F412-4548-8140-ABE12C8079F0}"/>
              </a:ext>
            </a:extLst>
          </p:cNvPr>
          <p:cNvSpPr/>
          <p:nvPr/>
        </p:nvSpPr>
        <p:spPr>
          <a:xfrm>
            <a:off x="1700973" y="2918244"/>
            <a:ext cx="1522049" cy="1522049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D6D2AA9-7729-49E5-9E5B-0E5D99EAFCEB}"/>
              </a:ext>
            </a:extLst>
          </p:cNvPr>
          <p:cNvSpPr/>
          <p:nvPr/>
        </p:nvSpPr>
        <p:spPr>
          <a:xfrm>
            <a:off x="1953893" y="3159479"/>
            <a:ext cx="1039580" cy="103958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A54B2DC-B556-4B52-B69F-8C3520537B56}"/>
              </a:ext>
            </a:extLst>
          </p:cNvPr>
          <p:cNvSpPr/>
          <p:nvPr/>
        </p:nvSpPr>
        <p:spPr>
          <a:xfrm>
            <a:off x="2173539" y="3393372"/>
            <a:ext cx="586815" cy="586815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6CAB904-829E-48B5-9181-5F8714AF088A}"/>
              </a:ext>
            </a:extLst>
          </p:cNvPr>
          <p:cNvSpPr/>
          <p:nvPr/>
        </p:nvSpPr>
        <p:spPr>
          <a:xfrm>
            <a:off x="4000361" y="3646249"/>
            <a:ext cx="74468" cy="744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4D74D50-1668-4443-8AD5-75DB09FB7D3D}"/>
              </a:ext>
            </a:extLst>
          </p:cNvPr>
          <p:cNvSpPr/>
          <p:nvPr/>
        </p:nvSpPr>
        <p:spPr>
          <a:xfrm>
            <a:off x="3264884" y="2918244"/>
            <a:ext cx="1522049" cy="1522049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3A74986-28DC-4962-B910-D2D6B32D206D}"/>
              </a:ext>
            </a:extLst>
          </p:cNvPr>
          <p:cNvSpPr/>
          <p:nvPr/>
        </p:nvSpPr>
        <p:spPr>
          <a:xfrm>
            <a:off x="3517804" y="3159479"/>
            <a:ext cx="1039580" cy="103958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72D1EA9-EAB1-48F7-B96D-FA0B5473C022}"/>
              </a:ext>
            </a:extLst>
          </p:cNvPr>
          <p:cNvSpPr/>
          <p:nvPr/>
        </p:nvSpPr>
        <p:spPr>
          <a:xfrm>
            <a:off x="3737450" y="3393372"/>
            <a:ext cx="586815" cy="586815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62637A3E-5382-41C1-A5BA-2E2E09D4B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4" y="258597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원을 이용하여 나만의 모양을 그려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그린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5364088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86B8954-E9DA-4ED8-A1DD-70C2A45F4255}"/>
              </a:ext>
            </a:extLst>
          </p:cNvPr>
          <p:cNvGrpSpPr/>
          <p:nvPr/>
        </p:nvGrpSpPr>
        <p:grpSpPr>
          <a:xfrm>
            <a:off x="6704153" y="1169802"/>
            <a:ext cx="285082" cy="313547"/>
            <a:chOff x="5349188" y="3795043"/>
            <a:chExt cx="285082" cy="313547"/>
          </a:xfrm>
        </p:grpSpPr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id="{E30DF645-ED15-48AD-8BBF-610F4146837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9056A5-EF25-4E07-9730-B7798755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45FD944-C798-4784-8143-95062D65EC18}"/>
              </a:ext>
            </a:extLst>
          </p:cNvPr>
          <p:cNvSpPr txBox="1"/>
          <p:nvPr/>
        </p:nvSpPr>
        <p:spPr>
          <a:xfrm>
            <a:off x="1583668" y="1043154"/>
            <a:ext cx="400557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1AAB52-41D4-4F51-B676-9C0EED20828F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5BEA54B2-C63B-428B-B7C1-9C6FDB489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94" name="Picture 6">
            <a:extLst>
              <a:ext uri="{FF2B5EF4-FFF2-40B4-BE49-F238E27FC236}">
                <a16:creationId xmlns:a16="http://schemas.microsoft.com/office/drawing/2014/main" id="{95D5E154-0BDA-4130-9C7B-E056BFD13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2">
            <a:extLst>
              <a:ext uri="{FF2B5EF4-FFF2-40B4-BE49-F238E27FC236}">
                <a16:creationId xmlns:a16="http://schemas.microsoft.com/office/drawing/2014/main" id="{574E38A6-6E96-4095-A20F-84009CBFE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20CCAE7-9E4C-468D-A795-4111FDEF86D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8DD4469-C280-46C2-8306-EE4633519DF5}"/>
              </a:ext>
            </a:extLst>
          </p:cNvPr>
          <p:cNvGrpSpPr/>
          <p:nvPr/>
        </p:nvGrpSpPr>
        <p:grpSpPr>
          <a:xfrm>
            <a:off x="211371" y="4120565"/>
            <a:ext cx="6667165" cy="1116799"/>
            <a:chOff x="211371" y="4120565"/>
            <a:chExt cx="6667165" cy="111679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E4C7B93-D50D-44EE-BD15-57CBA913A389}"/>
                </a:ext>
              </a:extLst>
            </p:cNvPr>
            <p:cNvSpPr/>
            <p:nvPr/>
          </p:nvSpPr>
          <p:spPr>
            <a:xfrm>
              <a:off x="211371" y="4282845"/>
              <a:ext cx="6667165" cy="7664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2" name="모서리가 둥근 직사각형 38">
              <a:extLst>
                <a:ext uri="{FF2B5EF4-FFF2-40B4-BE49-F238E27FC236}">
                  <a16:creationId xmlns:a16="http://schemas.microsoft.com/office/drawing/2014/main" id="{3EC7E1ED-607D-41D2-B803-918FDBAEA23A}"/>
                </a:ext>
              </a:extLst>
            </p:cNvPr>
            <p:cNvSpPr/>
            <p:nvPr/>
          </p:nvSpPr>
          <p:spPr>
            <a:xfrm>
              <a:off x="370800" y="412056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DEB4DADC-8573-4EA0-A905-41ED5D9D6EE5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TextBox 43">
              <a:extLst>
                <a:ext uri="{FF2B5EF4-FFF2-40B4-BE49-F238E27FC236}">
                  <a16:creationId xmlns:a16="http://schemas.microsoft.com/office/drawing/2014/main" id="{A3862C2C-492B-40C0-B6D1-D895AC52DC6F}"/>
                </a:ext>
              </a:extLst>
            </p:cNvPr>
            <p:cNvSpPr txBox="1"/>
            <p:nvPr/>
          </p:nvSpPr>
          <p:spPr>
            <a:xfrm>
              <a:off x="477083" y="4401108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원의 중심이 같고 반지름이 점점 커지는 원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과녁처럼 그린 후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똑같은 모양을 한 개 더 그려서 안경 모양을 그렸습니다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18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21">
            <a:extLst>
              <a:ext uri="{FF2B5EF4-FFF2-40B4-BE49-F238E27FC236}">
                <a16:creationId xmlns:a16="http://schemas.microsoft.com/office/drawing/2014/main" id="{18C902D6-0F40-43F6-BD30-2CC3885DB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최대한 삽화를 가리지 않도록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답은 이미지 위에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선과 점으로 표시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파란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점과 선이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3700D5-2B3F-4A04-ADC5-7A8FCA836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245" y="3645024"/>
            <a:ext cx="1910577" cy="18514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C12523-22AD-4442-AD6B-5014AB682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0" y="2634582"/>
            <a:ext cx="6870023" cy="230658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모양을 그리는 방법을 바르게 말한 친구를 찾고 주어진 모양과 똑같이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5364088" y="1169802"/>
            <a:ext cx="285082" cy="313547"/>
            <a:chOff x="5054247" y="3761559"/>
            <a:chExt cx="285082" cy="313547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628310" y="1169802"/>
            <a:ext cx="285082" cy="346249"/>
            <a:chOff x="5349188" y="3795043"/>
            <a:chExt cx="285082" cy="346249"/>
          </a:xfrm>
        </p:grpSpPr>
        <p:sp>
          <p:nvSpPr>
            <p:cNvPr id="107" name="순서도: 대체 처리 10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892298" y="1169802"/>
            <a:ext cx="285082" cy="346249"/>
            <a:chOff x="5349188" y="3795043"/>
            <a:chExt cx="285082" cy="346249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158557" y="1169802"/>
            <a:ext cx="285082" cy="313547"/>
            <a:chOff x="5349188" y="3795043"/>
            <a:chExt cx="285082" cy="313547"/>
          </a:xfrm>
        </p:grpSpPr>
        <p:sp>
          <p:nvSpPr>
            <p:cNvPr id="103" name="순서도: 대체 처리 10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693536" y="1169802"/>
            <a:ext cx="285082" cy="313547"/>
            <a:chOff x="5349188" y="3795043"/>
            <a:chExt cx="285082" cy="313547"/>
          </a:xfrm>
        </p:grpSpPr>
        <p:sp>
          <p:nvSpPr>
            <p:cNvPr id="101" name="순서도: 대체 처리 10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3375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\lesson03\ops\3\images\3_5\3_5_6.png, 3_5_6_02.svg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2D301630-A2A0-4FB5-B160-44B6CED52DFE}"/>
              </a:ext>
            </a:extLst>
          </p:cNvPr>
          <p:cNvGrpSpPr/>
          <p:nvPr/>
        </p:nvGrpSpPr>
        <p:grpSpPr>
          <a:xfrm>
            <a:off x="6419735" y="1169802"/>
            <a:ext cx="285082" cy="313547"/>
            <a:chOff x="5349188" y="3795043"/>
            <a:chExt cx="285082" cy="313547"/>
          </a:xfrm>
        </p:grpSpPr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C52CF23E-F989-4957-90FF-66C3DFDDFB3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453528E-63F4-4F8B-9FD9-A0DCBA2B9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42410343-540F-4860-9399-DBA785114E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9" y="1633432"/>
            <a:ext cx="348893" cy="348893"/>
          </a:xfrm>
          <a:prstGeom prst="rect">
            <a:avLst/>
          </a:prstGeom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id="{7A68A002-795D-4FBF-95A8-A7C05CAD838D}"/>
              </a:ext>
            </a:extLst>
          </p:cNvPr>
          <p:cNvSpPr/>
          <p:nvPr/>
        </p:nvSpPr>
        <p:spPr>
          <a:xfrm>
            <a:off x="5371300" y="4977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1">
            <a:extLst>
              <a:ext uri="{FF2B5EF4-FFF2-40B4-BE49-F238E27FC236}">
                <a16:creationId xmlns:a16="http://schemas.microsoft.com/office/drawing/2014/main" id="{FEC0B0AD-67DA-4E87-861F-2A534F47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87" y="3610453"/>
            <a:ext cx="283389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6648D930-EAF9-44EF-9495-FB5E58CA09CC}"/>
              </a:ext>
            </a:extLst>
          </p:cNvPr>
          <p:cNvSpPr/>
          <p:nvPr/>
        </p:nvSpPr>
        <p:spPr>
          <a:xfrm>
            <a:off x="6528485" y="4977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4E15AF-AA93-4923-A671-4621980B07F5}"/>
              </a:ext>
            </a:extLst>
          </p:cNvPr>
          <p:cNvSpPr txBox="1"/>
          <p:nvPr/>
        </p:nvSpPr>
        <p:spPr>
          <a:xfrm>
            <a:off x="1583668" y="1043154"/>
            <a:ext cx="400557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DBB765-913F-49C2-A180-805E64A28C35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id="{E5D01E69-9236-4470-945C-D4B1FEC17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1439652" y="4472828"/>
            <a:ext cx="684076" cy="3234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5565315" y="4480968"/>
            <a:ext cx="684076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샛별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0" y="2472481"/>
            <a:ext cx="1913139" cy="1137972"/>
          </a:xfrm>
          <a:prstGeom prst="wedgeRoundRectCallout">
            <a:avLst>
              <a:gd name="adj1" fmla="val -3974"/>
              <a:gd name="adj2" fmla="val 5999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컴퍼스로 모양을</a:t>
            </a: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그리려면 침을 세</a:t>
            </a: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군데에 꽂으면 돼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사각형 설명선 51"/>
          <p:cNvSpPr/>
          <p:nvPr/>
        </p:nvSpPr>
        <p:spPr>
          <a:xfrm>
            <a:off x="5461684" y="2553820"/>
            <a:ext cx="1423856" cy="983192"/>
          </a:xfrm>
          <a:prstGeom prst="wedgeRoundRectCallout">
            <a:avLst>
              <a:gd name="adj1" fmla="val 21433"/>
              <a:gd name="adj2" fmla="val 5880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아니야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 군데에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꽂아야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C21A2F3-6A40-43D9-A8E7-4F973ED5714D}"/>
              </a:ext>
            </a:extLst>
          </p:cNvPr>
          <p:cNvSpPr/>
          <p:nvPr/>
        </p:nvSpPr>
        <p:spPr>
          <a:xfrm>
            <a:off x="103410" y="23084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0" y="352436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B0E1A508-83EF-40C9-B59B-6874BB5B748D}"/>
              </a:ext>
            </a:extLst>
          </p:cNvPr>
          <p:cNvSpPr/>
          <p:nvPr/>
        </p:nvSpPr>
        <p:spPr>
          <a:xfrm>
            <a:off x="4488583" y="33783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0E1A508-83EF-40C9-B59B-6874BB5B748D}"/>
              </a:ext>
            </a:extLst>
          </p:cNvPr>
          <p:cNvSpPr/>
          <p:nvPr/>
        </p:nvSpPr>
        <p:spPr>
          <a:xfrm>
            <a:off x="2035864" y="45123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92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C12523-22AD-4442-AD6B-5014AB68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0" y="2634582"/>
            <a:ext cx="6870023" cy="230658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모양을 그리는 방법을 바르게 말한 친구를 찾고 주어진 모양과 똑같이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5364088" y="1169802"/>
            <a:ext cx="285082" cy="313547"/>
            <a:chOff x="5054247" y="3761559"/>
            <a:chExt cx="285082" cy="313547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628310" y="1169802"/>
            <a:ext cx="285082" cy="346249"/>
            <a:chOff x="5349188" y="3795043"/>
            <a:chExt cx="285082" cy="346249"/>
          </a:xfrm>
        </p:grpSpPr>
        <p:sp>
          <p:nvSpPr>
            <p:cNvPr id="107" name="순서도: 대체 처리 10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892298" y="1169802"/>
            <a:ext cx="285082" cy="346249"/>
            <a:chOff x="5349188" y="3795043"/>
            <a:chExt cx="285082" cy="346249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158557" y="1169802"/>
            <a:ext cx="285082" cy="313547"/>
            <a:chOff x="5349188" y="3795043"/>
            <a:chExt cx="285082" cy="313547"/>
          </a:xfrm>
        </p:grpSpPr>
        <p:sp>
          <p:nvSpPr>
            <p:cNvPr id="103" name="순서도: 대체 처리 10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693536" y="1169802"/>
            <a:ext cx="285082" cy="313547"/>
            <a:chOff x="5349188" y="3795043"/>
            <a:chExt cx="285082" cy="313547"/>
          </a:xfrm>
        </p:grpSpPr>
        <p:sp>
          <p:nvSpPr>
            <p:cNvPr id="101" name="순서도: 대체 처리 10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D301630-A2A0-4FB5-B160-44B6CED52DFE}"/>
              </a:ext>
            </a:extLst>
          </p:cNvPr>
          <p:cNvGrpSpPr/>
          <p:nvPr/>
        </p:nvGrpSpPr>
        <p:grpSpPr>
          <a:xfrm>
            <a:off x="6419735" y="1169802"/>
            <a:ext cx="285082" cy="313547"/>
            <a:chOff x="5349188" y="3795043"/>
            <a:chExt cx="285082" cy="313547"/>
          </a:xfrm>
        </p:grpSpPr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C52CF23E-F989-4957-90FF-66C3DFDDFB3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453528E-63F4-4F8B-9FD9-A0DCBA2B9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42410343-540F-4860-9399-DBA785114E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9" y="1633432"/>
            <a:ext cx="348893" cy="348893"/>
          </a:xfrm>
          <a:prstGeom prst="rect">
            <a:avLst/>
          </a:prstGeom>
        </p:spPr>
      </p:pic>
      <p:pic>
        <p:nvPicPr>
          <p:cNvPr id="70" name="Picture 31">
            <a:extLst>
              <a:ext uri="{FF2B5EF4-FFF2-40B4-BE49-F238E27FC236}">
                <a16:creationId xmlns:a16="http://schemas.microsoft.com/office/drawing/2014/main" id="{FEC0B0AD-67DA-4E87-861F-2A534F47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87" y="3610453"/>
            <a:ext cx="283389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E4E15AF-AA93-4923-A671-4621980B07F5}"/>
              </a:ext>
            </a:extLst>
          </p:cNvPr>
          <p:cNvSpPr txBox="1"/>
          <p:nvPr/>
        </p:nvSpPr>
        <p:spPr>
          <a:xfrm>
            <a:off x="1583668" y="1043154"/>
            <a:ext cx="400557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DBB765-913F-49C2-A180-805E64A28C35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id="{E5D01E69-9236-4470-945C-D4B1FEC17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1439652" y="4472828"/>
            <a:ext cx="684076" cy="3234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5565315" y="4480968"/>
            <a:ext cx="684076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샛별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0" y="2472481"/>
            <a:ext cx="1913139" cy="1137972"/>
          </a:xfrm>
          <a:prstGeom prst="wedgeRoundRectCallout">
            <a:avLst>
              <a:gd name="adj1" fmla="val -3974"/>
              <a:gd name="adj2" fmla="val 5999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컴퍼스로 모양을</a:t>
            </a: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그리려면 침을 세</a:t>
            </a: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군데에 꽂으면 돼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사각형 설명선 51"/>
          <p:cNvSpPr/>
          <p:nvPr/>
        </p:nvSpPr>
        <p:spPr>
          <a:xfrm>
            <a:off x="5461684" y="2553820"/>
            <a:ext cx="1423856" cy="983192"/>
          </a:xfrm>
          <a:prstGeom prst="wedgeRoundRectCallout">
            <a:avLst>
              <a:gd name="adj1" fmla="val 21433"/>
              <a:gd name="adj2" fmla="val 5880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아니야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 군데에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꽂아야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31B4E6-4FE5-47AA-830D-59AF1FD70F4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14A0727-3629-4E14-8C45-2335ED0BC81D}"/>
              </a:ext>
            </a:extLst>
          </p:cNvPr>
          <p:cNvGrpSpPr/>
          <p:nvPr/>
        </p:nvGrpSpPr>
        <p:grpSpPr>
          <a:xfrm>
            <a:off x="211371" y="3663026"/>
            <a:ext cx="6667165" cy="1574338"/>
            <a:chOff x="211371" y="3663026"/>
            <a:chExt cx="6667165" cy="157433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B417BBD-B2AF-4CCB-A822-5EBBA9F2A550}"/>
                </a:ext>
              </a:extLst>
            </p:cNvPr>
            <p:cNvSpPr/>
            <p:nvPr/>
          </p:nvSpPr>
          <p:spPr>
            <a:xfrm>
              <a:off x="211371" y="3825044"/>
              <a:ext cx="6667165" cy="12242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6" name="모서리가 둥근 직사각형 38">
              <a:extLst>
                <a:ext uri="{FF2B5EF4-FFF2-40B4-BE49-F238E27FC236}">
                  <a16:creationId xmlns:a16="http://schemas.microsoft.com/office/drawing/2014/main" id="{663AFD7B-34F8-41AA-811A-70806D20E0AC}"/>
                </a:ext>
              </a:extLst>
            </p:cNvPr>
            <p:cNvSpPr/>
            <p:nvPr/>
          </p:nvSpPr>
          <p:spPr>
            <a:xfrm>
              <a:off x="370800" y="366302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0D325FEF-E400-4943-8561-22491CB9431C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TextBox 43">
              <a:extLst>
                <a:ext uri="{FF2B5EF4-FFF2-40B4-BE49-F238E27FC236}">
                  <a16:creationId xmlns:a16="http://schemas.microsoft.com/office/drawing/2014/main" id="{80501FD1-C6B0-4530-8856-99B622659B26}"/>
                </a:ext>
              </a:extLst>
            </p:cNvPr>
            <p:cNvSpPr txBox="1"/>
            <p:nvPr/>
          </p:nvSpPr>
          <p:spPr>
            <a:xfrm>
              <a:off x="477083" y="4021651"/>
              <a:ext cx="611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모눈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칸을 반지름으로 하는 큰 원을 그리고 모눈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칸을 반지름으로 하는 작은 원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이용하여 그립니다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다음 그림과 같이 컴퍼스의 침을 네 군데에 꽂아 그리므로 바르게 말한 친구는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샛별이입니다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65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3659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suhi_h_0302_03_0006.html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948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\lesson03\ops\3\images\3_5\3_5_1.png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7669F059-7411-41D7-8332-DD9BC1BAECC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모양을 그릴 때 컴퍼스의 침을 꽂아야 할 곳을 모두 찾아 표시해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800CCB-48F9-4C2C-AD69-6D14A5592E0E}"/>
              </a:ext>
            </a:extLst>
          </p:cNvPr>
          <p:cNvSpPr txBox="1"/>
          <p:nvPr/>
        </p:nvSpPr>
        <p:spPr>
          <a:xfrm>
            <a:off x="1583668" y="1043154"/>
            <a:ext cx="400557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0845CB-7FD5-47D0-952C-8815942EB164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AD2465EC-7AC4-4111-B23D-D01A10F31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04DDC12-190D-4A20-BEC3-C7B8C2FA91A4}"/>
              </a:ext>
            </a:extLst>
          </p:cNvPr>
          <p:cNvGrpSpPr/>
          <p:nvPr/>
        </p:nvGrpSpPr>
        <p:grpSpPr>
          <a:xfrm>
            <a:off x="5359121" y="1160748"/>
            <a:ext cx="1346154" cy="346249"/>
            <a:chOff x="5068335" y="3762000"/>
            <a:chExt cx="1346154" cy="346249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FAF8DE7-FD68-4220-BCB9-B8177C969C78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8" name="순서도: 대체 처리 77">
                <a:extLst>
                  <a:ext uri="{FF2B5EF4-FFF2-40B4-BE49-F238E27FC236}">
                    <a16:creationId xmlns:a16="http://schemas.microsoft.com/office/drawing/2014/main" id="{C68C30AC-1141-45B7-A1B1-D39840C4D152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9" name="TextBox 65">
                <a:extLst>
                  <a:ext uri="{FF2B5EF4-FFF2-40B4-BE49-F238E27FC236}">
                    <a16:creationId xmlns:a16="http://schemas.microsoft.com/office/drawing/2014/main" id="{A56C21E3-9E3C-47A9-B3EB-0BF13A78F6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2473680-4B13-4B55-B37D-E718AA0E50AD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4" name="순서도: 대체 처리 73">
                <a:extLst>
                  <a:ext uri="{FF2B5EF4-FFF2-40B4-BE49-F238E27FC236}">
                    <a16:creationId xmlns:a16="http://schemas.microsoft.com/office/drawing/2014/main" id="{BA73AFC6-1396-44DA-A54F-180D0B1E059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7" name="TextBox 62">
                <a:extLst>
                  <a:ext uri="{FF2B5EF4-FFF2-40B4-BE49-F238E27FC236}">
                    <a16:creationId xmlns:a16="http://schemas.microsoft.com/office/drawing/2014/main" id="{9CF9BACE-1403-451F-B6E7-A51D5568C7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03E7583-1C05-4092-B0ED-305BB526270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>
                <a:extLst>
                  <a:ext uri="{FF2B5EF4-FFF2-40B4-BE49-F238E27FC236}">
                    <a16:creationId xmlns:a16="http://schemas.microsoft.com/office/drawing/2014/main" id="{C871B18F-1117-4E1F-A9AF-49E7C3376423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2" name="TextBox 60">
                <a:extLst>
                  <a:ext uri="{FF2B5EF4-FFF2-40B4-BE49-F238E27FC236}">
                    <a16:creationId xmlns:a16="http://schemas.microsoft.com/office/drawing/2014/main" id="{1AB6A062-BA45-4BFE-B535-41692EC863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61434FB-34F3-42DC-86E9-8E02FF88AEDE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7" name="순서도: 대체 처리 66">
                <a:extLst>
                  <a:ext uri="{FF2B5EF4-FFF2-40B4-BE49-F238E27FC236}">
                    <a16:creationId xmlns:a16="http://schemas.microsoft.com/office/drawing/2014/main" id="{3A9316F1-0EE9-4AAD-B44D-08C189F2933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9" name="TextBox 57">
                <a:extLst>
                  <a:ext uri="{FF2B5EF4-FFF2-40B4-BE49-F238E27FC236}">
                    <a16:creationId xmlns:a16="http://schemas.microsoft.com/office/drawing/2014/main" id="{8DCFAC4B-959D-4BE9-BD32-A5623864C3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0C21362-8266-475F-84AA-D0829C832108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7" name="순서도: 대체 처리 56">
                <a:extLst>
                  <a:ext uri="{FF2B5EF4-FFF2-40B4-BE49-F238E27FC236}">
                    <a16:creationId xmlns:a16="http://schemas.microsoft.com/office/drawing/2014/main" id="{1359B905-07A0-4A44-8C84-F492DD42392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4" name="TextBox 54">
                <a:extLst>
                  <a:ext uri="{FF2B5EF4-FFF2-40B4-BE49-F238E27FC236}">
                    <a16:creationId xmlns:a16="http://schemas.microsoft.com/office/drawing/2014/main" id="{7CB438BD-1FCC-493D-88D7-E7FEC404B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D04F574-2B5F-445D-8823-4F5D570F1236}"/>
              </a:ext>
            </a:extLst>
          </p:cNvPr>
          <p:cNvGrpSpPr/>
          <p:nvPr/>
        </p:nvGrpSpPr>
        <p:grpSpPr>
          <a:xfrm>
            <a:off x="6699186" y="1160748"/>
            <a:ext cx="285082" cy="313547"/>
            <a:chOff x="5349188" y="3795043"/>
            <a:chExt cx="285082" cy="313547"/>
          </a:xfrm>
        </p:grpSpPr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EA5C367F-B811-42FA-9514-30EF9B90F7E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TextBox 68">
              <a:extLst>
                <a:ext uri="{FF2B5EF4-FFF2-40B4-BE49-F238E27FC236}">
                  <a16:creationId xmlns:a16="http://schemas.microsoft.com/office/drawing/2014/main" id="{391BE374-B87B-44F0-ADF0-194A94689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749649E-BC51-4570-9939-D51983BCB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215" y="2276872"/>
            <a:ext cx="3001833" cy="2888556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3C6515FC-CA07-4F19-9DC2-9ADCEEA0E13A}"/>
              </a:ext>
            </a:extLst>
          </p:cNvPr>
          <p:cNvSpPr/>
          <p:nvPr/>
        </p:nvSpPr>
        <p:spPr>
          <a:xfrm>
            <a:off x="2507765" y="4591017"/>
            <a:ext cx="62538" cy="6253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32B3BEF-4DAE-4EAD-BEAF-D66CDE680B54}"/>
              </a:ext>
            </a:extLst>
          </p:cNvPr>
          <p:cNvSpPr/>
          <p:nvPr/>
        </p:nvSpPr>
        <p:spPr>
          <a:xfrm>
            <a:off x="4335041" y="4591017"/>
            <a:ext cx="62538" cy="6253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37827D4-83A9-4C15-BD08-E372F3FA2355}"/>
              </a:ext>
            </a:extLst>
          </p:cNvPr>
          <p:cNvSpPr/>
          <p:nvPr/>
        </p:nvSpPr>
        <p:spPr>
          <a:xfrm>
            <a:off x="2507765" y="2781988"/>
            <a:ext cx="62538" cy="6253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4EF1D9D-6758-411D-AC1A-B5B6A9D6F447}"/>
              </a:ext>
            </a:extLst>
          </p:cNvPr>
          <p:cNvSpPr/>
          <p:nvPr/>
        </p:nvSpPr>
        <p:spPr>
          <a:xfrm>
            <a:off x="4335041" y="2781988"/>
            <a:ext cx="62538" cy="6253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id="{53F17F62-E20B-4A69-B4CA-CC2E879A1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0E1A508-83EF-40C9-B59B-6874BB5B748D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>
            <a:extLst>
              <a:ext uri="{FF2B5EF4-FFF2-40B4-BE49-F238E27FC236}">
                <a16:creationId xmlns:a16="http://schemas.microsoft.com/office/drawing/2014/main" id="{4C1A87C2-980D-48D0-8FF0-05C29AEE9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F915A9AE-8329-481A-9974-94D6D2B46823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12A8C0-2123-482D-913C-06118DD17B28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사각형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가장 자리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 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408" y="352893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B0E1A508-83EF-40C9-B59B-6874BB5B748D}"/>
              </a:ext>
            </a:extLst>
          </p:cNvPr>
          <p:cNvSpPr/>
          <p:nvPr/>
        </p:nvSpPr>
        <p:spPr>
          <a:xfrm>
            <a:off x="3503131" y="33828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6749649E-BC51-4570-9939-D51983BCB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215" y="2276872"/>
            <a:ext cx="3001833" cy="2888556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3C6515FC-CA07-4F19-9DC2-9ADCEEA0E13A}"/>
              </a:ext>
            </a:extLst>
          </p:cNvPr>
          <p:cNvSpPr/>
          <p:nvPr/>
        </p:nvSpPr>
        <p:spPr>
          <a:xfrm>
            <a:off x="2507765" y="4591017"/>
            <a:ext cx="62538" cy="6253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2B3BEF-4DAE-4EAD-BEAF-D66CDE680B54}"/>
              </a:ext>
            </a:extLst>
          </p:cNvPr>
          <p:cNvSpPr/>
          <p:nvPr/>
        </p:nvSpPr>
        <p:spPr>
          <a:xfrm>
            <a:off x="4335041" y="4591017"/>
            <a:ext cx="62538" cy="6253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37827D4-83A9-4C15-BD08-E372F3FA2355}"/>
              </a:ext>
            </a:extLst>
          </p:cNvPr>
          <p:cNvSpPr/>
          <p:nvPr/>
        </p:nvSpPr>
        <p:spPr>
          <a:xfrm>
            <a:off x="2507765" y="2781988"/>
            <a:ext cx="62538" cy="6253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4EF1D9D-6758-411D-AC1A-B5B6A9D6F447}"/>
              </a:ext>
            </a:extLst>
          </p:cNvPr>
          <p:cNvSpPr/>
          <p:nvPr/>
        </p:nvSpPr>
        <p:spPr>
          <a:xfrm>
            <a:off x="4335041" y="2781988"/>
            <a:ext cx="62538" cy="6253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7669F059-7411-41D7-8332-DD9BC1BAECC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모양을 그릴 때 컴퍼스의 침을 꽂아야 할 곳을 모두 찾아 표시해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800CCB-48F9-4C2C-AD69-6D14A5592E0E}"/>
              </a:ext>
            </a:extLst>
          </p:cNvPr>
          <p:cNvSpPr txBox="1"/>
          <p:nvPr/>
        </p:nvSpPr>
        <p:spPr>
          <a:xfrm>
            <a:off x="1583668" y="1043154"/>
            <a:ext cx="400557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0845CB-7FD5-47D0-952C-8815942EB164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AD2465EC-7AC4-4111-B23D-D01A10F31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04DDC12-190D-4A20-BEC3-C7B8C2FA91A4}"/>
              </a:ext>
            </a:extLst>
          </p:cNvPr>
          <p:cNvGrpSpPr/>
          <p:nvPr/>
        </p:nvGrpSpPr>
        <p:grpSpPr>
          <a:xfrm>
            <a:off x="5359121" y="1160748"/>
            <a:ext cx="1346154" cy="346249"/>
            <a:chOff x="5068335" y="3762000"/>
            <a:chExt cx="1346154" cy="346249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FAF8DE7-FD68-4220-BCB9-B8177C969C78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8" name="순서도: 대체 처리 77">
                <a:extLst>
                  <a:ext uri="{FF2B5EF4-FFF2-40B4-BE49-F238E27FC236}">
                    <a16:creationId xmlns:a16="http://schemas.microsoft.com/office/drawing/2014/main" id="{C68C30AC-1141-45B7-A1B1-D39840C4D152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9" name="TextBox 65">
                <a:extLst>
                  <a:ext uri="{FF2B5EF4-FFF2-40B4-BE49-F238E27FC236}">
                    <a16:creationId xmlns:a16="http://schemas.microsoft.com/office/drawing/2014/main" id="{A56C21E3-9E3C-47A9-B3EB-0BF13A78F6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2473680-4B13-4B55-B37D-E718AA0E50AD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4" name="순서도: 대체 처리 73">
                <a:extLst>
                  <a:ext uri="{FF2B5EF4-FFF2-40B4-BE49-F238E27FC236}">
                    <a16:creationId xmlns:a16="http://schemas.microsoft.com/office/drawing/2014/main" id="{BA73AFC6-1396-44DA-A54F-180D0B1E059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7" name="TextBox 62">
                <a:extLst>
                  <a:ext uri="{FF2B5EF4-FFF2-40B4-BE49-F238E27FC236}">
                    <a16:creationId xmlns:a16="http://schemas.microsoft.com/office/drawing/2014/main" id="{9CF9BACE-1403-451F-B6E7-A51D5568C7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03E7583-1C05-4092-B0ED-305BB526270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>
                <a:extLst>
                  <a:ext uri="{FF2B5EF4-FFF2-40B4-BE49-F238E27FC236}">
                    <a16:creationId xmlns:a16="http://schemas.microsoft.com/office/drawing/2014/main" id="{C871B18F-1117-4E1F-A9AF-49E7C3376423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2" name="TextBox 60">
                <a:extLst>
                  <a:ext uri="{FF2B5EF4-FFF2-40B4-BE49-F238E27FC236}">
                    <a16:creationId xmlns:a16="http://schemas.microsoft.com/office/drawing/2014/main" id="{1AB6A062-BA45-4BFE-B535-41692EC863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61434FB-34F3-42DC-86E9-8E02FF88AEDE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7" name="순서도: 대체 처리 66">
                <a:extLst>
                  <a:ext uri="{FF2B5EF4-FFF2-40B4-BE49-F238E27FC236}">
                    <a16:creationId xmlns:a16="http://schemas.microsoft.com/office/drawing/2014/main" id="{3A9316F1-0EE9-4AAD-B44D-08C189F2933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9" name="TextBox 57">
                <a:extLst>
                  <a:ext uri="{FF2B5EF4-FFF2-40B4-BE49-F238E27FC236}">
                    <a16:creationId xmlns:a16="http://schemas.microsoft.com/office/drawing/2014/main" id="{8DCFAC4B-959D-4BE9-BD32-A5623864C3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0C21362-8266-475F-84AA-D0829C832108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7" name="순서도: 대체 처리 56">
                <a:extLst>
                  <a:ext uri="{FF2B5EF4-FFF2-40B4-BE49-F238E27FC236}">
                    <a16:creationId xmlns:a16="http://schemas.microsoft.com/office/drawing/2014/main" id="{1359B905-07A0-4A44-8C84-F492DD42392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4" name="TextBox 54">
                <a:extLst>
                  <a:ext uri="{FF2B5EF4-FFF2-40B4-BE49-F238E27FC236}">
                    <a16:creationId xmlns:a16="http://schemas.microsoft.com/office/drawing/2014/main" id="{7CB438BD-1FCC-493D-88D7-E7FEC404B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D04F574-2B5F-445D-8823-4F5D570F1236}"/>
              </a:ext>
            </a:extLst>
          </p:cNvPr>
          <p:cNvGrpSpPr/>
          <p:nvPr/>
        </p:nvGrpSpPr>
        <p:grpSpPr>
          <a:xfrm>
            <a:off x="6699186" y="1160748"/>
            <a:ext cx="285082" cy="313547"/>
            <a:chOff x="5349188" y="3795043"/>
            <a:chExt cx="285082" cy="313547"/>
          </a:xfrm>
        </p:grpSpPr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EA5C367F-B811-42FA-9514-30EF9B90F7E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TextBox 68">
              <a:extLst>
                <a:ext uri="{FF2B5EF4-FFF2-40B4-BE49-F238E27FC236}">
                  <a16:creationId xmlns:a16="http://schemas.microsoft.com/office/drawing/2014/main" id="{391BE374-B87B-44F0-ADF0-194A94689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5" name="Picture 6">
            <a:extLst>
              <a:ext uri="{FF2B5EF4-FFF2-40B4-BE49-F238E27FC236}">
                <a16:creationId xmlns:a16="http://schemas.microsoft.com/office/drawing/2014/main" id="{53F17F62-E20B-4A69-B4CA-CC2E879A1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>
            <a:extLst>
              <a:ext uri="{FF2B5EF4-FFF2-40B4-BE49-F238E27FC236}">
                <a16:creationId xmlns:a16="http://schemas.microsoft.com/office/drawing/2014/main" id="{4C1A87C2-980D-48D0-8FF0-05C29AEE9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01C69BC-30B9-4155-BD20-A563B21D79C6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9EA2A97-A06D-4068-9DA6-A709E9CB736A}"/>
              </a:ext>
            </a:extLst>
          </p:cNvPr>
          <p:cNvGrpSpPr/>
          <p:nvPr/>
        </p:nvGrpSpPr>
        <p:grpSpPr>
          <a:xfrm>
            <a:off x="211371" y="4120565"/>
            <a:ext cx="6667165" cy="1116799"/>
            <a:chOff x="211371" y="4120565"/>
            <a:chExt cx="6667165" cy="111679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6352234-EB76-4978-A249-F87497380208}"/>
                </a:ext>
              </a:extLst>
            </p:cNvPr>
            <p:cNvSpPr/>
            <p:nvPr/>
          </p:nvSpPr>
          <p:spPr>
            <a:xfrm>
              <a:off x="211371" y="4282845"/>
              <a:ext cx="6667165" cy="7664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id="{BCCFDB81-96DC-4104-8B3D-21FBE8FF040A}"/>
                </a:ext>
              </a:extLst>
            </p:cNvPr>
            <p:cNvSpPr/>
            <p:nvPr/>
          </p:nvSpPr>
          <p:spPr>
            <a:xfrm>
              <a:off x="370800" y="412056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BBF6561E-2DBC-4E4C-BCB1-F84F543E26F2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TextBox 43">
              <a:extLst>
                <a:ext uri="{FF2B5EF4-FFF2-40B4-BE49-F238E27FC236}">
                  <a16:creationId xmlns:a16="http://schemas.microsoft.com/office/drawing/2014/main" id="{62E357ED-E95F-42DD-A314-3F5A1035390E}"/>
                </a:ext>
              </a:extLst>
            </p:cNvPr>
            <p:cNvSpPr txBox="1"/>
            <p:nvPr/>
          </p:nvSpPr>
          <p:spPr>
            <a:xfrm>
              <a:off x="477083" y="4545124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원의 중심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모두 찾아 표시합니다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36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E59701-D6FB-4117-B291-CDD96975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2228779"/>
            <a:ext cx="6269771" cy="274839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왼쪽과 똑같은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 정답 선이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744B99AB-8B68-42AE-971C-28839CCAE825}"/>
              </a:ext>
            </a:extLst>
          </p:cNvPr>
          <p:cNvSpPr/>
          <p:nvPr/>
        </p:nvSpPr>
        <p:spPr>
          <a:xfrm>
            <a:off x="3523497" y="29687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975A093-0380-413F-B326-FD8D1E1F7248}"/>
              </a:ext>
            </a:extLst>
          </p:cNvPr>
          <p:cNvGrpSpPr/>
          <p:nvPr/>
        </p:nvGrpSpPr>
        <p:grpSpPr>
          <a:xfrm>
            <a:off x="5359121" y="1160874"/>
            <a:ext cx="1346154" cy="346249"/>
            <a:chOff x="5068335" y="3762000"/>
            <a:chExt cx="1346154" cy="346249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B1ACE82-6371-4DC4-8ABB-6B58D556D8C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B9632349-DD57-4783-8BE6-6CD2AC7A79F7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4" name="TextBox 65">
                <a:extLst>
                  <a:ext uri="{FF2B5EF4-FFF2-40B4-BE49-F238E27FC236}">
                    <a16:creationId xmlns:a16="http://schemas.microsoft.com/office/drawing/2014/main" id="{A5DA489D-9105-4014-855D-8DB1597E67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8AAB19E-9FBF-4270-883F-AA88ED614DC5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3FA69652-E1A3-448E-8AFA-7767AAA9FAA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2" name="TextBox 62">
                <a:extLst>
                  <a:ext uri="{FF2B5EF4-FFF2-40B4-BE49-F238E27FC236}">
                    <a16:creationId xmlns:a16="http://schemas.microsoft.com/office/drawing/2014/main" id="{664C733F-52AD-4387-81A8-1F76B0AB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1037089-3A01-43AD-B6DA-63CD5754A04D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EBB6C3EB-48C1-4A28-BA19-AA948D08B96D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0" name="TextBox 60">
                <a:extLst>
                  <a:ext uri="{FF2B5EF4-FFF2-40B4-BE49-F238E27FC236}">
                    <a16:creationId xmlns:a16="http://schemas.microsoft.com/office/drawing/2014/main" id="{3028F0D3-FC5E-442F-94EA-387BE8C415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50650835-C520-42AC-80E0-098B2954277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B60B2248-1C8A-4539-A353-BA0D79FF9F0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8" name="TextBox 57">
                <a:extLst>
                  <a:ext uri="{FF2B5EF4-FFF2-40B4-BE49-F238E27FC236}">
                    <a16:creationId xmlns:a16="http://schemas.microsoft.com/office/drawing/2014/main" id="{4A17822E-20CD-4701-87B4-5BC47D40D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E5FF056-CD34-45AA-8F29-1592B75CD059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74" name="순서도: 대체 처리 73">
                <a:extLst>
                  <a:ext uri="{FF2B5EF4-FFF2-40B4-BE49-F238E27FC236}">
                    <a16:creationId xmlns:a16="http://schemas.microsoft.com/office/drawing/2014/main" id="{BC58C3DB-0CF0-4DAA-A058-4B602FC6CEB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5" name="TextBox 54">
                <a:extLst>
                  <a:ext uri="{FF2B5EF4-FFF2-40B4-BE49-F238E27FC236}">
                    <a16:creationId xmlns:a16="http://schemas.microsoft.com/office/drawing/2014/main" id="{963314BE-D18A-4085-A872-B7272EAF6F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FBE9675-C76E-4F87-9238-9776BC0D00F8}"/>
              </a:ext>
            </a:extLst>
          </p:cNvPr>
          <p:cNvGrpSpPr/>
          <p:nvPr/>
        </p:nvGrpSpPr>
        <p:grpSpPr>
          <a:xfrm>
            <a:off x="6699186" y="1160874"/>
            <a:ext cx="285082" cy="313547"/>
            <a:chOff x="5349188" y="3795043"/>
            <a:chExt cx="285082" cy="313547"/>
          </a:xfrm>
        </p:grpSpPr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9255269E-C820-418B-A931-7901759CE1F1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TextBox 86">
              <a:extLst>
                <a:ext uri="{FF2B5EF4-FFF2-40B4-BE49-F238E27FC236}">
                  <a16:creationId xmlns:a16="http://schemas.microsoft.com/office/drawing/2014/main" id="{C864FC21-3621-4BC6-B7AF-A5A93785A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71139C8-5E0E-41D5-83FA-65CB9E1BB048}"/>
              </a:ext>
            </a:extLst>
          </p:cNvPr>
          <p:cNvSpPr txBox="1"/>
          <p:nvPr/>
        </p:nvSpPr>
        <p:spPr>
          <a:xfrm>
            <a:off x="1583668" y="1043154"/>
            <a:ext cx="400557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51B865-C501-41FE-A468-376BF012E4F0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5A45F125-65B4-47EC-832E-3844598E5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62" name="Picture 20">
            <a:extLst>
              <a:ext uri="{FF2B5EF4-FFF2-40B4-BE49-F238E27FC236}">
                <a16:creationId xmlns:a16="http://schemas.microsoft.com/office/drawing/2014/main" id="{2D6E9296-6AF7-43B7-A317-B19534F64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62" y="342850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116B0D-D632-4D2C-8C2A-E7DB37540E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292" y="2708920"/>
            <a:ext cx="1737645" cy="1768754"/>
          </a:xfrm>
          <a:prstGeom prst="rect">
            <a:avLst/>
          </a:prstGeom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8530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\lesson03\ops\3\images\3_5\3_5_2_01.svg, 3_5_2_02.svg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233" y="335179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B0E1A508-83EF-40C9-B59B-6874BB5B748D}"/>
              </a:ext>
            </a:extLst>
          </p:cNvPr>
          <p:cNvSpPr/>
          <p:nvPr/>
        </p:nvSpPr>
        <p:spPr>
          <a:xfrm>
            <a:off x="5382956" y="32057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D0E59701-D6FB-4117-B291-CDD96975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2228779"/>
            <a:ext cx="6269771" cy="2748393"/>
          </a:xfrm>
          <a:prstGeom prst="rect">
            <a:avLst/>
          </a:prstGeom>
        </p:spPr>
      </p:pic>
      <p:pic>
        <p:nvPicPr>
          <p:cNvPr id="52" name="Picture 20">
            <a:extLst>
              <a:ext uri="{FF2B5EF4-FFF2-40B4-BE49-F238E27FC236}">
                <a16:creationId xmlns:a16="http://schemas.microsoft.com/office/drawing/2014/main" id="{2D6E9296-6AF7-43B7-A317-B19534F64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62" y="342850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왼쪽과 똑같은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975A093-0380-413F-B326-FD8D1E1F7248}"/>
              </a:ext>
            </a:extLst>
          </p:cNvPr>
          <p:cNvGrpSpPr/>
          <p:nvPr/>
        </p:nvGrpSpPr>
        <p:grpSpPr>
          <a:xfrm>
            <a:off x="5359121" y="1160874"/>
            <a:ext cx="1346154" cy="346249"/>
            <a:chOff x="5068335" y="3762000"/>
            <a:chExt cx="1346154" cy="346249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B1ACE82-6371-4DC4-8ABB-6B58D556D8C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B9632349-DD57-4783-8BE6-6CD2AC7A79F7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4" name="TextBox 65">
                <a:extLst>
                  <a:ext uri="{FF2B5EF4-FFF2-40B4-BE49-F238E27FC236}">
                    <a16:creationId xmlns:a16="http://schemas.microsoft.com/office/drawing/2014/main" id="{A5DA489D-9105-4014-855D-8DB1597E67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8AAB19E-9FBF-4270-883F-AA88ED614DC5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3FA69652-E1A3-448E-8AFA-7767AAA9FAA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2" name="TextBox 62">
                <a:extLst>
                  <a:ext uri="{FF2B5EF4-FFF2-40B4-BE49-F238E27FC236}">
                    <a16:creationId xmlns:a16="http://schemas.microsoft.com/office/drawing/2014/main" id="{664C733F-52AD-4387-81A8-1F76B0AB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1037089-3A01-43AD-B6DA-63CD5754A04D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EBB6C3EB-48C1-4A28-BA19-AA948D08B96D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0" name="TextBox 60">
                <a:extLst>
                  <a:ext uri="{FF2B5EF4-FFF2-40B4-BE49-F238E27FC236}">
                    <a16:creationId xmlns:a16="http://schemas.microsoft.com/office/drawing/2014/main" id="{3028F0D3-FC5E-442F-94EA-387BE8C415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50650835-C520-42AC-80E0-098B2954277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B60B2248-1C8A-4539-A353-BA0D79FF9F0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8" name="TextBox 57">
                <a:extLst>
                  <a:ext uri="{FF2B5EF4-FFF2-40B4-BE49-F238E27FC236}">
                    <a16:creationId xmlns:a16="http://schemas.microsoft.com/office/drawing/2014/main" id="{4A17822E-20CD-4701-87B4-5BC47D40D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E5FF056-CD34-45AA-8F29-1592B75CD059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74" name="순서도: 대체 처리 73">
                <a:extLst>
                  <a:ext uri="{FF2B5EF4-FFF2-40B4-BE49-F238E27FC236}">
                    <a16:creationId xmlns:a16="http://schemas.microsoft.com/office/drawing/2014/main" id="{BC58C3DB-0CF0-4DAA-A058-4B602FC6CEB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5" name="TextBox 54">
                <a:extLst>
                  <a:ext uri="{FF2B5EF4-FFF2-40B4-BE49-F238E27FC236}">
                    <a16:creationId xmlns:a16="http://schemas.microsoft.com/office/drawing/2014/main" id="{963314BE-D18A-4085-A872-B7272EAF6F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FBE9675-C76E-4F87-9238-9776BC0D00F8}"/>
              </a:ext>
            </a:extLst>
          </p:cNvPr>
          <p:cNvGrpSpPr/>
          <p:nvPr/>
        </p:nvGrpSpPr>
        <p:grpSpPr>
          <a:xfrm>
            <a:off x="6699186" y="1160874"/>
            <a:ext cx="285082" cy="313547"/>
            <a:chOff x="5349188" y="3795043"/>
            <a:chExt cx="285082" cy="313547"/>
          </a:xfrm>
        </p:grpSpPr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9255269E-C820-418B-A931-7901759CE1F1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TextBox 86">
              <a:extLst>
                <a:ext uri="{FF2B5EF4-FFF2-40B4-BE49-F238E27FC236}">
                  <a16:creationId xmlns:a16="http://schemas.microsoft.com/office/drawing/2014/main" id="{C864FC21-3621-4BC6-B7AF-A5A93785A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71139C8-5E0E-41D5-83FA-65CB9E1BB048}"/>
              </a:ext>
            </a:extLst>
          </p:cNvPr>
          <p:cNvSpPr txBox="1"/>
          <p:nvPr/>
        </p:nvSpPr>
        <p:spPr>
          <a:xfrm>
            <a:off x="1583668" y="1043154"/>
            <a:ext cx="400557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51B865-C501-41FE-A468-376BF012E4F0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5A45F125-65B4-47EC-832E-3844598E5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0D0EFF-9393-4E98-8F8B-7F1CF7852E6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ABABFD5-887E-459A-B678-95486A44D55B}"/>
              </a:ext>
            </a:extLst>
          </p:cNvPr>
          <p:cNvGrpSpPr/>
          <p:nvPr/>
        </p:nvGrpSpPr>
        <p:grpSpPr>
          <a:xfrm>
            <a:off x="211371" y="3663026"/>
            <a:ext cx="6667165" cy="1574338"/>
            <a:chOff x="211371" y="3663026"/>
            <a:chExt cx="6667165" cy="157433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42C8624-73AC-46F3-86E4-2A7841862F3C}"/>
                </a:ext>
              </a:extLst>
            </p:cNvPr>
            <p:cNvSpPr/>
            <p:nvPr/>
          </p:nvSpPr>
          <p:spPr>
            <a:xfrm>
              <a:off x="211371" y="3825044"/>
              <a:ext cx="6667165" cy="12242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id="{3E85165A-E2C5-4229-8739-3A4F4EE31C97}"/>
                </a:ext>
              </a:extLst>
            </p:cNvPr>
            <p:cNvSpPr/>
            <p:nvPr/>
          </p:nvSpPr>
          <p:spPr>
            <a:xfrm>
              <a:off x="370800" y="366302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9F14C3C1-AF37-4A2A-ADA6-76F2A5B9A520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TextBox 43">
              <a:extLst>
                <a:ext uri="{FF2B5EF4-FFF2-40B4-BE49-F238E27FC236}">
                  <a16:creationId xmlns:a16="http://schemas.microsoft.com/office/drawing/2014/main" id="{4FBA3F92-0EC7-44C7-A08E-75669189794B}"/>
                </a:ext>
              </a:extLst>
            </p:cNvPr>
            <p:cNvSpPr txBox="1"/>
            <p:nvPr/>
          </p:nvSpPr>
          <p:spPr>
            <a:xfrm>
              <a:off x="323528" y="4038163"/>
              <a:ext cx="63817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컴퍼스로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원의 반지름을 재어 똑같은 크기의 원을 그립니다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변이 모눈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칸인 정사각형을 그리고 정사각형의 각 변의 가운데를 원의 중심으로 하고 모눈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칸을 반지름으로 하는 원의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만큼을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 그립니다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510A69B8-0FBC-4D62-ACC3-4A1F41FB9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63409"/>
              </p:ext>
            </p:extLst>
          </p:nvPr>
        </p:nvGraphicFramePr>
        <p:xfrm>
          <a:off x="3220802" y="4475212"/>
          <a:ext cx="252028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2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24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 점과 원이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3EA7A4-2A27-4316-AD12-93A38F008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36" y="2189195"/>
            <a:ext cx="6047895" cy="281996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같이 원들이 맞닿도록 반지름을 모눈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칸씩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늘여 가며 차례대로 원을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더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9255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\lesson03\ops\3\images\3_5\3_5_3.png, 3_5_3_02.svg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8" name="Picture 6">
            <a:extLst>
              <a:ext uri="{FF2B5EF4-FFF2-40B4-BE49-F238E27FC236}">
                <a16:creationId xmlns:a16="http://schemas.microsoft.com/office/drawing/2014/main" id="{A6FF4D4F-CA3B-42B8-8BE8-0A4053A06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id="{0F62CE98-72CC-44F4-8E51-9F8836E38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76CC0958-CA5B-4D62-92CE-EB666041ADA8}"/>
              </a:ext>
            </a:extLst>
          </p:cNvPr>
          <p:cNvGrpSpPr/>
          <p:nvPr/>
        </p:nvGrpSpPr>
        <p:grpSpPr>
          <a:xfrm>
            <a:off x="5359121" y="1160874"/>
            <a:ext cx="1346154" cy="346249"/>
            <a:chOff x="5068335" y="3762000"/>
            <a:chExt cx="1346154" cy="346249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4ECF293-3424-4C04-A58B-22F67CDF0DEC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BA092B1C-31BF-4ADC-AEB2-6B644A52CAF9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2" name="TextBox 109">
                <a:extLst>
                  <a:ext uri="{FF2B5EF4-FFF2-40B4-BE49-F238E27FC236}">
                    <a16:creationId xmlns:a16="http://schemas.microsoft.com/office/drawing/2014/main" id="{3B01CDBD-0FC4-4ADE-9375-C075743A4A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B918191-BA50-43B4-B804-326D55DDB924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90BFE90B-BD06-4715-A8B2-504C27A306EA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4" name="TextBox 107">
                <a:extLst>
                  <a:ext uri="{FF2B5EF4-FFF2-40B4-BE49-F238E27FC236}">
                    <a16:creationId xmlns:a16="http://schemas.microsoft.com/office/drawing/2014/main" id="{DE6599BC-9A66-4FEC-8A30-A719A28F1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8ED53BD-6486-45CF-ACF9-BA4FD5889BDD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37D60108-6B4C-4D5E-A74C-413C1D5AA4C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2" name="TextBox 105">
                <a:extLst>
                  <a:ext uri="{FF2B5EF4-FFF2-40B4-BE49-F238E27FC236}">
                    <a16:creationId xmlns:a16="http://schemas.microsoft.com/office/drawing/2014/main" id="{945DE9D0-6574-4FCB-9411-49505782F7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6A91626-2A55-4CAE-8801-A6A137A1E2D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02D85609-7BCB-435D-9B20-76743F919A5D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0" name="TextBox 103">
                <a:extLst>
                  <a:ext uri="{FF2B5EF4-FFF2-40B4-BE49-F238E27FC236}">
                    <a16:creationId xmlns:a16="http://schemas.microsoft.com/office/drawing/2014/main" id="{D5CDF443-65A2-46EF-AE07-AFCC1DF6B3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1273B5-1A72-42B8-B40A-A4B7ED82F4B0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6" name="순서도: 대체 처리 55">
                <a:extLst>
                  <a:ext uri="{FF2B5EF4-FFF2-40B4-BE49-F238E27FC236}">
                    <a16:creationId xmlns:a16="http://schemas.microsoft.com/office/drawing/2014/main" id="{1B61A0B6-318D-4BB3-A291-10E736070F6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7" name="TextBox 101">
                <a:extLst>
                  <a:ext uri="{FF2B5EF4-FFF2-40B4-BE49-F238E27FC236}">
                    <a16:creationId xmlns:a16="http://schemas.microsoft.com/office/drawing/2014/main" id="{178B8DFB-AF8A-4BEE-8591-AFCC588C2D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DC4F941-1A31-4DFD-9B61-D82E821C7FCF}"/>
              </a:ext>
            </a:extLst>
          </p:cNvPr>
          <p:cNvGrpSpPr/>
          <p:nvPr/>
        </p:nvGrpSpPr>
        <p:grpSpPr>
          <a:xfrm>
            <a:off x="6699186" y="1160748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7E112BB6-1BB9-4CDC-A27C-DF593903385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TextBox 45">
              <a:extLst>
                <a:ext uri="{FF2B5EF4-FFF2-40B4-BE49-F238E27FC236}">
                  <a16:creationId xmlns:a16="http://schemas.microsoft.com/office/drawing/2014/main" id="{9249DF75-A8E8-4D73-9BDA-A8989E651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EE51563-D691-4667-A0D2-62FED543D8B2}"/>
              </a:ext>
            </a:extLst>
          </p:cNvPr>
          <p:cNvSpPr txBox="1"/>
          <p:nvPr/>
        </p:nvSpPr>
        <p:spPr>
          <a:xfrm>
            <a:off x="1583668" y="1043154"/>
            <a:ext cx="400557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CDB0A6-A9FA-4B87-809D-4DFFA858E2DA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9B587E06-C049-485B-B8D8-F3D64A911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112903-D497-4712-A21E-7F30D5756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007" y="2564904"/>
            <a:ext cx="1968356" cy="901287"/>
          </a:xfrm>
          <a:prstGeom prst="rect">
            <a:avLst/>
          </a:prstGeom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id="{8DD5512A-D51A-47C1-A48C-751F27B35493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3AB3714-033B-4E33-8C52-90621716A725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84" y="353643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B0E1A508-83EF-40C9-B59B-6874BB5B748D}"/>
              </a:ext>
            </a:extLst>
          </p:cNvPr>
          <p:cNvSpPr/>
          <p:nvPr/>
        </p:nvSpPr>
        <p:spPr>
          <a:xfrm>
            <a:off x="3666507" y="33903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548" y="351223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B0E1A508-83EF-40C9-B59B-6874BB5B748D}"/>
              </a:ext>
            </a:extLst>
          </p:cNvPr>
          <p:cNvSpPr/>
          <p:nvPr/>
        </p:nvSpPr>
        <p:spPr>
          <a:xfrm>
            <a:off x="5482271" y="33661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63EA7A4-2A27-4316-AD12-93A38F008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36" y="2189195"/>
            <a:ext cx="6047895" cy="281996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같이 원들이 맞닿도록 반지름을 모눈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칸씩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늘여 가며 차례대로 원을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더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id="{A6FF4D4F-CA3B-42B8-8BE8-0A4053A06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id="{0F62CE98-72CC-44F4-8E51-9F8836E38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76CC0958-CA5B-4D62-92CE-EB666041ADA8}"/>
              </a:ext>
            </a:extLst>
          </p:cNvPr>
          <p:cNvGrpSpPr/>
          <p:nvPr/>
        </p:nvGrpSpPr>
        <p:grpSpPr>
          <a:xfrm>
            <a:off x="5359121" y="1160748"/>
            <a:ext cx="1346154" cy="346249"/>
            <a:chOff x="5068335" y="3762000"/>
            <a:chExt cx="1346154" cy="346249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4ECF293-3424-4C04-A58B-22F67CDF0DEC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BA092B1C-31BF-4ADC-AEB2-6B644A52CAF9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2" name="TextBox 109">
                <a:extLst>
                  <a:ext uri="{FF2B5EF4-FFF2-40B4-BE49-F238E27FC236}">
                    <a16:creationId xmlns:a16="http://schemas.microsoft.com/office/drawing/2014/main" id="{3B01CDBD-0FC4-4ADE-9375-C075743A4A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B918191-BA50-43B4-B804-326D55DDB924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90BFE90B-BD06-4715-A8B2-504C27A306EA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4" name="TextBox 107">
                <a:extLst>
                  <a:ext uri="{FF2B5EF4-FFF2-40B4-BE49-F238E27FC236}">
                    <a16:creationId xmlns:a16="http://schemas.microsoft.com/office/drawing/2014/main" id="{DE6599BC-9A66-4FEC-8A30-A719A28F1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8ED53BD-6486-45CF-ACF9-BA4FD5889BDD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37D60108-6B4C-4D5E-A74C-413C1D5AA4C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2" name="TextBox 105">
                <a:extLst>
                  <a:ext uri="{FF2B5EF4-FFF2-40B4-BE49-F238E27FC236}">
                    <a16:creationId xmlns:a16="http://schemas.microsoft.com/office/drawing/2014/main" id="{945DE9D0-6574-4FCB-9411-49505782F7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6A91626-2A55-4CAE-8801-A6A137A1E2D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02D85609-7BCB-435D-9B20-76743F919A5D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0" name="TextBox 103">
                <a:extLst>
                  <a:ext uri="{FF2B5EF4-FFF2-40B4-BE49-F238E27FC236}">
                    <a16:creationId xmlns:a16="http://schemas.microsoft.com/office/drawing/2014/main" id="{D5CDF443-65A2-46EF-AE07-AFCC1DF6B3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1273B5-1A72-42B8-B40A-A4B7ED82F4B0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6" name="순서도: 대체 처리 55">
                <a:extLst>
                  <a:ext uri="{FF2B5EF4-FFF2-40B4-BE49-F238E27FC236}">
                    <a16:creationId xmlns:a16="http://schemas.microsoft.com/office/drawing/2014/main" id="{1B61A0B6-318D-4BB3-A291-10E736070F6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7" name="TextBox 101">
                <a:extLst>
                  <a:ext uri="{FF2B5EF4-FFF2-40B4-BE49-F238E27FC236}">
                    <a16:creationId xmlns:a16="http://schemas.microsoft.com/office/drawing/2014/main" id="{178B8DFB-AF8A-4BEE-8591-AFCC588C2D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DC4F941-1A31-4DFD-9B61-D82E821C7FCF}"/>
              </a:ext>
            </a:extLst>
          </p:cNvPr>
          <p:cNvGrpSpPr/>
          <p:nvPr/>
        </p:nvGrpSpPr>
        <p:grpSpPr>
          <a:xfrm>
            <a:off x="6699186" y="1160748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7E112BB6-1BB9-4CDC-A27C-DF593903385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TextBox 45">
              <a:extLst>
                <a:ext uri="{FF2B5EF4-FFF2-40B4-BE49-F238E27FC236}">
                  <a16:creationId xmlns:a16="http://schemas.microsoft.com/office/drawing/2014/main" id="{9249DF75-A8E8-4D73-9BDA-A8989E651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EE51563-D691-4667-A0D2-62FED543D8B2}"/>
              </a:ext>
            </a:extLst>
          </p:cNvPr>
          <p:cNvSpPr txBox="1"/>
          <p:nvPr/>
        </p:nvSpPr>
        <p:spPr>
          <a:xfrm>
            <a:off x="1583668" y="1043154"/>
            <a:ext cx="400557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CDB0A6-A9FA-4B87-809D-4DFFA858E2DA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9B587E06-C049-485B-B8D8-F3D64A911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069FF49-3EB5-4BD9-AF97-B00292F5F162}"/>
              </a:ext>
            </a:extLst>
          </p:cNvPr>
          <p:cNvSpPr/>
          <p:nvPr/>
        </p:nvSpPr>
        <p:spPr>
          <a:xfrm>
            <a:off x="3429294" y="3611725"/>
            <a:ext cx="66937" cy="669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97408E8-FED2-40CB-89BD-34DC599690B4}"/>
              </a:ext>
            </a:extLst>
          </p:cNvPr>
          <p:cNvSpPr/>
          <p:nvPr/>
        </p:nvSpPr>
        <p:spPr>
          <a:xfrm>
            <a:off x="5235598" y="3611725"/>
            <a:ext cx="66937" cy="669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E1847D6-1E95-44B8-9804-33C0AC0C4D4A}"/>
              </a:ext>
            </a:extLst>
          </p:cNvPr>
          <p:cNvSpPr/>
          <p:nvPr/>
        </p:nvSpPr>
        <p:spPr>
          <a:xfrm>
            <a:off x="2699792" y="2888940"/>
            <a:ext cx="1504932" cy="1504932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2479E9F-0BFD-46E4-B971-9B5502DFEB7B}"/>
              </a:ext>
            </a:extLst>
          </p:cNvPr>
          <p:cNvSpPr/>
          <p:nvPr/>
        </p:nvSpPr>
        <p:spPr>
          <a:xfrm>
            <a:off x="4234066" y="2639874"/>
            <a:ext cx="2003065" cy="2003065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915904-A2B7-416E-B6BA-600AEE2B2E34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F01C7E-C563-4556-A88E-C659B8FCE885}"/>
              </a:ext>
            </a:extLst>
          </p:cNvPr>
          <p:cNvGrpSpPr/>
          <p:nvPr/>
        </p:nvGrpSpPr>
        <p:grpSpPr>
          <a:xfrm>
            <a:off x="211371" y="3663026"/>
            <a:ext cx="6667165" cy="1574338"/>
            <a:chOff x="211371" y="3663026"/>
            <a:chExt cx="6667165" cy="157433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05AE22A-36BF-4C09-831C-10341C88C382}"/>
                </a:ext>
              </a:extLst>
            </p:cNvPr>
            <p:cNvSpPr/>
            <p:nvPr/>
          </p:nvSpPr>
          <p:spPr>
            <a:xfrm>
              <a:off x="211371" y="3825044"/>
              <a:ext cx="6667165" cy="12242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F82120C2-4BD2-4910-80BE-B3868E7B9A8F}"/>
                </a:ext>
              </a:extLst>
            </p:cNvPr>
            <p:cNvSpPr/>
            <p:nvPr/>
          </p:nvSpPr>
          <p:spPr>
            <a:xfrm>
              <a:off x="370800" y="366302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id="{FE46D6A7-5BB3-43D2-BA85-E505D8F6CDF2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TextBox 43">
              <a:extLst>
                <a:ext uri="{FF2B5EF4-FFF2-40B4-BE49-F238E27FC236}">
                  <a16:creationId xmlns:a16="http://schemas.microsoft.com/office/drawing/2014/main" id="{FB756B48-AB90-48ED-8D8D-513E39CC2827}"/>
                </a:ext>
              </a:extLst>
            </p:cNvPr>
            <p:cNvSpPr txBox="1"/>
            <p:nvPr/>
          </p:nvSpPr>
          <p:spPr>
            <a:xfrm>
              <a:off x="477083" y="4021651"/>
              <a:ext cx="611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두 번째 원에서 원의 중심을 오른쪽으로 모눈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칸만큼 옮겨 반지름이 모눈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칸인 원을 그리고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세 번째 원에서 원의 중심을 오른쪽으로 모눈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칸만큼 옮겨 반지름이 모눈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칸인 원을 그립니다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135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2032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찾아      안에 알맞은 수를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원을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더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6389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\lesson03\ops\3\images\3_5\3_5_4_01.svg, 3_5_4_02.svg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id="{F3A5060B-FB50-41E9-9252-D3EE7304CDD8}"/>
              </a:ext>
            </a:extLst>
          </p:cNvPr>
          <p:cNvGrpSpPr/>
          <p:nvPr/>
        </p:nvGrpSpPr>
        <p:grpSpPr>
          <a:xfrm>
            <a:off x="5359121" y="1160748"/>
            <a:ext cx="1346154" cy="346249"/>
            <a:chOff x="5068335" y="3762000"/>
            <a:chExt cx="1346154" cy="346249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B702DAE-868D-4D8C-863D-B9C1CE24E71A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7187565B-CE96-46D2-A3D8-5A5EF5A3C12F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5" name="TextBox 109">
                <a:extLst>
                  <a:ext uri="{FF2B5EF4-FFF2-40B4-BE49-F238E27FC236}">
                    <a16:creationId xmlns:a16="http://schemas.microsoft.com/office/drawing/2014/main" id="{56CBA4DB-0132-4EC1-B195-04BDF74043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B82D2FF-54FD-4BB8-88AF-ACA8D6DD07D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0" name="순서도: 대체 처리 69">
                <a:extLst>
                  <a:ext uri="{FF2B5EF4-FFF2-40B4-BE49-F238E27FC236}">
                    <a16:creationId xmlns:a16="http://schemas.microsoft.com/office/drawing/2014/main" id="{E42F1802-05F3-4BE8-8A26-80F43C3E36E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1" name="TextBox 107">
                <a:extLst>
                  <a:ext uri="{FF2B5EF4-FFF2-40B4-BE49-F238E27FC236}">
                    <a16:creationId xmlns:a16="http://schemas.microsoft.com/office/drawing/2014/main" id="{3CD1A8D8-FF20-43D0-9F5C-01CF381872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ACDEC50-A504-40B7-BFE6-FC0794563B35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>
                <a:extLst>
                  <a:ext uri="{FF2B5EF4-FFF2-40B4-BE49-F238E27FC236}">
                    <a16:creationId xmlns:a16="http://schemas.microsoft.com/office/drawing/2014/main" id="{957B73DE-FC36-4399-B7A9-87B34198CD3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9" name="TextBox 105">
                <a:extLst>
                  <a:ext uri="{FF2B5EF4-FFF2-40B4-BE49-F238E27FC236}">
                    <a16:creationId xmlns:a16="http://schemas.microsoft.com/office/drawing/2014/main" id="{A225C21C-A416-4ADA-8BD0-AE28CD4C35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EDEB303-C3A0-4D40-94BB-7E811F95789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6C641512-5450-46CE-993C-0778EFCC1AED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5" name="TextBox 103">
                <a:extLst>
                  <a:ext uri="{FF2B5EF4-FFF2-40B4-BE49-F238E27FC236}">
                    <a16:creationId xmlns:a16="http://schemas.microsoft.com/office/drawing/2014/main" id="{BEF7AC37-6094-461E-84A0-BFB60A77A3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86AB9D-784F-470B-94BA-712C12FB23B6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5" name="순서도: 대체 처리 54">
                <a:extLst>
                  <a:ext uri="{FF2B5EF4-FFF2-40B4-BE49-F238E27FC236}">
                    <a16:creationId xmlns:a16="http://schemas.microsoft.com/office/drawing/2014/main" id="{1F39EB1F-593E-426F-8624-6EE03B2CA1B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2" name="TextBox 101">
                <a:extLst>
                  <a:ext uri="{FF2B5EF4-FFF2-40B4-BE49-F238E27FC236}">
                    <a16:creationId xmlns:a16="http://schemas.microsoft.com/office/drawing/2014/main" id="{DF7FAB55-AFAA-4A1B-873A-1F3209352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2A25873-8022-4C29-93A6-77A38CCFFF97}"/>
              </a:ext>
            </a:extLst>
          </p:cNvPr>
          <p:cNvGrpSpPr/>
          <p:nvPr/>
        </p:nvGrpSpPr>
        <p:grpSpPr>
          <a:xfrm>
            <a:off x="6699186" y="1160748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48AC15D9-BA68-4A63-944A-E88534613BAC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TextBox 45">
              <a:extLst>
                <a:ext uri="{FF2B5EF4-FFF2-40B4-BE49-F238E27FC236}">
                  <a16:creationId xmlns:a16="http://schemas.microsoft.com/office/drawing/2014/main" id="{4D1E46C0-0ACB-4CBF-81DA-A3009CD5E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76" name="Picture 12">
            <a:extLst>
              <a:ext uri="{FF2B5EF4-FFF2-40B4-BE49-F238E27FC236}">
                <a16:creationId xmlns:a16="http://schemas.microsoft.com/office/drawing/2014/main" id="{870506B6-A255-4693-B7DE-DBD1E0806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264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1D1A18A-E0D5-4C2E-B8FD-3183669CB978}"/>
              </a:ext>
            </a:extLst>
          </p:cNvPr>
          <p:cNvSpPr/>
          <p:nvPr/>
        </p:nvSpPr>
        <p:spPr>
          <a:xfrm>
            <a:off x="331842" y="2645665"/>
            <a:ext cx="3028666" cy="2156089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중심이 오른쪽으로 모눈      칸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이동하고 반지름이 모눈     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칸씩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줄어듭니다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48985" y="3153630"/>
            <a:ext cx="632988" cy="538232"/>
            <a:chOff x="1205262" y="2950904"/>
            <a:chExt cx="632988" cy="538232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4FF2F95-6F9F-4432-A4EB-93EE97AFF2CD}"/>
                </a:ext>
              </a:extLst>
            </p:cNvPr>
            <p:cNvSpPr txBox="1"/>
            <p:nvPr/>
          </p:nvSpPr>
          <p:spPr>
            <a:xfrm>
              <a:off x="1205262" y="3119804"/>
              <a:ext cx="3903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6C8B854A-5A8D-4CB7-836B-7B52A176C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8250" y="2950904"/>
              <a:ext cx="360000" cy="355000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79E2BAF-93C9-4A7B-9600-EFC016F5FE6A}"/>
              </a:ext>
            </a:extLst>
          </p:cNvPr>
          <p:cNvSpPr txBox="1"/>
          <p:nvPr/>
        </p:nvSpPr>
        <p:spPr>
          <a:xfrm>
            <a:off x="1583668" y="1043154"/>
            <a:ext cx="400557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00F9E-2B0F-46B0-93BC-0744BBA50617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7FCC8D2A-03F3-4C2B-8983-6558F8417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952022" y="3153630"/>
            <a:ext cx="632988" cy="538232"/>
            <a:chOff x="2131395" y="2950904"/>
            <a:chExt cx="632988" cy="5382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61290A3-432E-4001-8CFF-06D49BABDCFE}"/>
                </a:ext>
              </a:extLst>
            </p:cNvPr>
            <p:cNvSpPr txBox="1"/>
            <p:nvPr/>
          </p:nvSpPr>
          <p:spPr>
            <a:xfrm>
              <a:off x="2131395" y="3119804"/>
              <a:ext cx="3903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D8C90F5-1587-4A61-B4A2-1CEF6B2D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04383" y="2950904"/>
              <a:ext cx="360000" cy="355000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C874C9A-785C-4486-94CA-B67C5C872E7B}"/>
              </a:ext>
            </a:extLst>
          </p:cNvPr>
          <p:cNvSpPr txBox="1"/>
          <p:nvPr/>
        </p:nvSpPr>
        <p:spPr>
          <a:xfrm>
            <a:off x="526946" y="4196151"/>
            <a:ext cx="3903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890E365B-2EED-4AED-A50B-0FCA2480F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027251"/>
            <a:ext cx="360000" cy="355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2F5A8F9-643D-4A8A-AB3B-4FCE1D878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182" y="2693131"/>
            <a:ext cx="3399705" cy="2140025"/>
          </a:xfrm>
          <a:prstGeom prst="rect">
            <a:avLst/>
          </a:prstGeom>
        </p:spPr>
      </p:pic>
      <p:pic>
        <p:nvPicPr>
          <p:cNvPr id="79" name="Picture 6">
            <a:extLst>
              <a:ext uri="{FF2B5EF4-FFF2-40B4-BE49-F238E27FC236}">
                <a16:creationId xmlns:a16="http://schemas.microsoft.com/office/drawing/2014/main" id="{4831CF41-78A2-4B06-A45B-D13DBB9F5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835048E6-3396-4738-8858-E89C6DAD8772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19DBF68-F924-449C-9A67-8F995320E7CF}"/>
              </a:ext>
            </a:extLst>
          </p:cNvPr>
          <p:cNvSpPr/>
          <p:nvPr/>
        </p:nvSpPr>
        <p:spPr>
          <a:xfrm>
            <a:off x="6243922" y="3742481"/>
            <a:ext cx="55320" cy="553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DB2EC43-E852-4223-B0F0-A5FA1A675B2C}"/>
              </a:ext>
            </a:extLst>
          </p:cNvPr>
          <p:cNvSpPr/>
          <p:nvPr/>
        </p:nvSpPr>
        <p:spPr>
          <a:xfrm>
            <a:off x="6021320" y="3548392"/>
            <a:ext cx="479517" cy="435925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369" y="367029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0E1A508-83EF-40C9-B59B-6874BB5B748D}"/>
              </a:ext>
            </a:extLst>
          </p:cNvPr>
          <p:cNvSpPr/>
          <p:nvPr/>
        </p:nvSpPr>
        <p:spPr>
          <a:xfrm>
            <a:off x="6493092" y="3524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 점과 원이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42727</TotalTime>
  <Words>992</Words>
  <Application>Microsoft Office PowerPoint</Application>
  <PresentationFormat>화면 슬라이드 쇼(4:3)</PresentationFormat>
  <Paragraphs>347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7616</cp:revision>
  <dcterms:created xsi:type="dcterms:W3CDTF">2008-07-15T12:19:11Z</dcterms:created>
  <dcterms:modified xsi:type="dcterms:W3CDTF">2022-06-28T05:08:11Z</dcterms:modified>
</cp:coreProperties>
</file>