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782" r:id="rId2"/>
    <p:sldId id="783" r:id="rId3"/>
    <p:sldId id="1327" r:id="rId4"/>
    <p:sldId id="1364" r:id="rId5"/>
    <p:sldId id="1347" r:id="rId6"/>
    <p:sldId id="1374" r:id="rId7"/>
    <p:sldId id="1375" r:id="rId8"/>
    <p:sldId id="1097" r:id="rId9"/>
    <p:sldId id="1289" r:id="rId10"/>
    <p:sldId id="1376" r:id="rId11"/>
    <p:sldId id="1377" r:id="rId12"/>
    <p:sldId id="1406" r:id="rId13"/>
    <p:sldId id="1378" r:id="rId14"/>
    <p:sldId id="1379" r:id="rId15"/>
    <p:sldId id="1407" r:id="rId16"/>
    <p:sldId id="1410" r:id="rId17"/>
    <p:sldId id="1329" r:id="rId18"/>
    <p:sldId id="1380" r:id="rId19"/>
    <p:sldId id="1408" r:id="rId20"/>
    <p:sldId id="1381" r:id="rId21"/>
    <p:sldId id="1383" r:id="rId22"/>
    <p:sldId id="1310" r:id="rId23"/>
    <p:sldId id="1384" r:id="rId24"/>
    <p:sldId id="1297" r:id="rId25"/>
    <p:sldId id="1315" r:id="rId26"/>
    <p:sldId id="1316" r:id="rId27"/>
    <p:sldId id="1322" r:id="rId28"/>
    <p:sldId id="1397" r:id="rId29"/>
    <p:sldId id="1399" r:id="rId30"/>
    <p:sldId id="1402" r:id="rId31"/>
    <p:sldId id="1401" r:id="rId32"/>
    <p:sldId id="1403" r:id="rId33"/>
    <p:sldId id="1400" r:id="rId34"/>
    <p:sldId id="1404" r:id="rId35"/>
    <p:sldId id="1396" r:id="rId36"/>
    <p:sldId id="1398" r:id="rId37"/>
    <p:sldId id="1323" r:id="rId38"/>
    <p:sldId id="1386" r:id="rId39"/>
    <p:sldId id="1324" r:id="rId40"/>
    <p:sldId id="1387" r:id="rId41"/>
    <p:sldId id="1342" r:id="rId42"/>
    <p:sldId id="1388" r:id="rId43"/>
    <p:sldId id="1409" r:id="rId44"/>
    <p:sldId id="1358" r:id="rId45"/>
    <p:sldId id="1320" r:id="rId46"/>
    <p:sldId id="1392" r:id="rId47"/>
    <p:sldId id="1321" r:id="rId48"/>
    <p:sldId id="1393" r:id="rId49"/>
    <p:sldId id="1405" r:id="rId5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2F1EE"/>
    <a:srgbClr val="0096E0"/>
    <a:srgbClr val="E46C0A"/>
    <a:srgbClr val="FFDD07"/>
    <a:srgbClr val="FF5A00"/>
    <a:srgbClr val="AED7F3"/>
    <a:srgbClr val="FFCCCC"/>
    <a:srgbClr val="FF9999"/>
    <a:srgbClr val="C1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5904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5-1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자연수의 혼합 계산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.tsherpa.co.kr/media/mediaframe3.aspx?mid=M202206251_800k.mp4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e.tsherpa.co.kr/media/mediaframe3.aspx?mid=M202206252_800k.mp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17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5896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999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나눔 장터 클릭 시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나타는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모은 책의 수에서 아끼는 책의 수를 빼고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동생이 가져온 책의 수를 더하면 됩니다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96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411721" y="1354139"/>
            <a:ext cx="3857551" cy="1192645"/>
            <a:chOff x="3894212" y="3408368"/>
            <a:chExt cx="3857551" cy="1192645"/>
          </a:xfrm>
        </p:grpSpPr>
        <p:grpSp>
          <p:nvGrpSpPr>
            <p:cNvPr id="33" name="그룹 32"/>
            <p:cNvGrpSpPr/>
            <p:nvPr/>
          </p:nvGrpSpPr>
          <p:grpSpPr>
            <a:xfrm>
              <a:off x="3894212" y="3408368"/>
              <a:ext cx="3857551" cy="1192645"/>
              <a:chOff x="4544012" y="4725404"/>
              <a:chExt cx="4510004" cy="1394365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4012" y="4725404"/>
                <a:ext cx="4510004" cy="1394365"/>
              </a:xfrm>
              <a:prstGeom prst="rect">
                <a:avLst/>
              </a:prstGeom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4979787" y="4797152"/>
                <a:ext cx="672333" cy="319691"/>
              </a:xfrm>
              <a:prstGeom prst="rect">
                <a:avLst/>
              </a:prstGeom>
              <a:solidFill>
                <a:srgbClr val="FF8636"/>
              </a:solidFill>
              <a:ln>
                <a:solidFill>
                  <a:srgbClr val="FF8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860032" y="5422586"/>
                <a:ext cx="3923952" cy="454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4139952" y="3465004"/>
              <a:ext cx="1757174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나눔 장터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21448" y="4012157"/>
              <a:ext cx="3830315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가정에서 쓰지 않는 물건을 필요한 사람에게 직접 팔 수 있도록 마련한 장터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8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나눔 장터에서 팔 책은 몇 권인지 하나의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식으로는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나타내지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 일어난 순서를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생각하며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어떨까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 bwMode="auto"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9403" y="5105682"/>
            <a:ext cx="360000" cy="355000"/>
          </a:xfrm>
          <a:prstGeom prst="rect">
            <a:avLst/>
          </a:prstGeom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203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5-1\app\resource\contents\lesson01\ops\lesson01\images\mm_51_1_01_03_02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1260650" y="2360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580259" y="5010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8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나눔 장터에서 팔 책은 몇 권인지 하나의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식으로는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나타내지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 일어난 순서를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생각하며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어떨까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 bwMode="auto"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137" y="4642533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3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식을 계산하는 순서를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2519772" y="2339355"/>
            <a:ext cx="1996960" cy="540060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40395" y="3227064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덧셈과 뺄셈이 섞여 있는 식은 앞에서부터 차례대로            계산합니다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832" y="37378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1614491"/>
            <a:ext cx="6912768" cy="3974563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9" y="191683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1622" y="1798827"/>
            <a:ext cx="63446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덧셈과 뺄셈이 섞여 있는 식은 앞에서부터 차례대로     계산합니다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015716" y="3032956"/>
            <a:ext cx="2839168" cy="2052228"/>
          </a:xfrm>
          <a:prstGeom prst="roundRect">
            <a:avLst/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31740" y="3108374"/>
            <a:ext cx="3024336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447764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2879812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2444422" y="3801237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3347864" y="349309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64" y="3823628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78" y="450912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/>
          <p:cNvCxnSpPr/>
          <p:nvPr/>
        </p:nvCxnSpPr>
        <p:spPr bwMode="auto">
          <a:xfrm>
            <a:off x="2647285" y="414299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2651465" y="4509121"/>
            <a:ext cx="69639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>
          <a:xfrm>
            <a:off x="66242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플레이어로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e.tsherpa.co.kr/media/mediaframe3.aspx?mid=M202206251_800k.mp4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9718" y="1652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25" y="238479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253987" y="2437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6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타원 62"/>
          <p:cNvSpPr/>
          <p:nvPr/>
        </p:nvSpPr>
        <p:spPr>
          <a:xfrm>
            <a:off x="4442842" y="198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683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5-1\app\resource\contents\lesson01\ops\lesson01\images\mm_51_1_01_04_01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54" y="2251471"/>
            <a:ext cx="5069637" cy="337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1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준비한 종이 수를 종이를 나누어 가진 사람 수로 나누고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한 장의 종이로 만들 수 있는 쿠폰의 수를 곱하면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5319" y="442216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690777" y="372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3656541" y="4283250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무엇을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구해야 하지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 flipV="1">
            <a:off x="5324981" y="448141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7078283" y="2570889"/>
            <a:ext cx="1971702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무엇을 구해야 하지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3" name="그룹 32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3" name="TextBox 43"/>
          <p:cNvSpPr txBox="1"/>
          <p:nvPr/>
        </p:nvSpPr>
        <p:spPr>
          <a:xfrm>
            <a:off x="389043" y="23128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준비한 종이 수를 종이를 나누어 가진 사람 수로 나누고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한 장의 종이로 만들 수 있는 쿠폰의 수를 곱하면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/>
          <p:cNvSpPr/>
          <p:nvPr/>
        </p:nvSpPr>
        <p:spPr>
          <a:xfrm>
            <a:off x="5173899" y="4045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지우가 만들 수 있는 쿠폰은 몇 장인지 하나의 식으로 나타내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40÷5×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403" y="3132265"/>
            <a:ext cx="360000" cy="355000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58307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34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지우가 만들 수 있는 쿠폰은 몇 장인지 하나의 식으로 나타내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5536" y="4642533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7" name="직사각형 56"/>
          <p:cNvSpPr/>
          <p:nvPr/>
        </p:nvSpPr>
        <p:spPr bwMode="auto"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40÷5×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5688"/>
              </p:ext>
            </p:extLst>
          </p:nvPr>
        </p:nvGraphicFramePr>
        <p:xfrm>
          <a:off x="179388" y="654012"/>
          <a:ext cx="8774172" cy="52271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장터에서 팔 책이 몇 권인지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순서를 나타내고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식을 계산하는 순서를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34847" y="4036827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곱셈과 나눗셈이 섞여 있는 식은 앞에서부터 차례대로         계산합니다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00" y="3859327"/>
            <a:ext cx="360000" cy="355000"/>
          </a:xfrm>
          <a:prstGeom prst="rect">
            <a:avLst/>
          </a:prstGeom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9" name="직사각형 48"/>
          <p:cNvSpPr/>
          <p:nvPr/>
        </p:nvSpPr>
        <p:spPr bwMode="auto"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40÷5×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63788" y="3104964"/>
            <a:ext cx="1736437" cy="468052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2240867"/>
            <a:ext cx="6912768" cy="3352445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89043" y="23128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곱셈과 나눗셈이 섞여 있는 식은 앞에서부터 차례대로             계산합니다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플레이어로 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e.tsherpa.co.kr/media/mediaframe3.aspx?mid=M202206252_800k.mp4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49584" y="3212976"/>
            <a:ext cx="2839168" cy="2052228"/>
          </a:xfrm>
          <a:prstGeom prst="roundRect">
            <a:avLst/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0546" y="2166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612294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08" y="4003648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36" y="469549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직선 연결선 63"/>
          <p:cNvCxnSpPr/>
          <p:nvPr/>
        </p:nvCxnSpPr>
        <p:spPr bwMode="auto">
          <a:xfrm>
            <a:off x="3024279" y="432301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3024279" y="4689141"/>
            <a:ext cx="50360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/>
          <p:cNvSpPr/>
          <p:nvPr/>
        </p:nvSpPr>
        <p:spPr>
          <a:xfrm>
            <a:off x="5284209" y="2903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27784" y="3288394"/>
            <a:ext cx="3024336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9×3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2843808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3212356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2840466" y="3981257"/>
            <a:ext cx="372641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3527884" y="367311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47" y="2852936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8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066982"/>
            <a:ext cx="16289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378" y="2888940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169" y="2888940"/>
            <a:ext cx="360000" cy="355000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 bwMode="auto"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132988" y="3750041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331640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1331640" y="4447596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44511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51323" y="3607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861" y="3356992"/>
            <a:ext cx="4028195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3066982"/>
            <a:ext cx="16289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132988" y="3179588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331640" y="3511021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1331640" y="3877143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38807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30305" y="2708920"/>
            <a:ext cx="6667165" cy="2556284"/>
            <a:chOff x="192745" y="2717006"/>
            <a:chExt cx="6667165" cy="255628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879024"/>
              <a:ext cx="6667165" cy="2206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717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" y="33159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9164" y="3176972"/>
            <a:ext cx="309673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777293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1213577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772253" y="3829492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71431" y="3801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1654981" y="3511021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970905" y="4160925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970905" y="4527047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105194" y="4530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09" y="33159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563887" y="3176972"/>
            <a:ext cx="309673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90÷9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>
            <a:off x="3831087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181771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3819160" y="382949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3756559" y="3801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4479137" y="351102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3956033" y="416092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3956033" y="452704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019287" y="4530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765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없는 혼합 계산 알아보기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없으면         에서부터 차례로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4" y="3543106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1921888" y="2365814"/>
            <a:ext cx="436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9630" y="3475686"/>
            <a:ext cx="158889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448395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78" y="3297644"/>
            <a:ext cx="360000" cy="355000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 bwMode="auto">
          <a:xfrm>
            <a:off x="1138028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157431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132988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132166" y="4130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2015716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1331640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1331640" y="4856300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468333" y="48598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822" y="2156646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113329" y="3475686"/>
            <a:ext cx="14446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72÷12×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5508104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087" y="3297644"/>
            <a:ext cx="360000" cy="355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 bwMode="auto">
          <a:xfrm>
            <a:off x="434426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780546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4339222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338400" y="4130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5156531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4537874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4537874" y="4856300"/>
            <a:ext cx="61865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648771" y="48598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3581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나타나기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74822" y="4012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360" y="3762181"/>
            <a:ext cx="4220720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9732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가 없는 혼합 계산을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1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)5-1_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마법 상자에 어떤 수를 넣으면 새로운 수가 나옵니다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넣으면 얼마가 나올지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346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5-1\app\resource\contents\lesson01\ops\lesson01\images\mm_51_1_01_06_02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70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08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153" y="454967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마법 상자에 어떤 수를 넣으면 새로운 수가 나옵니다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넣으면 얼마가 나올지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70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08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248980"/>
            <a:ext cx="6667165" cy="1989020"/>
            <a:chOff x="192745" y="3284270"/>
            <a:chExt cx="6667165" cy="19890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46288"/>
              <a:ext cx="6667165" cy="163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28427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59532" y="3599547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8×12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40÷5×12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560644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863588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555604" y="4062382"/>
            <a:ext cx="30798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20098" y="40983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0" name="직선 연결선 89"/>
          <p:cNvCxnSpPr/>
          <p:nvPr/>
        </p:nvCxnSpPr>
        <p:spPr bwMode="auto">
          <a:xfrm>
            <a:off x="1187624" y="3918366"/>
            <a:ext cx="0" cy="72008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719572" y="449443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19572" y="4638446"/>
            <a:ext cx="46805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45849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666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말이나 수에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지호네 반 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( 42, 6 )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( 6, 3 )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모둠으로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놀이를 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색종이를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 주려면 필요한 색종이는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 bwMode="auto"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4" name="타원 93"/>
          <p:cNvSpPr/>
          <p:nvPr/>
        </p:nvSpPr>
        <p:spPr>
          <a:xfrm>
            <a:off x="2595340" y="2865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420867" y="5304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5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6" y="355824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8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9539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mm_51_1_01_02_01_ani.mp4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초등학교 수학\3_001_2015개정\박만구 5-1\app\resource\contents\lesson01\ops\lesson01\video\mm_51_1_01_02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" y="891944"/>
            <a:ext cx="6916377" cy="473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67891" y="869985"/>
            <a:ext cx="6924993" cy="4755259"/>
            <a:chOff x="45032" y="848486"/>
            <a:chExt cx="6924993" cy="4755259"/>
          </a:xfrm>
        </p:grpSpPr>
        <p:sp>
          <p:nvSpPr>
            <p:cNvPr id="45" name="직사각형 44"/>
            <p:cNvSpPr/>
            <p:nvPr/>
          </p:nvSpPr>
          <p:spPr>
            <a:xfrm>
              <a:off x="45032" y="848486"/>
              <a:ext cx="6924993" cy="4755259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58433" y="2398034"/>
              <a:ext cx="2346420" cy="126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나눔</a:t>
              </a:r>
              <a:r>
                <a:rPr lang="ko-KR" altLang="en-US" sz="3600" b="1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장터</a:t>
              </a:r>
              <a:endPara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379108" y="3460152"/>
              <a:ext cx="396044" cy="396044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3489047" y="3568164"/>
              <a:ext cx="208823" cy="18002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말이나 수에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지호네 반 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( 42, 6 )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( 6, 3 )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모둠으로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놀이를 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색종이를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 주려면 필요한 색종이는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 bwMode="auto"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93834" y="4617132"/>
            <a:ext cx="63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곱하는 문제를 만듭니다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5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6" y="355824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앞에서 만든 문제의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 bwMode="auto"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5565" y="29536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4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앞에서 만든 문제의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 bwMode="auto"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212976"/>
            <a:ext cx="6667165" cy="2025024"/>
            <a:chOff x="192745" y="3248266"/>
            <a:chExt cx="6667165" cy="202502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10284"/>
              <a:ext cx="6667165" cy="16748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2482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5536" y="351087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42÷6×3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7×3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611948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899980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608883" y="4014615"/>
            <a:ext cx="29109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551557" y="4072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2" name="직선 연결선 81"/>
          <p:cNvCxnSpPr/>
          <p:nvPr/>
        </p:nvCxnSpPr>
        <p:spPr bwMode="auto">
          <a:xfrm>
            <a:off x="1158358" y="3844920"/>
            <a:ext cx="0" cy="77685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755964" y="4494824"/>
            <a:ext cx="0" cy="12695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4431" y="4624458"/>
            <a:ext cx="40392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754431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0529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73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308" y="3131172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527567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545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73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861048"/>
            <a:ext cx="6667165" cy="1376952"/>
            <a:chOff x="192745" y="3896338"/>
            <a:chExt cx="6667165" cy="13769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058356"/>
              <a:ext cx="6667165" cy="10268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89633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3834" y="4182179"/>
            <a:ext cx="6361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0" y="4236032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4506215"/>
            <a:ext cx="207532" cy="1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57" y="4464032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4736177"/>
            <a:ext cx="207532" cy="1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5" y="4736177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357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460" y="2069593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620" y="2024844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746" y="3335101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213" y="3335101"/>
            <a:ext cx="360000" cy="355000"/>
          </a:xfrm>
          <a:prstGeom prst="rect">
            <a:avLst/>
          </a:prstGeom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878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320988"/>
            <a:ext cx="6667165" cy="1917012"/>
            <a:chOff x="192745" y="3356278"/>
            <a:chExt cx="6667165" cy="19170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98737"/>
              <a:ext cx="6667165" cy="15864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35627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" y="37891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539164" y="3650241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751893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1187624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46447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59286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1613322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971600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967035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1091052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1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42" y="37891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3498720" y="365024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 bwMode="auto">
          <a:xfrm>
            <a:off x="3711449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147180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706003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718842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4572878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3931156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3926591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050608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6241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동그라미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45÷9×2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200087" y="4961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35" name="그룹 3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88" y="3356992"/>
            <a:ext cx="437451" cy="586184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807410" y="3686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45÷9×2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3835" y="4617132"/>
            <a:ext cx="6229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곱셈과 나눗셈이 섞여 있는 식은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9" name="순서도: 대체 처리 3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56" y="3063781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4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모자를 쓰지 않은 학생은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모자를 쓴 학생은 몇 명인지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700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SA51101.psd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컷 삽화 모음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\5-1-1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이상 읽지 않는 책을 나눈 경험을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959538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48181" y="5255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어렸을 때 읽던 책을 사촌 동생에게 물려주었습니다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책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 중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권만 빼고 팔기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312" y="1952836"/>
            <a:ext cx="3543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 책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 팔기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모자를 쓰지 않은 학생은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모자를 쓴 학생은 몇 명인지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쓴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쓰지 않은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쓰지 않은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538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378" y="2312876"/>
            <a:ext cx="360000" cy="35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014" y="2312876"/>
            <a:ext cx="360000" cy="355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715" y="3719552"/>
            <a:ext cx="360000" cy="35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68" y="3699419"/>
            <a:ext cx="360000" cy="355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603207" y="3220081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118762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818058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91580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574142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998078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998078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1083902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grpSp>
        <p:nvGrpSpPr>
          <p:cNvPr id="128" name="그룹 127"/>
          <p:cNvGrpSpPr/>
          <p:nvPr/>
        </p:nvGrpSpPr>
        <p:grpSpPr>
          <a:xfrm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34" name="타원 133"/>
          <p:cNvSpPr/>
          <p:nvPr/>
        </p:nvSpPr>
        <p:spPr>
          <a:xfrm>
            <a:off x="2421216" y="4653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171910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3802344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75866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558428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3982364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4068188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94470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603207" y="3220081"/>
            <a:ext cx="3096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9×3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1115616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818058" y="3635732"/>
            <a:ext cx="29755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67765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367644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969500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971600" y="4175792"/>
            <a:ext cx="39604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966837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grpSp>
        <p:nvGrpSpPr>
          <p:cNvPr id="128" name="그룹 127"/>
          <p:cNvGrpSpPr/>
          <p:nvPr/>
        </p:nvGrpSpPr>
        <p:grpSpPr>
          <a:xfrm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40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112÷8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10394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3802344" y="3635732"/>
            <a:ext cx="3016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66341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355976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3982364" y="4175792"/>
            <a:ext cx="37361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3959932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15864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651100" y="2742946"/>
            <a:ext cx="17235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247191" y="274240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74" y="2564904"/>
            <a:ext cx="360000" cy="355000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 bwMode="auto">
          <a:xfrm>
            <a:off x="2936824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3373108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2931784" y="3426005"/>
            <a:ext cx="44132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3814512" y="3107534"/>
            <a:ext cx="0" cy="111137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3130436" y="3852787"/>
            <a:ext cx="0" cy="366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3130436" y="4218909"/>
            <a:ext cx="68407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직사각형 95"/>
          <p:cNvSpPr/>
          <p:nvPr/>
        </p:nvSpPr>
        <p:spPr bwMode="auto">
          <a:xfrm>
            <a:off x="2770142" y="3451653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095836" y="424374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778" y="3456718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15" y="4411040"/>
            <a:ext cx="360000" cy="355000"/>
          </a:xfrm>
          <a:prstGeom prst="rect">
            <a:avLst/>
          </a:prstGeom>
        </p:spPr>
      </p:pic>
      <p:cxnSp>
        <p:nvCxnSpPr>
          <p:cNvPr id="100" name="직선 연결선 99"/>
          <p:cNvCxnSpPr/>
          <p:nvPr/>
        </p:nvCxnSpPr>
        <p:spPr bwMode="auto">
          <a:xfrm>
            <a:off x="3889938" y="4430996"/>
            <a:ext cx="74428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 flipV="1">
            <a:off x="4634220" y="3127667"/>
            <a:ext cx="0" cy="13033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7" name="그룹 4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민수는 위인전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과학책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친구에게 빌려줬습니다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민수에게 남은 책은 몇 권인지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민수는 위인전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과학책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친구에게 빌려줬습니다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민수에게 남은 책은 몇 권인지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민수에게 남은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민수가 가지고 있던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빌려준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위인전 책의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과학책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빌려준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023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753036"/>
            <a:ext cx="2166522" cy="537565"/>
            <a:chOff x="5254089" y="1660849"/>
            <a:chExt cx="2166522" cy="53756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40÷5×8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4300711"/>
            <a:ext cx="794041" cy="537565"/>
            <a:chOff x="5918873" y="1660849"/>
            <a:chExt cx="794041" cy="53756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40÷5×8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가진 후 종이 한 장당 쿠폰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만들 수 있으므로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166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40÷5×8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가진 후 종이 한 장당 쿠폰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만들 수 있으므로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232" y="882833"/>
            <a:ext cx="6928036" cy="4734173"/>
            <a:chOff x="56232" y="882833"/>
            <a:chExt cx="6928036" cy="4734173"/>
          </a:xfrm>
        </p:grpSpPr>
        <p:grpSp>
          <p:nvGrpSpPr>
            <p:cNvPr id="55" name="그룹 54"/>
            <p:cNvGrpSpPr/>
            <p:nvPr/>
          </p:nvGrpSpPr>
          <p:grpSpPr>
            <a:xfrm>
              <a:off x="56232" y="882833"/>
              <a:ext cx="6928036" cy="4734173"/>
              <a:chOff x="56232" y="882833"/>
              <a:chExt cx="6928036" cy="473417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6232" y="882833"/>
                <a:ext cx="6928036" cy="47341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2085" y="1880828"/>
                <a:ext cx="4506059" cy="2640726"/>
              </a:xfrm>
              <a:prstGeom prst="rect">
                <a:avLst/>
              </a:prstGeom>
            </p:spPr>
          </p:pic>
        </p:grpSp>
        <p:sp>
          <p:nvSpPr>
            <p:cNvPr id="56" name="직사각형 55"/>
            <p:cNvSpPr/>
            <p:nvPr/>
          </p:nvSpPr>
          <p:spPr>
            <a:xfrm>
              <a:off x="2125930" y="2636912"/>
              <a:ext cx="1618196" cy="9478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931322" y="2351530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5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242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SA51101.psd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컷 삽화 모음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\5-1-1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5" y="717184"/>
            <a:ext cx="6901194" cy="508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40568" y="1552686"/>
            <a:ext cx="3420380" cy="2632398"/>
          </a:xfrm>
          <a:prstGeom prst="rect">
            <a:avLst/>
          </a:prstGeom>
          <a:solidFill>
            <a:srgbClr val="FFDD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나눔 장터에서 책을 팔기로 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책장에 있는 책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 중 아끼는 책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권만 빼고 팔려고 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동생도 자기 책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권을 팔고 싶다고 들고 오네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장터에서 팔 책은 몇 권일까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79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SA51101.psd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컷 삽화 모음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\5-1-1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나눔 장터에서 팔 책의 수입니다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910" y="2715681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책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 중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권만 빼고 팔기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12" y="1952836"/>
            <a:ext cx="3543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 책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 팔기</a:t>
            </a:r>
          </a:p>
        </p:txBody>
      </p:sp>
    </p:spTree>
    <p:extLst>
      <p:ext uri="{BB962C8B-B14F-4D97-AF65-F5344CB8AC3E}">
        <p14:creationId xmlns:p14="http://schemas.microsoft.com/office/powerpoint/2010/main" val="39642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655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SA51101.psd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컷 삽화 모음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\5-1-1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처음에 모은 책의 수는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권입니다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9202" y="2565653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 bwMode="auto">
          <a:xfrm>
            <a:off x="3916115" y="2996952"/>
            <a:ext cx="2974460" cy="4273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아끼는 책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권을 뺐습니다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334" y="3069343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 bwMode="auto">
          <a:xfrm>
            <a:off x="3916115" y="3603628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동생이 가져온 책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권을 더 팔려고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9202" y="3964417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책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 중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권만 빼고 팔기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312" y="1952836"/>
            <a:ext cx="3543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 책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 팔기</a:t>
            </a:r>
          </a:p>
        </p:txBody>
      </p:sp>
    </p:spTree>
    <p:extLst>
      <p:ext uri="{BB962C8B-B14F-4D97-AF65-F5344CB8AC3E}">
        <p14:creationId xmlns:p14="http://schemas.microsoft.com/office/powerpoint/2010/main" val="13618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52836"/>
            <a:ext cx="6043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괄호가 없는 덧셈과 뺄셈의 혼합 계산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괄호가 없는 곱셈과 나눗셈의 혼합 계산의 계산 순서를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114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519" y="2939725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혼합 계산을 계산 순서에 맞게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983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나눔 장터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95542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29212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024" y="2024844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모은 책의 수에서 아끼는 책의 수를 빼고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동생이 가져온 책의 수를 더하면 됩니다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96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5947740" y="1017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40395" y="3239155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11695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024" y="3076051"/>
            <a:ext cx="360000" cy="355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1932" y="3342474"/>
            <a:ext cx="5604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모은 책의 수와 동생이 가져와 추가한 책의 수의 합에서 아끼는 책의 수를 뺍니다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96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43157</TotalTime>
  <Words>4225</Words>
  <Application>Microsoft Office PowerPoint</Application>
  <PresentationFormat>화면 슬라이드 쇼(4:3)</PresentationFormat>
  <Paragraphs>1142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7512</cp:revision>
  <cp:lastPrinted>2021-12-20T01:30:02Z</cp:lastPrinted>
  <dcterms:created xsi:type="dcterms:W3CDTF">2008-07-15T12:19:11Z</dcterms:created>
  <dcterms:modified xsi:type="dcterms:W3CDTF">2022-07-04T01:43:31Z</dcterms:modified>
</cp:coreProperties>
</file>