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72" r:id="rId4"/>
    <p:sldId id="1396" r:id="rId5"/>
    <p:sldId id="1387" r:id="rId6"/>
    <p:sldId id="1409" r:id="rId7"/>
    <p:sldId id="1388" r:id="rId8"/>
    <p:sldId id="1401" r:id="rId9"/>
    <p:sldId id="1398" r:id="rId10"/>
    <p:sldId id="1402" r:id="rId11"/>
    <p:sldId id="1399" r:id="rId12"/>
    <p:sldId id="1403" r:id="rId13"/>
    <p:sldId id="1400" r:id="rId14"/>
    <p:sldId id="1404" r:id="rId15"/>
    <p:sldId id="1384" r:id="rId16"/>
    <p:sldId id="1405" r:id="rId17"/>
    <p:sldId id="1392" r:id="rId18"/>
    <p:sldId id="1406" r:id="rId19"/>
    <p:sldId id="1394" r:id="rId20"/>
    <p:sldId id="1407" r:id="rId21"/>
    <p:sldId id="140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1E8EC"/>
    <a:srgbClr val="C3D69B"/>
    <a:srgbClr val="336600"/>
    <a:srgbClr val="FDDA8E"/>
    <a:srgbClr val="339933"/>
    <a:srgbClr val="B3CC82"/>
    <a:srgbClr val="33742A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92796"/>
            <a:ext cx="6904095" cy="4024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45005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덧셈과 뺄셈이 섞여 있는 식을 계산해 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89135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suhi_h_0501_01_0002.html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뺄셈이 섞여 있는 식을 계산해 볼까요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55430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173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＋        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239852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212477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127583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1809864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13273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1804824" y="4328065"/>
            <a:ext cx="50844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1852246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2843808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051720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059048" y="4879934"/>
            <a:ext cx="78476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248290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594" y="3683548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023" y="3683548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35" y="3683548"/>
            <a:ext cx="360000" cy="355000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583668" y="4149080"/>
            <a:ext cx="878049" cy="585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2461717" y="3871191"/>
            <a:ext cx="766334" cy="2778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H="1">
            <a:off x="3131840" y="4271900"/>
            <a:ext cx="1980220" cy="5360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392996"/>
            <a:ext cx="6667165" cy="1845004"/>
            <a:chOff x="192745" y="3428286"/>
            <a:chExt cx="6667165" cy="184500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90304"/>
              <a:ext cx="6667165" cy="14948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282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63760" y="3704129"/>
            <a:ext cx="291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57799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99276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577992" y="4109465"/>
            <a:ext cx="41477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9784" y="413617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1405740" y="3992161"/>
            <a:ext cx="0" cy="58535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/>
          <p:cNvCxnSpPr/>
          <p:nvPr/>
        </p:nvCxnSpPr>
        <p:spPr bwMode="auto">
          <a:xfrm>
            <a:off x="787533" y="4498598"/>
            <a:ext cx="0" cy="7891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85377" y="4577517"/>
            <a:ext cx="62036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84978" y="4607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00A0FF"/>
                </a:solidFill>
              </a:rPr>
              <a:t>②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3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386588" y="3871191"/>
            <a:ext cx="12788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2412407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843808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2407367" y="4328065"/>
            <a:ext cx="43893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430808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179969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627784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1807020" y="4879934"/>
            <a:ext cx="8207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01571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173" y="3683548"/>
            <a:ext cx="360000" cy="355000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720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8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32" y="442349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6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－        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386589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359214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274320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2412407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843808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2407367" y="4328065"/>
            <a:ext cx="43893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430808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179969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627784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1807020" y="4879934"/>
            <a:ext cx="8207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01571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720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8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392996"/>
            <a:ext cx="6667165" cy="1845004"/>
            <a:chOff x="192745" y="3428286"/>
            <a:chExt cx="6667165" cy="184500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90304"/>
              <a:ext cx="6667165" cy="14948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282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63760" y="3704129"/>
            <a:ext cx="291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107961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149438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1079612" y="4109465"/>
            <a:ext cx="41477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081404" y="413617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575556" y="3992161"/>
            <a:ext cx="0" cy="58535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295636" y="4498598"/>
            <a:ext cx="0" cy="7891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575556" y="4577517"/>
            <a:ext cx="72008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38526" y="4607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00A0FF"/>
                </a:solidFill>
              </a:rPr>
              <a:t>②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239852" y="3871191"/>
            <a:ext cx="14255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2412407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843808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2407367" y="4328065"/>
            <a:ext cx="43893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430808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179969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627784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1807020" y="4879934"/>
            <a:ext cx="8207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01571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917" y="3683548"/>
            <a:ext cx="360000" cy="355000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720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017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8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2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32" y="442349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＋        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239852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212477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127583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2412407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843808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2407367" y="4328065"/>
            <a:ext cx="43893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430808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179969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627784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1807020" y="4879934"/>
            <a:ext cx="8207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01571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720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017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8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2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392996"/>
            <a:ext cx="6667165" cy="1845004"/>
            <a:chOff x="192745" y="3428286"/>
            <a:chExt cx="6667165" cy="184500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90304"/>
              <a:ext cx="6667165" cy="14948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282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직각 삼각형 8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63760" y="3704129"/>
            <a:ext cx="291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107961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143965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079612" y="4109465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043608" y="413617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101" name="직선 연결선 100"/>
          <p:cNvCxnSpPr/>
          <p:nvPr/>
        </p:nvCxnSpPr>
        <p:spPr bwMode="auto">
          <a:xfrm>
            <a:off x="575556" y="3992161"/>
            <a:ext cx="0" cy="58535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1246932" y="4498598"/>
            <a:ext cx="0" cy="7891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/>
          <p:cNvCxnSpPr/>
          <p:nvPr/>
        </p:nvCxnSpPr>
        <p:spPr bwMode="auto">
          <a:xfrm>
            <a:off x="575556" y="4577517"/>
            <a:ext cx="6713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719572" y="4607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00A0FF"/>
                </a:solidFill>
              </a:rPr>
              <a:t>②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1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9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1499400" y="2798166"/>
            <a:ext cx="19204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 bwMode="auto">
          <a:xfrm>
            <a:off x="223678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673314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/>
          <p:nvPr/>
        </p:nvCxnSpPr>
        <p:spPr bwMode="auto">
          <a:xfrm>
            <a:off x="2231740" y="3274657"/>
            <a:ext cx="44157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2246029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66228" y="2798166"/>
            <a:ext cx="218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519131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5616116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5186270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5236622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 bwMode="auto">
          <a:xfrm>
            <a:off x="1727684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/>
          <p:nvPr/>
        </p:nvCxnSpPr>
        <p:spPr bwMode="auto">
          <a:xfrm>
            <a:off x="2447764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직선 연결선 138"/>
          <p:cNvCxnSpPr/>
          <p:nvPr/>
        </p:nvCxnSpPr>
        <p:spPr bwMode="auto">
          <a:xfrm>
            <a:off x="1727684" y="3825044"/>
            <a:ext cx="72008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190770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592076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5450385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/>
          <p:cNvCxnSpPr/>
          <p:nvPr/>
        </p:nvCxnSpPr>
        <p:spPr bwMode="auto">
          <a:xfrm>
            <a:off x="4592678" y="3825044"/>
            <a:ext cx="85169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480457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30591" y="2691181"/>
            <a:ext cx="236798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42693" y="2691181"/>
            <a:ext cx="2367983" cy="1610361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7" y="2876042"/>
            <a:ext cx="1206367" cy="12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92" y="2842320"/>
            <a:ext cx="1325560" cy="13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타원 58"/>
          <p:cNvSpPr/>
          <p:nvPr/>
        </p:nvSpPr>
        <p:spPr>
          <a:xfrm>
            <a:off x="1203701" y="2460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23" name="순서도: 대체 처리 12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21" name="순서도: 대체 처리 12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19" name="순서도: 대체 처리 11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9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/>
          <p:cNvSpPr txBox="1"/>
          <p:nvPr/>
        </p:nvSpPr>
        <p:spPr>
          <a:xfrm>
            <a:off x="1499400" y="2798166"/>
            <a:ext cx="19204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 bwMode="auto">
          <a:xfrm>
            <a:off x="223678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673314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/>
          <p:nvPr/>
        </p:nvCxnSpPr>
        <p:spPr bwMode="auto">
          <a:xfrm>
            <a:off x="2231740" y="3274657"/>
            <a:ext cx="44157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2246029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66228" y="2798166"/>
            <a:ext cx="218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519131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5616116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5186270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5236622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 bwMode="auto">
          <a:xfrm>
            <a:off x="1727684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/>
          <p:nvPr/>
        </p:nvCxnSpPr>
        <p:spPr bwMode="auto">
          <a:xfrm>
            <a:off x="2447764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직선 연결선 138"/>
          <p:cNvCxnSpPr/>
          <p:nvPr/>
        </p:nvCxnSpPr>
        <p:spPr bwMode="auto">
          <a:xfrm>
            <a:off x="1727684" y="3825044"/>
            <a:ext cx="72008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190770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592076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5450385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직선 연결선 142"/>
          <p:cNvCxnSpPr/>
          <p:nvPr/>
        </p:nvCxnSpPr>
        <p:spPr bwMode="auto">
          <a:xfrm>
            <a:off x="4592678" y="3825044"/>
            <a:ext cx="85169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480457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130591" y="2691181"/>
            <a:ext cx="236798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7" y="2876042"/>
            <a:ext cx="1206367" cy="12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92" y="2842320"/>
            <a:ext cx="1325560" cy="13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모서리가 둥근 직사각형 146"/>
          <p:cNvSpPr/>
          <p:nvPr/>
        </p:nvSpPr>
        <p:spPr>
          <a:xfrm>
            <a:off x="1142693" y="2691181"/>
            <a:ext cx="2367983" cy="1610361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933056"/>
            <a:ext cx="6667165" cy="1304309"/>
            <a:chOff x="192745" y="3968981"/>
            <a:chExt cx="6667165" cy="13043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30999"/>
              <a:ext cx="6667165" cy="954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23528" y="4301542"/>
            <a:ext cx="648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없으면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8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78" y="1657733"/>
            <a:ext cx="324036" cy="3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628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1_1_4_01.svg / 1_1_4_02.svg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2384"/>
            <a:ext cx="1548171" cy="7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15" y="3936196"/>
            <a:ext cx="1548000" cy="7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7224" y="2687129"/>
            <a:ext cx="13005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79197" y="4052391"/>
            <a:ext cx="1387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1" y="2562384"/>
            <a:ext cx="1548171" cy="7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247963" y="2687129"/>
            <a:ext cx="1439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62" y="3936196"/>
            <a:ext cx="1548000" cy="7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4211959" y="4052391"/>
            <a:ext cx="1616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297571" y="263222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297571" y="3997485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836" y="2384884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836" y="3819985"/>
            <a:ext cx="360000" cy="35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197" y="3308647"/>
            <a:ext cx="884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47963" y="3308647"/>
            <a:ext cx="884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9197" y="4689140"/>
            <a:ext cx="884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7963" y="4689140"/>
            <a:ext cx="884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103530" y="3332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61299" y="3332129"/>
            <a:ext cx="3652288" cy="331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103530" y="47156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61299" y="4715641"/>
            <a:ext cx="3652288" cy="331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2384"/>
            <a:ext cx="1548171" cy="7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07224" y="2687129"/>
            <a:ext cx="13005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1" y="2562384"/>
            <a:ext cx="1548171" cy="75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4247963" y="2687129"/>
            <a:ext cx="1439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297571" y="263222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28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78" y="1657733"/>
            <a:ext cx="324036" cy="31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15" y="3936196"/>
            <a:ext cx="1548000" cy="7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479197" y="4052391"/>
            <a:ext cx="13876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62" y="3936196"/>
            <a:ext cx="1548000" cy="75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4211959" y="4052391"/>
            <a:ext cx="16162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297571" y="3997485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2996952"/>
            <a:ext cx="6667165" cy="2241048"/>
            <a:chOff x="192745" y="3032242"/>
            <a:chExt cx="6667165" cy="224104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194260"/>
              <a:ext cx="6667165" cy="18909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0322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73854" y="3320988"/>
            <a:ext cx="644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9     24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4" y="3876420"/>
            <a:ext cx="234839" cy="21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1" y="343376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1927003" y="3857166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854" y="4163770"/>
            <a:ext cx="644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84" y="4719202"/>
            <a:ext cx="234839" cy="21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1" y="427655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2056483" y="4699948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화단에 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심었다면 앞으로 더 심어야 하는 꽃은 몇 송이인지 하나의 식으로 나타내어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951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4517171" y="529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55084" y="5376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5429813" y="4784167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3" y="48025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66" y="478967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5880808" y="4779525"/>
            <a:ext cx="9234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808" y="4594193"/>
            <a:ext cx="360000" cy="355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1290070" y="4779526"/>
            <a:ext cx="3590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1319388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619" y="4602026"/>
            <a:ext cx="360000" cy="355000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818946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3842803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9583" y="4602026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661" y="4602026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05" y="2497081"/>
            <a:ext cx="2636239" cy="20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3354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suhi_h_0501_01_0002.html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화단에 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심었다면 앞으로 더 심어야 하는 꽃은 몇 송이인지 하나의 식으로 나타내어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5429813" y="4784167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73" y="480254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66" y="478967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5880808" y="4779525"/>
            <a:ext cx="9234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514FA5-FDFD-499D-B40C-49C533EF1DD3}"/>
              </a:ext>
            </a:extLst>
          </p:cNvPr>
          <p:cNvSpPr txBox="1"/>
          <p:nvPr/>
        </p:nvSpPr>
        <p:spPr>
          <a:xfrm>
            <a:off x="1290070" y="4779526"/>
            <a:ext cx="3590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1319388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818946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3842803" y="4789321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05" y="2497081"/>
            <a:ext cx="2636239" cy="209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4329100"/>
            <a:ext cx="6667165" cy="908265"/>
            <a:chOff x="192745" y="4365025"/>
            <a:chExt cx="6667165" cy="90826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527043"/>
              <a:ext cx="6667165" cy="55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36502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23528" y="4653136"/>
            <a:ext cx="648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심어야 하는 꽃은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4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식에 알맞은 문제를 만들고 해결해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55084" y="5376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" y="1634400"/>
            <a:ext cx="378000" cy="378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833098" y="1988840"/>
            <a:ext cx="1723132" cy="62750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91200" y="4209653"/>
            <a:ext cx="578259" cy="371475"/>
            <a:chOff x="1689485" y="2881313"/>
            <a:chExt cx="578259" cy="371475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풀이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91200" y="2677077"/>
            <a:ext cx="578414" cy="356812"/>
            <a:chOff x="1670285" y="2023580"/>
            <a:chExt cx="578414" cy="356812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85" y="2023580"/>
              <a:ext cx="562100" cy="356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1670440" y="2048097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1367643" y="2672916"/>
            <a:ext cx="5535709" cy="1476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96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태양이는 구슬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가지고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은하와 하늘이는 구슬을 각각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6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 가지고       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태양이는 은하와 하늘이가 가지고 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있는 구슬의 합보다 몇 개 더 많이 가지고      있나요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76" y="268518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1367643" y="4204862"/>
            <a:ext cx="5535709" cy="9918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(13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따라서 태양이가 구슬을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 더 많이 가지고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43" y="328498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9752" y="49790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602629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5556" y="2240868"/>
            <a:ext cx="6005550" cy="3168352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145145" y="2492896"/>
            <a:ext cx="51165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없으면 앞에서부터 차례대로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9249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57272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806166" y="2924944"/>
            <a:ext cx="30187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2039730" y="3254652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2558073" y="3254652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2034690" y="3562794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070785" y="353443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15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3062129" y="3244323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2306045" y="4128002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2306045" y="4494124"/>
            <a:ext cx="7560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2456899" y="4497692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25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75453" y="5121188"/>
            <a:ext cx="1595920" cy="256563"/>
            <a:chOff x="319554" y="1245924"/>
            <a:chExt cx="2636592" cy="423864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직선 연결선 5"/>
          <p:cNvCxnSpPr/>
          <p:nvPr/>
        </p:nvCxnSpPr>
        <p:spPr bwMode="auto">
          <a:xfrm>
            <a:off x="2564373" y="2877617"/>
            <a:ext cx="2079635" cy="0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그룹 77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85" name="순서도: 대체 처리 84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9" name="타원 108"/>
          <p:cNvSpPr/>
          <p:nvPr/>
        </p:nvSpPr>
        <p:spPr>
          <a:xfrm>
            <a:off x="2478915" y="5141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602629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5556" y="2240868"/>
            <a:ext cx="6005550" cy="3168352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145145" y="2492896"/>
            <a:ext cx="51165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있으면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안을 먼저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9249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572720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75453" y="5121188"/>
            <a:ext cx="1595920" cy="256563"/>
            <a:chOff x="319554" y="1245924"/>
            <a:chExt cx="2636592" cy="423864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48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1763688" y="2926197"/>
            <a:ext cx="33995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2576038" y="325590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3094381" y="325590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2570998" y="3564047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07093" y="3535685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28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1994934" y="3245576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2848427" y="412925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1994934" y="4495377"/>
            <a:ext cx="8599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246962" y="449894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2564373" y="2877617"/>
            <a:ext cx="1323551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2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8" y="2885939"/>
            <a:ext cx="1187121" cy="12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37" y="2885939"/>
            <a:ext cx="1325560" cy="13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바르게 나타낸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06" y="1655357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4113438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299993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4535519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>
            <a:off x="5032333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직선 연결선 118"/>
          <p:cNvCxnSpPr/>
          <p:nvPr/>
        </p:nvCxnSpPr>
        <p:spPr bwMode="auto">
          <a:xfrm>
            <a:off x="4530479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4580831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39285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 bwMode="auto">
          <a:xfrm>
            <a:off x="2392359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/>
          <p:nvPr/>
        </p:nvCxnSpPr>
        <p:spPr bwMode="auto">
          <a:xfrm>
            <a:off x="2817165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87319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437671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 bwMode="auto">
          <a:xfrm>
            <a:off x="5458977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>
            <a:off x="4803714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4795579" y="3825044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919529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1865133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2637145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1865735" y="3825044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077631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403648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타원 136"/>
          <p:cNvSpPr/>
          <p:nvPr/>
        </p:nvSpPr>
        <p:spPr>
          <a:xfrm>
            <a:off x="5395839" y="4948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312845" y="250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바르게 나타낸 것에 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06" y="1655357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모서리가 둥근 직사각형 114"/>
          <p:cNvSpPr/>
          <p:nvPr/>
        </p:nvSpPr>
        <p:spPr>
          <a:xfrm>
            <a:off x="4113438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299993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4535519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>
            <a:off x="5032333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직선 연결선 118"/>
          <p:cNvCxnSpPr/>
          <p:nvPr/>
        </p:nvCxnSpPr>
        <p:spPr bwMode="auto">
          <a:xfrm>
            <a:off x="4530479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4580831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39285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 bwMode="auto">
          <a:xfrm>
            <a:off x="2392359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/>
          <p:cNvCxnSpPr/>
          <p:nvPr/>
        </p:nvCxnSpPr>
        <p:spPr bwMode="auto">
          <a:xfrm>
            <a:off x="2817165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87319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437671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6" name="직선 연결선 125"/>
          <p:cNvCxnSpPr/>
          <p:nvPr/>
        </p:nvCxnSpPr>
        <p:spPr bwMode="auto">
          <a:xfrm>
            <a:off x="5458977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/>
          <p:cNvCxnSpPr/>
          <p:nvPr/>
        </p:nvCxnSpPr>
        <p:spPr bwMode="auto">
          <a:xfrm>
            <a:off x="4803714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4795579" y="3825044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919529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1865133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2637145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1865735" y="3825044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077631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403648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8" y="2885939"/>
            <a:ext cx="1187121" cy="12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37" y="2885939"/>
            <a:ext cx="1325560" cy="13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8562" y="3933056"/>
            <a:ext cx="6667165" cy="1304309"/>
            <a:chOff x="192745" y="3968981"/>
            <a:chExt cx="6667165" cy="13043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30999"/>
              <a:ext cx="6667165" cy="9541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9689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23528" y="4301542"/>
            <a:ext cx="648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없으면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6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112426" y="3871191"/>
            <a:ext cx="1279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1809864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13273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1804824" y="4328065"/>
            <a:ext cx="50844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1852246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273932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051720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059048" y="4879934"/>
            <a:ext cx="68027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19573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60" y="3683548"/>
            <a:ext cx="360000" cy="355000"/>
          </a:xfrm>
          <a:prstGeom prst="rect">
            <a:avLst/>
          </a:prstGeom>
        </p:spPr>
      </p:pic>
      <p:sp>
        <p:nvSpPr>
          <p:cNvPr id="134" name="타원 133"/>
          <p:cNvSpPr/>
          <p:nvPr/>
        </p:nvSpPr>
        <p:spPr>
          <a:xfrm>
            <a:off x="2474450" y="4456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타원 142"/>
          <p:cNvSpPr/>
          <p:nvPr/>
        </p:nvSpPr>
        <p:spPr>
          <a:xfrm>
            <a:off x="2035970" y="5336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65" y="445641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－        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112426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085051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000157" y="38711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1809864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13273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1804824" y="4328065"/>
            <a:ext cx="50844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1852246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2739322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051720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059048" y="4879934"/>
            <a:ext cx="68027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195736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168" y="3683548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597" y="3683548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009" y="3683548"/>
            <a:ext cx="360000" cy="35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5719" y="4149080"/>
            <a:ext cx="878049" cy="518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2483768" y="3871191"/>
            <a:ext cx="628658" cy="2778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1988575" y="4734436"/>
            <a:ext cx="849633" cy="5415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3009480" y="4236321"/>
            <a:ext cx="1999330" cy="6703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392996"/>
            <a:ext cx="6667165" cy="1845004"/>
            <a:chOff x="192745" y="3428286"/>
            <a:chExt cx="6667165" cy="184500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590304"/>
              <a:ext cx="6667165" cy="14948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282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63760" y="3704129"/>
            <a:ext cx="291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57799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992762" y="4002490"/>
            <a:ext cx="0" cy="10697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577992" y="4109465"/>
            <a:ext cx="41477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79784" y="4136177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1371872" y="3992161"/>
            <a:ext cx="0" cy="58535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787533" y="4498598"/>
            <a:ext cx="0" cy="7891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785377" y="4577517"/>
            <a:ext cx="58649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84978" y="4607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00A0FF"/>
                </a:solidFill>
              </a:rPr>
              <a:t>②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순서를 나타내고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44008" y="1282425"/>
            <a:ext cx="2317973" cy="346375"/>
            <a:chOff x="4427984" y="1282425"/>
            <a:chExt cx="2317973" cy="346375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4449416" y="1335106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427984" y="128242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5140632" y="1282551"/>
              <a:ext cx="285082" cy="313547"/>
              <a:chOff x="5054247" y="3761559"/>
              <a:chExt cx="285082" cy="313547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404565" y="1282551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668787" y="1282551"/>
              <a:ext cx="285082" cy="346249"/>
              <a:chOff x="5349188" y="3795043"/>
              <a:chExt cx="285082" cy="346249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932720" y="1282551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96653" y="1282551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460875" y="1282551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0" y="16503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015716" y="2096852"/>
            <a:ext cx="3096344" cy="162529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3757" y="2276087"/>
            <a:ext cx="30123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014520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3429396" y="2631560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3009480" y="2743889"/>
            <a:ext cx="41991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014304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2447764" y="2663390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3219776" y="318209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2448366" y="3326106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660262" y="3352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5" y="206084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583668" y="3861048"/>
            <a:ext cx="4326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3239851" y="3871191"/>
            <a:ext cx="142558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1809864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직선 연결선 123"/>
          <p:cNvCxnSpPr/>
          <p:nvPr/>
        </p:nvCxnSpPr>
        <p:spPr bwMode="auto">
          <a:xfrm>
            <a:off x="2313273" y="4215736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1804824" y="4328065"/>
            <a:ext cx="50844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1852246" y="4365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2843808" y="421721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2051720" y="473591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2059048" y="4879934"/>
            <a:ext cx="78476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2248290" y="490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597" y="3683548"/>
            <a:ext cx="360000" cy="355000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2318340" y="5304574"/>
            <a:ext cx="2427257" cy="247914"/>
            <a:chOff x="5983974" y="2963234"/>
            <a:chExt cx="2427257" cy="2479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5983974" y="2963234"/>
              <a:ext cx="2427257" cy="247914"/>
              <a:chOff x="2306712" y="5284906"/>
              <a:chExt cx="2427257" cy="247914"/>
            </a:xfrm>
          </p:grpSpPr>
          <p:pic>
            <p:nvPicPr>
              <p:cNvPr id="138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6712" y="5290672"/>
                <a:ext cx="247915" cy="242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0289" y="5284906"/>
                <a:ext cx="253680" cy="24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693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90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2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395" y="5316616"/>
                <a:ext cx="484298" cy="184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3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889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2" y="2997826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90" y="5336284"/>
            <a:ext cx="484298" cy="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89" y="442349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8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42533</TotalTime>
  <Words>1628</Words>
  <Application>Microsoft Office PowerPoint</Application>
  <PresentationFormat>화면 슬라이드 쇼(4:3)</PresentationFormat>
  <Paragraphs>480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7479</cp:revision>
  <dcterms:created xsi:type="dcterms:W3CDTF">2008-07-15T12:19:11Z</dcterms:created>
  <dcterms:modified xsi:type="dcterms:W3CDTF">2022-06-22T05:17:59Z</dcterms:modified>
</cp:coreProperties>
</file>