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403" r:id="rId6"/>
    <p:sldId id="1404" r:id="rId7"/>
    <p:sldId id="1405" r:id="rId8"/>
    <p:sldId id="1374" r:id="rId9"/>
    <p:sldId id="1400" r:id="rId10"/>
    <p:sldId id="1376" r:id="rId11"/>
    <p:sldId id="1401" r:id="rId12"/>
    <p:sldId id="1378" r:id="rId13"/>
    <p:sldId id="1406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542" y="3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16.png"/><Relationship Id="rId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35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280.png"/><Relationship Id="rId12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xmlns="" id="{C9B8BD7F-0314-4A92-A5E8-AFCB56A7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2503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8" name="Group 120">
            <a:extLst>
              <a:ext uri="{FF2B5EF4-FFF2-40B4-BE49-F238E27FC236}">
                <a16:creationId xmlns:a16="http://schemas.microsoft.com/office/drawing/2014/main" xmlns="" id="{F6CD7F53-B4CD-46A0-BE71-A8504AA2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769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FE22980-4AA7-4451-B952-FFB30ADC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2759089"/>
            <a:ext cx="6870023" cy="196350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674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바르게 나타낸 것에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4" name="타원 93"/>
          <p:cNvSpPr/>
          <p:nvPr/>
        </p:nvSpPr>
        <p:spPr>
          <a:xfrm>
            <a:off x="387030" y="2719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557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9DA950EC-67F4-43AF-B2BB-2C9E9A2C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87537FDE-D463-4E84-8566-558667BEB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523ECC6-66EC-46DC-B3FD-356481559E1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07753F3-9175-4E25-AE83-70ACA522D645}"/>
              </a:ext>
            </a:extLst>
          </p:cNvPr>
          <p:cNvSpPr/>
          <p:nvPr/>
        </p:nvSpPr>
        <p:spPr>
          <a:xfrm>
            <a:off x="755576" y="1944264"/>
            <a:ext cx="272975" cy="26986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65383"/>
              </p:ext>
            </p:extLst>
          </p:nvPr>
        </p:nvGraphicFramePr>
        <p:xfrm>
          <a:off x="575556" y="403368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420"/>
              </p:ext>
            </p:extLst>
          </p:nvPr>
        </p:nvGraphicFramePr>
        <p:xfrm>
          <a:off x="1693886" y="405397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A53AEACC-5BA7-469B-8072-E5F01B3DFE7C}"/>
              </a:ext>
            </a:extLst>
          </p:cNvPr>
          <p:cNvSpPr/>
          <p:nvPr/>
        </p:nvSpPr>
        <p:spPr>
          <a:xfrm>
            <a:off x="1516072" y="4055233"/>
            <a:ext cx="643660" cy="6436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667"/>
              </p:ext>
            </p:extLst>
          </p:nvPr>
        </p:nvGraphicFramePr>
        <p:xfrm>
          <a:off x="2815200" y="405523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38428"/>
              </p:ext>
            </p:extLst>
          </p:nvPr>
        </p:nvGraphicFramePr>
        <p:xfrm>
          <a:off x="3923928" y="405523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48457"/>
              </p:ext>
            </p:extLst>
          </p:nvPr>
        </p:nvGraphicFramePr>
        <p:xfrm>
          <a:off x="5046597" y="40495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635"/>
              </p:ext>
            </p:extLst>
          </p:nvPr>
        </p:nvGraphicFramePr>
        <p:xfrm>
          <a:off x="6164079" y="40495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53AEACC-5BA7-469B-8072-E5F01B3DFE7C}"/>
              </a:ext>
            </a:extLst>
          </p:cNvPr>
          <p:cNvSpPr/>
          <p:nvPr/>
        </p:nvSpPr>
        <p:spPr>
          <a:xfrm>
            <a:off x="3731112" y="4047789"/>
            <a:ext cx="643660" cy="6436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53AEACC-5BA7-469B-8072-E5F01B3DFE7C}"/>
              </a:ext>
            </a:extLst>
          </p:cNvPr>
          <p:cNvSpPr/>
          <p:nvPr/>
        </p:nvSpPr>
        <p:spPr>
          <a:xfrm>
            <a:off x="4860032" y="4047789"/>
            <a:ext cx="643660" cy="6436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35399" y="3901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5727" y="4142398"/>
            <a:ext cx="454440" cy="454442"/>
            <a:chOff x="5302260" y="5072084"/>
            <a:chExt cx="401643" cy="401644"/>
          </a:xfrm>
        </p:grpSpPr>
        <p:cxnSp>
          <p:nvCxnSpPr>
            <p:cNvPr id="58" name="직선 연결선 5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2761061" y="4140042"/>
            <a:ext cx="454440" cy="454442"/>
            <a:chOff x="5302260" y="5072084"/>
            <a:chExt cx="401643" cy="401644"/>
          </a:xfrm>
        </p:grpSpPr>
        <p:cxnSp>
          <p:nvCxnSpPr>
            <p:cNvPr id="69" name="직선 연결선 6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/>
          <p:cNvGrpSpPr/>
          <p:nvPr/>
        </p:nvGrpSpPr>
        <p:grpSpPr>
          <a:xfrm>
            <a:off x="6097307" y="4106755"/>
            <a:ext cx="454440" cy="454442"/>
            <a:chOff x="5302260" y="5072084"/>
            <a:chExt cx="401643" cy="401644"/>
          </a:xfrm>
        </p:grpSpPr>
        <p:cxnSp>
          <p:nvCxnSpPr>
            <p:cNvPr id="72" name="직선 연결선 7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타원 63"/>
          <p:cNvSpPr/>
          <p:nvPr/>
        </p:nvSpPr>
        <p:spPr>
          <a:xfrm>
            <a:off x="7524328" y="3856967"/>
            <a:ext cx="1264221" cy="1264221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이미지 필요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561CFD2-6B67-48F0-8C7A-6948FD3A3B3E}"/>
              </a:ext>
            </a:extLst>
          </p:cNvPr>
          <p:cNvGrpSpPr/>
          <p:nvPr/>
        </p:nvGrpSpPr>
        <p:grpSpPr>
          <a:xfrm>
            <a:off x="71500" y="2664970"/>
            <a:ext cx="6870023" cy="1963506"/>
            <a:chOff x="71500" y="2664970"/>
            <a:chExt cx="6870023" cy="19635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DFE22980-4AA7-4451-B952-FFB30ADC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00" y="2664970"/>
              <a:ext cx="6870023" cy="19635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xmlns="" id="{EA73E591-DC14-4236-AF73-A178B0A02D48}"/>
                    </a:ext>
                  </a:extLst>
                </p:cNvPr>
                <p:cNvSpPr/>
                <p:nvPr/>
              </p:nvSpPr>
              <p:spPr bwMode="auto">
                <a:xfrm>
                  <a:off x="539592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A73E591-DC14-4236-AF73-A178B0A02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92" y="4071243"/>
                  <a:ext cx="360000" cy="401873"/>
                </a:xfrm>
                <a:prstGeom prst="rect">
                  <a:avLst/>
                </a:prstGeom>
                <a:blipFill>
                  <a:blip r:embed="rId3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="" id="{4414A72A-382A-4F31-A87F-B24B7F69B79E}"/>
                    </a:ext>
                  </a:extLst>
                </p:cNvPr>
                <p:cNvSpPr/>
                <p:nvPr/>
              </p:nvSpPr>
              <p:spPr bwMode="auto">
                <a:xfrm>
                  <a:off x="1619672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414A72A-382A-4F31-A87F-B24B7F69B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9672" y="4071243"/>
                  <a:ext cx="360000" cy="401873"/>
                </a:xfrm>
                <a:prstGeom prst="rect">
                  <a:avLst/>
                </a:prstGeom>
                <a:blipFill>
                  <a:blip r:embed="rId4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xmlns="" id="{0496CF2E-FD90-4DC6-BEA5-971A97FF289C}"/>
                    </a:ext>
                  </a:extLst>
                </p:cNvPr>
                <p:cNvSpPr/>
                <p:nvPr/>
              </p:nvSpPr>
              <p:spPr bwMode="auto">
                <a:xfrm>
                  <a:off x="2807804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6CF2E-FD90-4DC6-BEA5-971A97FF2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7804" y="4071243"/>
                  <a:ext cx="360000" cy="401873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xmlns="" id="{330043E2-AA98-42C9-AF07-4CFD84E5C4FF}"/>
                    </a:ext>
                  </a:extLst>
                </p:cNvPr>
                <p:cNvSpPr/>
                <p:nvPr/>
              </p:nvSpPr>
              <p:spPr bwMode="auto">
                <a:xfrm>
                  <a:off x="3887884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30043E2-AA98-42C9-AF07-4CFD84E5C4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7884" y="4071243"/>
                  <a:ext cx="360000" cy="401873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xmlns="" id="{0220A6FB-1E69-4443-86DC-32A6FC2ABEDD}"/>
                    </a:ext>
                  </a:extLst>
                </p:cNvPr>
                <p:cNvSpPr/>
                <p:nvPr/>
              </p:nvSpPr>
              <p:spPr bwMode="auto">
                <a:xfrm>
                  <a:off x="5041403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0220A6FB-1E69-4443-86DC-32A6FC2AB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41403" y="4071243"/>
                  <a:ext cx="360000" cy="401873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xmlns="" id="{B14D86AE-E47B-4592-8F70-F49E966B0E36}"/>
                    </a:ext>
                  </a:extLst>
                </p:cNvPr>
                <p:cNvSpPr/>
                <p:nvPr/>
              </p:nvSpPr>
              <p:spPr bwMode="auto">
                <a:xfrm>
                  <a:off x="6121483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14D86AE-E47B-4592-8F70-F49E966B0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1483" y="4071243"/>
                  <a:ext cx="360000" cy="401873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674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바르게 나타낸 것에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9DA950EC-67F4-43AF-B2BB-2C9E9A2C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87537FDE-D463-4E84-8566-558667BEB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523ECC6-66EC-46DC-B3FD-356481559E1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8DD21EF-47D7-46C5-901B-04D0E14331BA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B5A8E579-24C5-477C-BABA-03481644EEC7}"/>
              </a:ext>
            </a:extLst>
          </p:cNvPr>
          <p:cNvGrpSpPr/>
          <p:nvPr/>
        </p:nvGrpSpPr>
        <p:grpSpPr>
          <a:xfrm>
            <a:off x="175934" y="1862366"/>
            <a:ext cx="6667165" cy="3351320"/>
            <a:chOff x="179512" y="2068505"/>
            <a:chExt cx="6667165" cy="3204785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D3C26CB8-1E09-49AF-AB5B-A2E3D2E3B0A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8146BF57-1C9D-4AC5-9F8A-53A58224860B}"/>
                </a:ext>
              </a:extLst>
            </p:cNvPr>
            <p:cNvSpPr/>
            <p:nvPr/>
          </p:nvSpPr>
          <p:spPr>
            <a:xfrm>
              <a:off x="179512" y="2430456"/>
              <a:ext cx="6667165" cy="2654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xmlns="" id="{ADA65EDE-5162-474E-89BA-475D23124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40" y="206850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6FB6ED29-5F90-4298-9B2D-51D18D64ABEB}"/>
              </a:ext>
            </a:extLst>
          </p:cNvPr>
          <p:cNvSpPr txBox="1"/>
          <p:nvPr/>
        </p:nvSpPr>
        <p:spPr>
          <a:xfrm>
            <a:off x="292746" y="2268300"/>
            <a:ext cx="6511502" cy="27238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0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0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911EBF88-B3C8-4B31-9C8B-844633CB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24214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BEB021CB-1171-4180-9CE0-2E1F8C52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33015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6FA6C941-0724-4C27-84B0-DB5A1414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41605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순서도: 대체 처리 49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404486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12969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61104"/>
              </p:ext>
            </p:extLst>
          </p:nvPr>
        </p:nvGraphicFramePr>
        <p:xfrm>
          <a:off x="2087724" y="26716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96019"/>
              </p:ext>
            </p:extLst>
          </p:nvPr>
        </p:nvGraphicFramePr>
        <p:xfrm>
          <a:off x="2231740" y="35357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62635"/>
              </p:ext>
            </p:extLst>
          </p:nvPr>
        </p:nvGraphicFramePr>
        <p:xfrm>
          <a:off x="2051720" y="436764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6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4F0EF49-34C7-498C-AFEB-5BAB749EC231}"/>
              </a:ext>
            </a:extLst>
          </p:cNvPr>
          <p:cNvGrpSpPr/>
          <p:nvPr/>
        </p:nvGrpSpPr>
        <p:grpSpPr>
          <a:xfrm>
            <a:off x="77756" y="2128166"/>
            <a:ext cx="6870023" cy="3023985"/>
            <a:chOff x="77756" y="2227370"/>
            <a:chExt cx="6870023" cy="30239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0B9558E5-0A30-4FBC-94A3-FA88DCE3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56" y="2227370"/>
              <a:ext cx="6870023" cy="3023985"/>
            </a:xfrm>
            <a:prstGeom prst="rect">
              <a:avLst/>
            </a:prstGeom>
          </p:spPr>
        </p:pic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xmlns="" id="{22C80C82-E6C3-4706-AA99-977B5DF48E10}"/>
                </a:ext>
              </a:extLst>
            </p:cNvPr>
            <p:cNvSpPr txBox="1"/>
            <p:nvPr/>
          </p:nvSpPr>
          <p:spPr>
            <a:xfrm>
              <a:off x="221444" y="3203006"/>
              <a:ext cx="16972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분모가 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이고 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분자가 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인 분수야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xmlns="" id="{CF0C8744-B1EF-416F-91FA-F1D7E7736B1E}"/>
                </a:ext>
              </a:extLst>
            </p:cNvPr>
            <p:cNvSpPr txBox="1"/>
            <p:nvPr/>
          </p:nvSpPr>
          <p:spPr>
            <a:xfrm>
              <a:off x="1815579" y="3085189"/>
              <a:ext cx="205361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색칠한 부분을 분수로 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나타낸 것이야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xmlns="" id="{F57F8428-482D-4D49-BA97-4F603521E80A}"/>
                </a:ext>
              </a:extLst>
            </p:cNvPr>
            <p:cNvSpPr txBox="1"/>
            <p:nvPr/>
          </p:nvSpPr>
          <p:spPr>
            <a:xfrm>
              <a:off x="2418209" y="2626131"/>
              <a:ext cx="15429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xmlns="" id="{CB4ABFA2-5C23-4DBD-8D64-ABBFE4D86DBC}"/>
                </a:ext>
              </a:extLst>
            </p:cNvPr>
            <p:cNvSpPr txBox="1"/>
            <p:nvPr/>
          </p:nvSpPr>
          <p:spPr>
            <a:xfrm>
              <a:off x="3632028" y="2852936"/>
              <a:ext cx="169720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전체를 똑같이 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로 나눈 것 중의 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xmlns="" id="{12ECBBFC-19F6-45D1-BEEB-022FE2624331}"/>
                </a:ext>
              </a:extLst>
            </p:cNvPr>
            <p:cNvSpPr txBox="1"/>
            <p:nvPr/>
          </p:nvSpPr>
          <p:spPr>
            <a:xfrm>
              <a:off x="5143047" y="3113250"/>
              <a:ext cx="16972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이 분수를 읽으면 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분의 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이지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xmlns="" id="{FDD6B9FA-461C-4764-8859-018D5D73FADF}"/>
                </a:ext>
              </a:extLst>
            </p:cNvPr>
            <p:cNvSpPr txBox="1"/>
            <p:nvPr/>
          </p:nvSpPr>
          <p:spPr>
            <a:xfrm>
              <a:off x="827584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3DBC9A1-EB29-436F-A411-167EE13971EA}"/>
                </a:ext>
              </a:extLst>
            </p:cNvPr>
            <p:cNvSpPr txBox="1"/>
            <p:nvPr/>
          </p:nvSpPr>
          <p:spPr>
            <a:xfrm>
              <a:off x="2180073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샛별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E70D7EF-B1C2-48DE-831D-09E8A7626E2B}"/>
                </a:ext>
              </a:extLst>
            </p:cNvPr>
            <p:cNvSpPr txBox="1"/>
            <p:nvPr/>
          </p:nvSpPr>
          <p:spPr>
            <a:xfrm>
              <a:off x="4178529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>
                  <a:latin typeface="맑은 고딕" pitchFamily="50" charset="-127"/>
                  <a:ea typeface="맑은 고딕" pitchFamily="50" charset="-127"/>
                </a:rPr>
                <a:t>하늘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6978992C-5804-4AB5-B297-51ED2E0EA9CF}"/>
                </a:ext>
              </a:extLst>
            </p:cNvPr>
            <p:cNvSpPr txBox="1"/>
            <p:nvPr/>
          </p:nvSpPr>
          <p:spPr>
            <a:xfrm>
              <a:off x="5775612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은하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분수가 나머지 세 명과 다른 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11D8555-7D7B-4D07-BB5B-CEFF40F97B3B}"/>
              </a:ext>
            </a:extLst>
          </p:cNvPr>
          <p:cNvSpPr/>
          <p:nvPr/>
        </p:nvSpPr>
        <p:spPr>
          <a:xfrm>
            <a:off x="201117" y="2421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547C6432-DFD7-4A44-B73E-128FE3A1E558}"/>
              </a:ext>
            </a:extLst>
          </p:cNvPr>
          <p:cNvSpPr/>
          <p:nvPr/>
        </p:nvSpPr>
        <p:spPr>
          <a:xfrm>
            <a:off x="719572" y="2206439"/>
            <a:ext cx="1199077" cy="54729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59B10387-B17B-4479-BD40-321ADECE681F}"/>
              </a:ext>
            </a:extLst>
          </p:cNvPr>
          <p:cNvSpPr/>
          <p:nvPr/>
        </p:nvSpPr>
        <p:spPr>
          <a:xfrm>
            <a:off x="5486448" y="2206439"/>
            <a:ext cx="1199077" cy="54729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DE030AEE-A2D0-45EE-8156-BAF3EFDF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5FFFC2C2-B444-4D1C-9AC1-84FDB38F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878AF1A-4D7F-47C1-B797-4F65113954B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1B58EA0-EF09-4D90-9AED-65DFA8FEA947}"/>
              </a:ext>
            </a:extLst>
          </p:cNvPr>
          <p:cNvSpPr/>
          <p:nvPr/>
        </p:nvSpPr>
        <p:spPr bwMode="auto">
          <a:xfrm>
            <a:off x="2961620" y="5152152"/>
            <a:ext cx="1126298" cy="3636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은하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DBCDF79-636C-4EDB-AF77-91923DAC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68" y="5013176"/>
            <a:ext cx="360000" cy="355000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7336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F053261-FE5B-4DA8-A02A-90D9067D2C46}"/>
              </a:ext>
            </a:extLst>
          </p:cNvPr>
          <p:cNvSpPr/>
          <p:nvPr/>
        </p:nvSpPr>
        <p:spPr>
          <a:xfrm>
            <a:off x="4624849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73369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3A16790-99C5-4826-BA58-EC38A79E4CFE}"/>
              </a:ext>
            </a:extLst>
          </p:cNvPr>
          <p:cNvSpPr/>
          <p:nvPr/>
        </p:nvSpPr>
        <p:spPr>
          <a:xfrm>
            <a:off x="5665447" y="4983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9C42E2E-F7A6-4E2A-978E-BD8AED0B69AD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738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827584" y="4684861"/>
            <a:ext cx="7195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18209" y="4688760"/>
            <a:ext cx="7195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175956" y="4689140"/>
            <a:ext cx="7195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96644" y="4689140"/>
            <a:ext cx="7195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524328" y="3856967"/>
            <a:ext cx="1264221" cy="1264221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이미지 필요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4F0EF49-34C7-498C-AFEB-5BAB749EC231}"/>
              </a:ext>
            </a:extLst>
          </p:cNvPr>
          <p:cNvGrpSpPr/>
          <p:nvPr/>
        </p:nvGrpSpPr>
        <p:grpSpPr>
          <a:xfrm>
            <a:off x="143412" y="2132856"/>
            <a:ext cx="6870023" cy="3023985"/>
            <a:chOff x="143412" y="2232060"/>
            <a:chExt cx="6870023" cy="30239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0B9558E5-0A30-4FBC-94A3-FA88DCE3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12" y="2232060"/>
              <a:ext cx="6870023" cy="3023985"/>
            </a:xfrm>
            <a:prstGeom prst="rect">
              <a:avLst/>
            </a:prstGeom>
          </p:spPr>
        </p:pic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xmlns="" id="{22C80C82-E6C3-4706-AA99-977B5DF48E10}"/>
                </a:ext>
              </a:extLst>
            </p:cNvPr>
            <p:cNvSpPr txBox="1"/>
            <p:nvPr/>
          </p:nvSpPr>
          <p:spPr>
            <a:xfrm>
              <a:off x="221444" y="3203006"/>
              <a:ext cx="16972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분모가 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이고 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분자가 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인 분수야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xmlns="" id="{CF0C8744-B1EF-416F-91FA-F1D7E7736B1E}"/>
                </a:ext>
              </a:extLst>
            </p:cNvPr>
            <p:cNvSpPr txBox="1"/>
            <p:nvPr/>
          </p:nvSpPr>
          <p:spPr>
            <a:xfrm>
              <a:off x="1815579" y="3085189"/>
              <a:ext cx="205361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색칠한 부분을 분수로 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나타낸 것이야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xmlns="" id="{F57F8428-482D-4D49-BA97-4F603521E80A}"/>
                </a:ext>
              </a:extLst>
            </p:cNvPr>
            <p:cNvSpPr txBox="1"/>
            <p:nvPr/>
          </p:nvSpPr>
          <p:spPr>
            <a:xfrm>
              <a:off x="2418209" y="2626131"/>
              <a:ext cx="15429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xmlns="" id="{CB4ABFA2-5C23-4DBD-8D64-ABBFE4D86DBC}"/>
                </a:ext>
              </a:extLst>
            </p:cNvPr>
            <p:cNvSpPr txBox="1"/>
            <p:nvPr/>
          </p:nvSpPr>
          <p:spPr>
            <a:xfrm>
              <a:off x="3632028" y="2852936"/>
              <a:ext cx="169720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전체를 똑같이 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로 나눈 것 중의 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xmlns="" id="{12ECBBFC-19F6-45D1-BEEB-022FE2624331}"/>
                </a:ext>
              </a:extLst>
            </p:cNvPr>
            <p:cNvSpPr txBox="1"/>
            <p:nvPr/>
          </p:nvSpPr>
          <p:spPr>
            <a:xfrm>
              <a:off x="5143047" y="3113250"/>
              <a:ext cx="16972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이 분수를 읽으면 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분의 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이지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xmlns="" id="{FDD6B9FA-461C-4764-8859-018D5D73FADF}"/>
                </a:ext>
              </a:extLst>
            </p:cNvPr>
            <p:cNvSpPr txBox="1"/>
            <p:nvPr/>
          </p:nvSpPr>
          <p:spPr>
            <a:xfrm>
              <a:off x="827584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3DBC9A1-EB29-436F-A411-167EE13971EA}"/>
                </a:ext>
              </a:extLst>
            </p:cNvPr>
            <p:cNvSpPr txBox="1"/>
            <p:nvPr/>
          </p:nvSpPr>
          <p:spPr>
            <a:xfrm>
              <a:off x="2180073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샛별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E70D7EF-B1C2-48DE-831D-09E8A7626E2B}"/>
                </a:ext>
              </a:extLst>
            </p:cNvPr>
            <p:cNvSpPr txBox="1"/>
            <p:nvPr/>
          </p:nvSpPr>
          <p:spPr>
            <a:xfrm>
              <a:off x="4178529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>
                  <a:latin typeface="맑은 고딕" pitchFamily="50" charset="-127"/>
                  <a:ea typeface="맑은 고딕" pitchFamily="50" charset="-127"/>
                </a:rPr>
                <a:t>하늘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6978992C-5804-4AB5-B297-51ED2E0EA9CF}"/>
                </a:ext>
              </a:extLst>
            </p:cNvPr>
            <p:cNvSpPr txBox="1"/>
            <p:nvPr/>
          </p:nvSpPr>
          <p:spPr>
            <a:xfrm>
              <a:off x="5775612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은하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분수가 나머지 세 명과 다른 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11D8555-7D7B-4D07-BB5B-CEFF40F97B3B}"/>
              </a:ext>
            </a:extLst>
          </p:cNvPr>
          <p:cNvSpPr/>
          <p:nvPr/>
        </p:nvSpPr>
        <p:spPr>
          <a:xfrm>
            <a:off x="201117" y="2421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547C6432-DFD7-4A44-B73E-128FE3A1E558}"/>
              </a:ext>
            </a:extLst>
          </p:cNvPr>
          <p:cNvSpPr/>
          <p:nvPr/>
        </p:nvSpPr>
        <p:spPr>
          <a:xfrm>
            <a:off x="719572" y="2206439"/>
            <a:ext cx="1199077" cy="54729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59B10387-B17B-4479-BD40-321ADECE681F}"/>
              </a:ext>
            </a:extLst>
          </p:cNvPr>
          <p:cNvSpPr/>
          <p:nvPr/>
        </p:nvSpPr>
        <p:spPr>
          <a:xfrm>
            <a:off x="5486448" y="2206439"/>
            <a:ext cx="1199077" cy="54729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DE030AEE-A2D0-45EE-8156-BAF3EFDF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5FFFC2C2-B444-4D1C-9AC1-84FDB38F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878AF1A-4D7F-47C1-B797-4F65113954B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1B58EA0-EF09-4D90-9AED-65DFA8FEA947}"/>
              </a:ext>
            </a:extLst>
          </p:cNvPr>
          <p:cNvSpPr/>
          <p:nvPr/>
        </p:nvSpPr>
        <p:spPr bwMode="auto">
          <a:xfrm>
            <a:off x="2961620" y="5152152"/>
            <a:ext cx="1126298" cy="3636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은하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DBCDF79-636C-4EDB-AF77-91923DAC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68" y="5013176"/>
            <a:ext cx="360000" cy="355000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7336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73369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E463E43-561F-48EE-B938-94E0E1A30D5E}"/>
              </a:ext>
            </a:extLst>
          </p:cNvPr>
          <p:cNvGrpSpPr/>
          <p:nvPr/>
        </p:nvGrpSpPr>
        <p:grpSpPr>
          <a:xfrm>
            <a:off x="175934" y="3158511"/>
            <a:ext cx="6667165" cy="2055207"/>
            <a:chOff x="179512" y="3307958"/>
            <a:chExt cx="6667165" cy="1965332"/>
          </a:xfrm>
        </p:grpSpPr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8317FF0E-85BA-4AC1-98DA-2B344691C5E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5EE9992-BC2B-4ADC-9A10-C8988FE934E1}"/>
                </a:ext>
              </a:extLst>
            </p:cNvPr>
            <p:cNvSpPr/>
            <p:nvPr/>
          </p:nvSpPr>
          <p:spPr>
            <a:xfrm>
              <a:off x="179512" y="3635493"/>
              <a:ext cx="6667165" cy="14496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xmlns="" id="{3A8EFEEF-9379-49A1-92E3-9FED2169A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795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39566"/>
              </p:ext>
            </p:extLst>
          </p:nvPr>
        </p:nvGraphicFramePr>
        <p:xfrm>
          <a:off x="4179482" y="35357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3591"/>
              </p:ext>
            </p:extLst>
          </p:nvPr>
        </p:nvGraphicFramePr>
        <p:xfrm>
          <a:off x="1151620" y="39800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7A4D8D42-B688-4825-9DE0-895175249077}"/>
              </a:ext>
            </a:extLst>
          </p:cNvPr>
          <p:cNvSpPr txBox="1"/>
          <p:nvPr/>
        </p:nvSpPr>
        <p:spPr>
          <a:xfrm>
            <a:off x="251520" y="3573016"/>
            <a:ext cx="6511502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설명하는 분수는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은하가 설명하는 분수는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분수가 나머지 세 명과 다른 한 친구는 은하입니다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8DD21EF-47D7-46C5-901B-04D0E14331BA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2287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115771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838801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2209" y="2204864"/>
            <a:ext cx="6601828" cy="303503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#2-1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/app/resource/contents/lesson01/ops/1/1_2_05.html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#3-1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CA1FA6AE-AFCD-421C-835F-72FE71C8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4" y="26009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D676D921-10CE-4777-80AB-32726049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" y="39130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xmlns="" id="{6EBDA8B7-0E2F-45CE-AC44-8471E4FC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2" y="305529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1C043727-678D-43A1-BD8B-A16C7F196941}"/>
              </a:ext>
            </a:extLst>
          </p:cNvPr>
          <p:cNvSpPr/>
          <p:nvPr/>
        </p:nvSpPr>
        <p:spPr>
          <a:xfrm>
            <a:off x="107504" y="2874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20062B53-ECE1-45E8-A28A-DE4A9769B72E}"/>
              </a:ext>
            </a:extLst>
          </p:cNvPr>
          <p:cNvSpPr/>
          <p:nvPr/>
        </p:nvSpPr>
        <p:spPr bwMode="auto">
          <a:xfrm>
            <a:off x="2329578" y="4365104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0">
            <a:extLst>
              <a:ext uri="{FF2B5EF4-FFF2-40B4-BE49-F238E27FC236}">
                <a16:creationId xmlns:a16="http://schemas.microsoft.com/office/drawing/2014/main" xmlns="" id="{093530FA-C507-4BA4-A140-8A6CC066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8" y="439176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43">
            <a:extLst>
              <a:ext uri="{FF2B5EF4-FFF2-40B4-BE49-F238E27FC236}">
                <a16:creationId xmlns:a16="http://schemas.microsoft.com/office/drawing/2014/main" xmlns="" id="{074847AC-94D7-4C74-91AE-59E7480F6E1F}"/>
              </a:ext>
            </a:extLst>
          </p:cNvPr>
          <p:cNvSpPr txBox="1"/>
          <p:nvPr/>
        </p:nvSpPr>
        <p:spPr>
          <a:xfrm>
            <a:off x="388750" y="2420888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BE54A00A-4F7F-4F03-9F80-F930D09AA3B7}"/>
              </a:ext>
            </a:extLst>
          </p:cNvPr>
          <p:cNvSpPr txBox="1"/>
          <p:nvPr/>
        </p:nvSpPr>
        <p:spPr>
          <a:xfrm>
            <a:off x="388750" y="3738012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9D52822-3A3F-4C00-8096-822F6F8141AC}"/>
              </a:ext>
            </a:extLst>
          </p:cNvPr>
          <p:cNvCxnSpPr/>
          <p:nvPr/>
        </p:nvCxnSpPr>
        <p:spPr bwMode="auto">
          <a:xfrm>
            <a:off x="3887924" y="2384884"/>
            <a:ext cx="0" cy="27003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1ECAC59-A48B-4190-8E27-FA306B38DED6}"/>
              </a:ext>
            </a:extLst>
          </p:cNvPr>
          <p:cNvSpPr txBox="1"/>
          <p:nvPr/>
        </p:nvSpPr>
        <p:spPr>
          <a:xfrm>
            <a:off x="3922438" y="1436564"/>
            <a:ext cx="588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같은 수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E04490CB-E95C-49EA-821E-E7B45CF4CF94}"/>
              </a:ext>
            </a:extLst>
          </p:cNvPr>
          <p:cNvSpPr txBox="1"/>
          <p:nvPr/>
        </p:nvSpPr>
        <p:spPr>
          <a:xfrm>
            <a:off x="4031940" y="4181018"/>
            <a:ext cx="58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167B1852-653A-4E6B-A36B-C549ED4393BD}"/>
              </a:ext>
            </a:extLst>
          </p:cNvPr>
          <p:cNvSpPr txBox="1"/>
          <p:nvPr/>
        </p:nvSpPr>
        <p:spPr>
          <a:xfrm>
            <a:off x="4031940" y="3424504"/>
            <a:ext cx="58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AB11562A-1F49-469C-9E53-3D0D2F4FBEF9}"/>
              </a:ext>
            </a:extLst>
          </p:cNvPr>
          <p:cNvCxnSpPr/>
          <p:nvPr/>
        </p:nvCxnSpPr>
        <p:spPr bwMode="auto">
          <a:xfrm>
            <a:off x="4031940" y="4005064"/>
            <a:ext cx="589924" cy="0"/>
          </a:xfrm>
          <a:prstGeom prst="line">
            <a:avLst/>
          </a:prstGeom>
          <a:ln>
            <a:solidFill>
              <a:schemeClr val="dk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852FBF24-8675-4BBA-B828-41253CA7707F}"/>
              </a:ext>
            </a:extLst>
          </p:cNvPr>
          <p:cNvSpPr txBox="1"/>
          <p:nvPr/>
        </p:nvSpPr>
        <p:spPr>
          <a:xfrm>
            <a:off x="4920450" y="3465004"/>
            <a:ext cx="78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110A6A6F-3D24-48B5-A8EF-A78F604AD8AD}"/>
              </a:ext>
            </a:extLst>
          </p:cNvPr>
          <p:cNvSpPr txBox="1"/>
          <p:nvPr/>
        </p:nvSpPr>
        <p:spPr>
          <a:xfrm>
            <a:off x="6085409" y="4176952"/>
            <a:ext cx="58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C6684D4-46FA-420A-AB98-1606AE21AE8C}"/>
              </a:ext>
            </a:extLst>
          </p:cNvPr>
          <p:cNvSpPr txBox="1"/>
          <p:nvPr/>
        </p:nvSpPr>
        <p:spPr>
          <a:xfrm>
            <a:off x="6085409" y="3445196"/>
            <a:ext cx="58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xmlns="" id="{AED9BFBD-89B0-4165-B218-1DEB32557E1D}"/>
              </a:ext>
            </a:extLst>
          </p:cNvPr>
          <p:cNvCxnSpPr/>
          <p:nvPr/>
        </p:nvCxnSpPr>
        <p:spPr bwMode="auto">
          <a:xfrm>
            <a:off x="6085409" y="4000998"/>
            <a:ext cx="589924" cy="0"/>
          </a:xfrm>
          <a:prstGeom prst="line">
            <a:avLst/>
          </a:prstGeom>
          <a:ln>
            <a:solidFill>
              <a:schemeClr val="dk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9" name="Picture 2">
            <a:extLst>
              <a:ext uri="{FF2B5EF4-FFF2-40B4-BE49-F238E27FC236}">
                <a16:creationId xmlns:a16="http://schemas.microsoft.com/office/drawing/2014/main" xmlns="" id="{C27627F3-C28F-4435-90BB-7EFA207E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33" y="261690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4B2E6377-9748-464B-B57F-BB1D13A0A9B2}"/>
              </a:ext>
            </a:extLst>
          </p:cNvPr>
          <p:cNvSpPr txBox="1"/>
          <p:nvPr/>
        </p:nvSpPr>
        <p:spPr>
          <a:xfrm>
            <a:off x="4835372" y="4162655"/>
            <a:ext cx="104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pic>
        <p:nvPicPr>
          <p:cNvPr id="67" name="Picture 31">
            <a:extLst>
              <a:ext uri="{FF2B5EF4-FFF2-40B4-BE49-F238E27FC236}">
                <a16:creationId xmlns:a16="http://schemas.microsoft.com/office/drawing/2014/main" xmlns="" id="{8C5CF3A3-F991-49F2-90FB-3E318EFD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09" y="3529238"/>
            <a:ext cx="267225" cy="2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xmlns="" id="{0F38932E-9C30-42B3-B658-8C2F40D5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05966" y="3537012"/>
            <a:ext cx="267225" cy="2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47242"/>
              </p:ext>
            </p:extLst>
          </p:nvPr>
        </p:nvGraphicFramePr>
        <p:xfrm>
          <a:off x="1331640" y="29605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05605"/>
              </p:ext>
            </p:extLst>
          </p:nvPr>
        </p:nvGraphicFramePr>
        <p:xfrm>
          <a:off x="1295636" y="42918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666899" y="4442198"/>
            <a:ext cx="474759" cy="284368"/>
            <a:chOff x="2536046" y="296571"/>
            <a:chExt cx="822205" cy="492479"/>
          </a:xfrm>
        </p:grpSpPr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856648" y="4482041"/>
            <a:ext cx="473959" cy="275879"/>
            <a:chOff x="2550893" y="854955"/>
            <a:chExt cx="820821" cy="477778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2550893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20062B53-ECE1-45E8-A28A-DE4A9769B72E}"/>
              </a:ext>
            </a:extLst>
          </p:cNvPr>
          <p:cNvSpPr/>
          <p:nvPr/>
        </p:nvSpPr>
        <p:spPr bwMode="auto">
          <a:xfrm>
            <a:off x="2334257" y="2996952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861327" y="3110838"/>
            <a:ext cx="473959" cy="275879"/>
            <a:chOff x="2550893" y="854955"/>
            <a:chExt cx="820821" cy="477778"/>
          </a:xfrm>
        </p:grpSpPr>
        <p:pic>
          <p:nvPicPr>
            <p:cNvPr id="9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53"/>
            <p:cNvSpPr txBox="1"/>
            <p:nvPr/>
          </p:nvSpPr>
          <p:spPr>
            <a:xfrm>
              <a:off x="2550893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91466" y="3106988"/>
            <a:ext cx="474759" cy="284368"/>
            <a:chOff x="2536046" y="296571"/>
            <a:chExt cx="822205" cy="492479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74686"/>
              </p:ext>
            </p:extLst>
          </p:nvPr>
        </p:nvGraphicFramePr>
        <p:xfrm>
          <a:off x="4747063" y="23836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32978"/>
              </p:ext>
            </p:extLst>
          </p:nvPr>
        </p:nvGraphicFramePr>
        <p:xfrm>
          <a:off x="5253048" y="23836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5" name="Picture 31">
            <a:extLst>
              <a:ext uri="{FF2B5EF4-FFF2-40B4-BE49-F238E27FC236}">
                <a16:creationId xmlns:a16="http://schemas.microsoft.com/office/drawing/2014/main" xmlns="" id="{8C5CF3A3-F991-49F2-90FB-3E318EFD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65" y="4236537"/>
            <a:ext cx="267225" cy="2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1">
            <a:extLst>
              <a:ext uri="{FF2B5EF4-FFF2-40B4-BE49-F238E27FC236}">
                <a16:creationId xmlns:a16="http://schemas.microsoft.com/office/drawing/2014/main" xmlns="" id="{0F38932E-9C30-42B3-B658-8C2F40D5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7422" y="4236537"/>
            <a:ext cx="267225" cy="2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19" y="2385020"/>
            <a:ext cx="8477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이미지는 삽화 일부분 잘라서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114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68A28815-52B7-47C6-8AC6-3F6C9E1C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A916D2FD-9DE0-4C8F-9708-F342D59E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533AAC1-8ECE-4682-8811-86DFF7BDD0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4A95BB1-0BBA-4D97-BDDD-31C8966887D7}"/>
              </a:ext>
            </a:extLst>
          </p:cNvPr>
          <p:cNvSpPr txBox="1"/>
          <p:nvPr/>
        </p:nvSpPr>
        <p:spPr>
          <a:xfrm>
            <a:off x="1741269" y="2600908"/>
            <a:ext cx="5128150" cy="1996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전체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987FBAD7-DCA3-4EB7-8644-0E0DC0D1FFC9}"/>
              </a:ext>
            </a:extLst>
          </p:cNvPr>
          <p:cNvGrpSpPr/>
          <p:nvPr/>
        </p:nvGrpSpPr>
        <p:grpSpPr>
          <a:xfrm>
            <a:off x="5632257" y="2446385"/>
            <a:ext cx="592800" cy="599447"/>
            <a:chOff x="1698114" y="4132094"/>
            <a:chExt cx="592800" cy="59944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74456D2A-68B7-41A2-B125-E372AEBDFE28}"/>
                </a:ext>
              </a:extLst>
            </p:cNvPr>
            <p:cNvSpPr/>
            <p:nvPr/>
          </p:nvSpPr>
          <p:spPr bwMode="auto">
            <a:xfrm>
              <a:off x="1698114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33B6DBBC-9CD3-40A4-9776-85A4DB15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0914" y="4132094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623D5C45-AE74-4C79-B84D-C1C0D5C00B71}"/>
              </a:ext>
            </a:extLst>
          </p:cNvPr>
          <p:cNvGrpSpPr/>
          <p:nvPr/>
        </p:nvGrpSpPr>
        <p:grpSpPr>
          <a:xfrm>
            <a:off x="3017030" y="2925666"/>
            <a:ext cx="553370" cy="555499"/>
            <a:chOff x="1819191" y="4176042"/>
            <a:chExt cx="553370" cy="55549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368FC32E-2E7A-49D8-9BA7-1F29C6BB32FD}"/>
                </a:ext>
              </a:extLst>
            </p:cNvPr>
            <p:cNvSpPr/>
            <p:nvPr/>
          </p:nvSpPr>
          <p:spPr bwMode="auto">
            <a:xfrm>
              <a:off x="1970216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7D00B904-A367-42DD-B9F4-C16B3DCC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191" y="4176042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A2C7C86D-6CC5-4249-864B-2218EAA2558A}"/>
              </a:ext>
            </a:extLst>
          </p:cNvPr>
          <p:cNvGrpSpPr/>
          <p:nvPr/>
        </p:nvGrpSpPr>
        <p:grpSpPr>
          <a:xfrm>
            <a:off x="2718860" y="5359634"/>
            <a:ext cx="1637116" cy="197735"/>
            <a:chOff x="319554" y="1245924"/>
            <a:chExt cx="2636592" cy="423864"/>
          </a:xfrm>
        </p:grpSpPr>
        <p:pic>
          <p:nvPicPr>
            <p:cNvPr id="96" name="Picture 11">
              <a:extLst>
                <a:ext uri="{FF2B5EF4-FFF2-40B4-BE49-F238E27FC236}">
                  <a16:creationId xmlns:a16="http://schemas.microsoft.com/office/drawing/2014/main" xmlns="" id="{9F13B8B3-0AB9-4B1C-86D0-2B29C050E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:a16="http://schemas.microsoft.com/office/drawing/2014/main" xmlns="" id="{359A0FBA-8D0B-4055-B7BA-14A5AE251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:a16="http://schemas.microsoft.com/office/drawing/2014/main" xmlns="" id="{75C279DC-D7DD-4D9C-BEFD-770969251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:a16="http://schemas.microsoft.com/office/drawing/2014/main" xmlns="" id="{B409D7E6-438E-4CEB-96FF-C8136DB7B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EE221E1D-665C-4892-9D71-160AD8953B6C}"/>
              </a:ext>
            </a:extLst>
          </p:cNvPr>
          <p:cNvSpPr/>
          <p:nvPr/>
        </p:nvSpPr>
        <p:spPr>
          <a:xfrm>
            <a:off x="2276870" y="52992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32" y="2337395"/>
            <a:ext cx="838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6" y="3094124"/>
            <a:ext cx="952462" cy="87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864862" y="3856967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6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619672" y="2264630"/>
            <a:ext cx="5137538" cy="268288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551" y="2446385"/>
            <a:ext cx="1118105" cy="231937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28BB9A87-4EE6-485E-8850-4EB64242328F}"/>
              </a:ext>
            </a:extLst>
          </p:cNvPr>
          <p:cNvSpPr/>
          <p:nvPr/>
        </p:nvSpPr>
        <p:spPr>
          <a:xfrm>
            <a:off x="299798" y="2300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28BB9A87-4EE6-485E-8850-4EB64242328F}"/>
              </a:ext>
            </a:extLst>
          </p:cNvPr>
          <p:cNvSpPr/>
          <p:nvPr/>
        </p:nvSpPr>
        <p:spPr>
          <a:xfrm>
            <a:off x="1703482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24328" y="3856967"/>
            <a:ext cx="1264221" cy="1264221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이미지 필요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19" y="2385020"/>
            <a:ext cx="8477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893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68A28815-52B7-47C6-8AC6-3F6C9E1C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A916D2FD-9DE0-4C8F-9708-F342D59E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533AAC1-8ECE-4682-8811-86DFF7BDD0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4A95BB1-0BBA-4D97-BDDD-31C8966887D7}"/>
              </a:ext>
            </a:extLst>
          </p:cNvPr>
          <p:cNvSpPr txBox="1"/>
          <p:nvPr/>
        </p:nvSpPr>
        <p:spPr>
          <a:xfrm>
            <a:off x="1741269" y="2600908"/>
            <a:ext cx="5128150" cy="1996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전체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987FBAD7-DCA3-4EB7-8644-0E0DC0D1FFC9}"/>
              </a:ext>
            </a:extLst>
          </p:cNvPr>
          <p:cNvGrpSpPr/>
          <p:nvPr/>
        </p:nvGrpSpPr>
        <p:grpSpPr>
          <a:xfrm>
            <a:off x="5632257" y="2446385"/>
            <a:ext cx="592800" cy="599447"/>
            <a:chOff x="1698114" y="4132094"/>
            <a:chExt cx="592800" cy="59944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74456D2A-68B7-41A2-B125-E372AEBDFE28}"/>
                </a:ext>
              </a:extLst>
            </p:cNvPr>
            <p:cNvSpPr/>
            <p:nvPr/>
          </p:nvSpPr>
          <p:spPr bwMode="auto">
            <a:xfrm>
              <a:off x="1698114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33B6DBBC-9CD3-40A4-9776-85A4DB15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0914" y="4132094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623D5C45-AE74-4C79-B84D-C1C0D5C00B71}"/>
              </a:ext>
            </a:extLst>
          </p:cNvPr>
          <p:cNvGrpSpPr/>
          <p:nvPr/>
        </p:nvGrpSpPr>
        <p:grpSpPr>
          <a:xfrm>
            <a:off x="3017030" y="2925666"/>
            <a:ext cx="553370" cy="555499"/>
            <a:chOff x="1819191" y="4176042"/>
            <a:chExt cx="553370" cy="55549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368FC32E-2E7A-49D8-9BA7-1F29C6BB32FD}"/>
                </a:ext>
              </a:extLst>
            </p:cNvPr>
            <p:cNvSpPr/>
            <p:nvPr/>
          </p:nvSpPr>
          <p:spPr bwMode="auto">
            <a:xfrm>
              <a:off x="1970216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7D00B904-A367-42DD-B9F4-C16B3DCC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191" y="4176042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A2C7C86D-6CC5-4249-864B-2218EAA2558A}"/>
              </a:ext>
            </a:extLst>
          </p:cNvPr>
          <p:cNvGrpSpPr/>
          <p:nvPr/>
        </p:nvGrpSpPr>
        <p:grpSpPr>
          <a:xfrm>
            <a:off x="2718860" y="5359634"/>
            <a:ext cx="1637116" cy="197735"/>
            <a:chOff x="319554" y="1245924"/>
            <a:chExt cx="2636592" cy="423864"/>
          </a:xfrm>
        </p:grpSpPr>
        <p:pic>
          <p:nvPicPr>
            <p:cNvPr id="96" name="Picture 11">
              <a:extLst>
                <a:ext uri="{FF2B5EF4-FFF2-40B4-BE49-F238E27FC236}">
                  <a16:creationId xmlns:a16="http://schemas.microsoft.com/office/drawing/2014/main" xmlns="" id="{9F13B8B3-0AB9-4B1C-86D0-2B29C050E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:a16="http://schemas.microsoft.com/office/drawing/2014/main" xmlns="" id="{359A0FBA-8D0B-4055-B7BA-14A5AE251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:a16="http://schemas.microsoft.com/office/drawing/2014/main" xmlns="" id="{75C279DC-D7DD-4D9C-BEFD-770969251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:a16="http://schemas.microsoft.com/office/drawing/2014/main" xmlns="" id="{B409D7E6-438E-4CEB-96FF-C8136DB7B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32" y="2337395"/>
            <a:ext cx="838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2" y="3094124"/>
            <a:ext cx="952462" cy="87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846574" y="3928975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6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619672" y="2264630"/>
            <a:ext cx="5137538" cy="268288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551" y="2446385"/>
            <a:ext cx="1118105" cy="231937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F0D908E0-6A20-46E2-9597-00C7A0F1877C}"/>
              </a:ext>
            </a:extLst>
          </p:cNvPr>
          <p:cNvGrpSpPr/>
          <p:nvPr/>
        </p:nvGrpSpPr>
        <p:grpSpPr>
          <a:xfrm>
            <a:off x="175934" y="3104963"/>
            <a:ext cx="6667165" cy="2108723"/>
            <a:chOff x="179512" y="3256773"/>
            <a:chExt cx="6667165" cy="2016517"/>
          </a:xfrm>
        </p:grpSpPr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ADCA9E1E-62B2-40B1-AF43-D664637F380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974DC707-4E2D-47E3-B176-70D9D2086613}"/>
                </a:ext>
              </a:extLst>
            </p:cNvPr>
            <p:cNvSpPr/>
            <p:nvPr/>
          </p:nvSpPr>
          <p:spPr>
            <a:xfrm>
              <a:off x="179512" y="3605588"/>
              <a:ext cx="6667165" cy="14795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3976F76A-2798-41AF-903D-5B36EFFBD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5677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2A4137D5-1819-4CB4-971A-2C1E1CEFB077}"/>
              </a:ext>
            </a:extLst>
          </p:cNvPr>
          <p:cNvSpPr txBox="1"/>
          <p:nvPr/>
        </p:nvSpPr>
        <p:spPr>
          <a:xfrm>
            <a:off x="274458" y="3603925"/>
            <a:ext cx="651150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은 전체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5194228F-B9BD-43E0-A315-7E94B3BA005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60249"/>
          <a:stretch/>
        </p:blipFill>
        <p:spPr>
          <a:xfrm>
            <a:off x="834428" y="3681028"/>
            <a:ext cx="629525" cy="61097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234961C2-6935-4945-B066-6FAB592C8C0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1038" t="-1188" r="-789" b="1188"/>
          <a:stretch/>
        </p:blipFill>
        <p:spPr>
          <a:xfrm>
            <a:off x="2225233" y="3681028"/>
            <a:ext cx="629525" cy="610979"/>
          </a:xfrm>
          <a:prstGeom prst="rect">
            <a:avLst/>
          </a:prstGeom>
        </p:spPr>
      </p:pic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79532"/>
              </p:ext>
            </p:extLst>
          </p:nvPr>
        </p:nvGraphicFramePr>
        <p:xfrm>
          <a:off x="5233392" y="42583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CCCC65A-6EFB-46D8-881B-78565A1501A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524328" y="3856967"/>
            <a:ext cx="1264221" cy="1264221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이미지 필요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004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이미지는 삽화 일부분 잘라서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24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68A28815-52B7-47C6-8AC6-3F6C9E1C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A916D2FD-9DE0-4C8F-9708-F342D59E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533AAC1-8ECE-4682-8811-86DFF7BDD0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4A95BB1-0BBA-4D97-BDDD-31C8966887D7}"/>
              </a:ext>
            </a:extLst>
          </p:cNvPr>
          <p:cNvSpPr txBox="1"/>
          <p:nvPr/>
        </p:nvSpPr>
        <p:spPr>
          <a:xfrm>
            <a:off x="1741269" y="2600908"/>
            <a:ext cx="5128150" cy="1996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전체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987FBAD7-DCA3-4EB7-8644-0E0DC0D1FFC9}"/>
              </a:ext>
            </a:extLst>
          </p:cNvPr>
          <p:cNvGrpSpPr/>
          <p:nvPr/>
        </p:nvGrpSpPr>
        <p:grpSpPr>
          <a:xfrm>
            <a:off x="5632257" y="2446385"/>
            <a:ext cx="592800" cy="599447"/>
            <a:chOff x="1698114" y="4132094"/>
            <a:chExt cx="592800" cy="59944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74456D2A-68B7-41A2-B125-E372AEBDFE28}"/>
                </a:ext>
              </a:extLst>
            </p:cNvPr>
            <p:cNvSpPr/>
            <p:nvPr/>
          </p:nvSpPr>
          <p:spPr bwMode="auto">
            <a:xfrm>
              <a:off x="1698114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33B6DBBC-9CD3-40A4-9776-85A4DB15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914" y="4132094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623D5C45-AE74-4C79-B84D-C1C0D5C00B71}"/>
              </a:ext>
            </a:extLst>
          </p:cNvPr>
          <p:cNvGrpSpPr/>
          <p:nvPr/>
        </p:nvGrpSpPr>
        <p:grpSpPr>
          <a:xfrm>
            <a:off x="3017030" y="2925666"/>
            <a:ext cx="553370" cy="555499"/>
            <a:chOff x="1819191" y="4176042"/>
            <a:chExt cx="553370" cy="55549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368FC32E-2E7A-49D8-9BA7-1F29C6BB32FD}"/>
                </a:ext>
              </a:extLst>
            </p:cNvPr>
            <p:cNvSpPr/>
            <p:nvPr/>
          </p:nvSpPr>
          <p:spPr bwMode="auto">
            <a:xfrm>
              <a:off x="1970216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7D00B904-A367-42DD-B9F4-C16B3DCC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191" y="4176042"/>
              <a:ext cx="360000" cy="355000"/>
            </a:xfrm>
            <a:prstGeom prst="rect">
              <a:avLst/>
            </a:prstGeom>
          </p:spPr>
        </p:pic>
      </p:grpSp>
      <p:pic>
        <p:nvPicPr>
          <p:cNvPr id="105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864862" y="3856967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6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619672" y="2164788"/>
            <a:ext cx="5137538" cy="278272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551" y="2446385"/>
            <a:ext cx="1118105" cy="2319376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28BB9A87-4EE6-485E-8850-4EB64242328F}"/>
              </a:ext>
            </a:extLst>
          </p:cNvPr>
          <p:cNvSpPr/>
          <p:nvPr/>
        </p:nvSpPr>
        <p:spPr>
          <a:xfrm>
            <a:off x="299798" y="2300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568324" y="2164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5" y="3127970"/>
            <a:ext cx="828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6" y="2312876"/>
            <a:ext cx="571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87" y="2276872"/>
            <a:ext cx="819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610" y="527092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5897" y="52825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42" y="53311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3" y="53374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7524328" y="3856967"/>
            <a:ext cx="1264221" cy="1264221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이미지 필요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117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587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68A28815-52B7-47C6-8AC6-3F6C9E1C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A916D2FD-9DE0-4C8F-9708-F342D59E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533AAC1-8ECE-4682-8811-86DFF7BDD0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4A95BB1-0BBA-4D97-BDDD-31C8966887D7}"/>
              </a:ext>
            </a:extLst>
          </p:cNvPr>
          <p:cNvSpPr txBox="1"/>
          <p:nvPr/>
        </p:nvSpPr>
        <p:spPr>
          <a:xfrm>
            <a:off x="1741269" y="2600908"/>
            <a:ext cx="5128150" cy="1996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전체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987FBAD7-DCA3-4EB7-8644-0E0DC0D1FFC9}"/>
              </a:ext>
            </a:extLst>
          </p:cNvPr>
          <p:cNvGrpSpPr/>
          <p:nvPr/>
        </p:nvGrpSpPr>
        <p:grpSpPr>
          <a:xfrm>
            <a:off x="5632257" y="2446385"/>
            <a:ext cx="592800" cy="599447"/>
            <a:chOff x="1698114" y="4132094"/>
            <a:chExt cx="592800" cy="59944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74456D2A-68B7-41A2-B125-E372AEBDFE28}"/>
                </a:ext>
              </a:extLst>
            </p:cNvPr>
            <p:cNvSpPr/>
            <p:nvPr/>
          </p:nvSpPr>
          <p:spPr bwMode="auto">
            <a:xfrm>
              <a:off x="1698114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33B6DBBC-9CD3-40A4-9776-85A4DB15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914" y="4132094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623D5C45-AE74-4C79-B84D-C1C0D5C00B71}"/>
              </a:ext>
            </a:extLst>
          </p:cNvPr>
          <p:cNvGrpSpPr/>
          <p:nvPr/>
        </p:nvGrpSpPr>
        <p:grpSpPr>
          <a:xfrm>
            <a:off x="3017030" y="2925666"/>
            <a:ext cx="553370" cy="555499"/>
            <a:chOff x="1819191" y="4176042"/>
            <a:chExt cx="553370" cy="55549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368FC32E-2E7A-49D8-9BA7-1F29C6BB32FD}"/>
                </a:ext>
              </a:extLst>
            </p:cNvPr>
            <p:cNvSpPr/>
            <p:nvPr/>
          </p:nvSpPr>
          <p:spPr bwMode="auto">
            <a:xfrm>
              <a:off x="1970216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7D00B904-A367-42DD-B9F4-C16B3DCC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191" y="4176042"/>
              <a:ext cx="360000" cy="355000"/>
            </a:xfrm>
            <a:prstGeom prst="rect">
              <a:avLst/>
            </a:prstGeom>
          </p:spPr>
        </p:pic>
      </p:grpSp>
      <p:pic>
        <p:nvPicPr>
          <p:cNvPr id="105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864862" y="3856967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6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619672" y="2164788"/>
            <a:ext cx="5137538" cy="278272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551" y="2446385"/>
            <a:ext cx="1118105" cy="2319376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5" y="3127970"/>
            <a:ext cx="828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6" y="2312876"/>
            <a:ext cx="571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87" y="2276872"/>
            <a:ext cx="819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610" y="527092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5897" y="52825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42" y="53311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3" y="53374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CCCC65A-6EFB-46D8-881B-78565A1501A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D8E3EE32-683A-459A-8598-A33CDCC32F4F}"/>
              </a:ext>
            </a:extLst>
          </p:cNvPr>
          <p:cNvGrpSpPr/>
          <p:nvPr/>
        </p:nvGrpSpPr>
        <p:grpSpPr>
          <a:xfrm>
            <a:off x="175934" y="3158511"/>
            <a:ext cx="6667165" cy="2055207"/>
            <a:chOff x="179512" y="3307958"/>
            <a:chExt cx="6667165" cy="1965332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45A44B05-6B39-4AD5-9BF1-1B215AC85B9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A0EF3251-06C8-42C9-8230-095297C8DB58}"/>
                </a:ext>
              </a:extLst>
            </p:cNvPr>
            <p:cNvSpPr/>
            <p:nvPr/>
          </p:nvSpPr>
          <p:spPr>
            <a:xfrm>
              <a:off x="179512" y="3635493"/>
              <a:ext cx="6667165" cy="14496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xmlns="" id="{4FFD6DFB-AB78-433B-898C-D4D41E6E9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795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AD347583-98E4-4041-8190-BE8A96F470DC}"/>
              </a:ext>
            </a:extLst>
          </p:cNvPr>
          <p:cNvSpPr txBox="1"/>
          <p:nvPr/>
        </p:nvSpPr>
        <p:spPr>
          <a:xfrm>
            <a:off x="292746" y="3628371"/>
            <a:ext cx="651150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부분         은 전체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10F937C3-C12F-48B3-8D22-CA84746D5C3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68961"/>
          <a:stretch/>
        </p:blipFill>
        <p:spPr>
          <a:xfrm>
            <a:off x="935596" y="3695646"/>
            <a:ext cx="436931" cy="65985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14188EAD-D90F-4D2C-899F-540F992A846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5766" t="-4954" r="-487" b="4954"/>
          <a:stretch/>
        </p:blipFill>
        <p:spPr>
          <a:xfrm>
            <a:off x="2159732" y="3695646"/>
            <a:ext cx="629525" cy="659856"/>
          </a:xfrm>
          <a:prstGeom prst="rect">
            <a:avLst/>
          </a:prstGeom>
        </p:spPr>
      </p:pic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91598"/>
              </p:ext>
            </p:extLst>
          </p:nvPr>
        </p:nvGraphicFramePr>
        <p:xfrm>
          <a:off x="5233392" y="42583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7524328" y="3856967"/>
            <a:ext cx="1264221" cy="1264221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이미지 필요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6845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270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6_2_2_01.png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C164B77B-CD78-477A-AE4B-ED3CFC5BE5CE}"/>
              </a:ext>
            </a:extLst>
          </p:cNvPr>
          <p:cNvSpPr/>
          <p:nvPr/>
        </p:nvSpPr>
        <p:spPr>
          <a:xfrm>
            <a:off x="589564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79A28297-28AE-4C02-B6BD-DE8D0F43E0B1}"/>
              </a:ext>
            </a:extLst>
          </p:cNvPr>
          <p:cNvSpPr/>
          <p:nvPr/>
        </p:nvSpPr>
        <p:spPr>
          <a:xfrm>
            <a:off x="5023040" y="5036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A634268D-892E-40E2-A3ED-C35A9940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14B30E7B-2430-4ABF-A21B-7FDFDA80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1405493-1A7B-4589-B483-F885E7D0E43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03C25C7-87D3-42D8-B550-1ED3783AB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78" y="2024844"/>
            <a:ext cx="5209413" cy="138303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56987C58-117F-4AAC-8E3B-A309D206CE88}"/>
              </a:ext>
            </a:extLst>
          </p:cNvPr>
          <p:cNvSpPr/>
          <p:nvPr/>
        </p:nvSpPr>
        <p:spPr>
          <a:xfrm>
            <a:off x="815648" y="3645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112186" y="3733811"/>
            <a:ext cx="474759" cy="284368"/>
            <a:chOff x="2536046" y="296571"/>
            <a:chExt cx="822205" cy="492479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138208" y="4694640"/>
            <a:ext cx="478034" cy="275879"/>
            <a:chOff x="2559672" y="854955"/>
            <a:chExt cx="827878" cy="477778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687219" y="4491176"/>
            <a:ext cx="1342502" cy="518364"/>
            <a:chOff x="6012159" y="1680050"/>
            <a:chExt cx="1342502" cy="518364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6012159" y="1833284"/>
              <a:ext cx="11763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4661" y="1680050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1724254" y="3429000"/>
            <a:ext cx="636133" cy="1012193"/>
            <a:chOff x="7564801" y="2598522"/>
            <a:chExt cx="636133" cy="1012193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6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1" name="그룹 90"/>
          <p:cNvGrpSpPr/>
          <p:nvPr/>
        </p:nvGrpSpPr>
        <p:grpSpPr>
          <a:xfrm>
            <a:off x="4443546" y="3701443"/>
            <a:ext cx="474759" cy="284368"/>
            <a:chOff x="2536046" y="296571"/>
            <a:chExt cx="822205" cy="492479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469568" y="4662272"/>
            <a:ext cx="478034" cy="275879"/>
            <a:chOff x="2559672" y="854955"/>
            <a:chExt cx="827878" cy="477778"/>
          </a:xfrm>
        </p:grpSpPr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018579" y="4458808"/>
            <a:ext cx="1342502" cy="518364"/>
            <a:chOff x="6012159" y="1680050"/>
            <a:chExt cx="1342502" cy="518364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59" y="1833284"/>
              <a:ext cx="11763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4661" y="1680050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5055614" y="3396632"/>
            <a:ext cx="636133" cy="1012193"/>
            <a:chOff x="7564801" y="2598522"/>
            <a:chExt cx="636133" cy="1012193"/>
          </a:xfrm>
        </p:grpSpPr>
        <p:grpSp>
          <p:nvGrpSpPr>
            <p:cNvPr id="101" name="그룹 100">
              <a:extLst>
                <a:ext uri="{FF2B5EF4-FFF2-40B4-BE49-F238E27FC236}">
                  <a16:creationId xmlns="" xmlns:a16="http://schemas.microsoft.com/office/drawing/2014/main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="" xmlns:a16="http://schemas.microsoft.com/office/drawing/2014/main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="" xmlns:a16="http://schemas.microsoft.com/office/drawing/2014/main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0" name="직선 연결선 109">
                  <a:extLst>
                    <a:ext uri="{FF2B5EF4-FFF2-40B4-BE49-F238E27FC236}">
                      <a16:creationId xmlns="" xmlns:a16="http://schemas.microsoft.com/office/drawing/2014/main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2" name="Picture 4">
              <a:extLst>
                <a:ext uri="{FF2B5EF4-FFF2-40B4-BE49-F238E27FC236}">
                  <a16:creationId xmlns="" xmlns:a16="http://schemas.microsoft.com/office/drawing/2014/main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">
              <a:extLst>
                <a:ext uri="{FF2B5EF4-FFF2-40B4-BE49-F238E27FC236}">
                  <a16:creationId xmlns=""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타원 67"/>
          <p:cNvSpPr/>
          <p:nvPr/>
        </p:nvSpPr>
        <p:spPr>
          <a:xfrm>
            <a:off x="7524328" y="3856967"/>
            <a:ext cx="1264221" cy="1264221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/>
              <a:t>이미지 필요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A634268D-892E-40E2-A3ED-C35A9940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14B30E7B-2430-4ABF-A21B-7FDFDA80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1405493-1A7B-4589-B483-F885E7D0E43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2">
            <a:extLst>
              <a:ext uri="{FF2B5EF4-FFF2-40B4-BE49-F238E27FC236}">
                <a16:creationId xmlns:a16="http://schemas.microsoft.com/office/drawing/2014/main" xmlns="" id="{9E733843-4507-41EC-B9A6-8A9CB156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5" y="3609020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DE2C4F9-D509-43B6-9495-579E2AA77BE1}"/>
              </a:ext>
            </a:extLst>
          </p:cNvPr>
          <p:cNvGrpSpPr/>
          <p:nvPr/>
        </p:nvGrpSpPr>
        <p:grpSpPr>
          <a:xfrm>
            <a:off x="538003" y="4310781"/>
            <a:ext cx="839647" cy="439300"/>
            <a:chOff x="2544838" y="896415"/>
            <a:chExt cx="820821" cy="405959"/>
          </a:xfrm>
        </p:grpSpPr>
        <p:pic>
          <p:nvPicPr>
            <p:cNvPr id="47" name="Picture 3">
              <a:extLst>
                <a:ext uri="{FF2B5EF4-FFF2-40B4-BE49-F238E27FC236}">
                  <a16:creationId xmlns:a16="http://schemas.microsoft.com/office/drawing/2014/main" xmlns="" id="{CDBB2541-1FC1-4AF7-9065-5411F085B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FE6CFC1-56A0-4884-AEA4-42197821D159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22AF33D0-660F-4985-87D0-F15639DDC1F0}"/>
                  </a:ext>
                </a:extLst>
              </p:cNvPr>
              <p:cNvSpPr/>
              <p:nvPr/>
            </p:nvSpPr>
            <p:spPr bwMode="auto">
              <a:xfrm>
                <a:off x="1662072" y="3519279"/>
                <a:ext cx="360000" cy="7119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sz="20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2AF33D0-660F-4985-87D0-F15639DDC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2072" y="3519279"/>
                <a:ext cx="360000" cy="711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04B79C5-33D2-4CF0-8764-6DBAD0969EB8}"/>
              </a:ext>
            </a:extLst>
          </p:cNvPr>
          <p:cNvSpPr/>
          <p:nvPr/>
        </p:nvSpPr>
        <p:spPr bwMode="auto">
          <a:xfrm>
            <a:off x="1326097" y="4276803"/>
            <a:ext cx="1126298" cy="484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01BDA4F7-9B81-4E30-B078-AF7B77E62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1740" y="334611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6B8415AE-D123-4895-A77B-627ACDC41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2395" y="4142501"/>
            <a:ext cx="360000" cy="355000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xmlns="" id="{7C198C69-D9D9-49FB-86B4-D77FBFE7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05" y="3609020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E12DD513-96D5-4B70-81DF-16174E3C6318}"/>
              </a:ext>
            </a:extLst>
          </p:cNvPr>
          <p:cNvGrpSpPr/>
          <p:nvPr/>
        </p:nvGrpSpPr>
        <p:grpSpPr>
          <a:xfrm>
            <a:off x="4050053" y="4310781"/>
            <a:ext cx="839647" cy="439300"/>
            <a:chOff x="2544838" y="896415"/>
            <a:chExt cx="820821" cy="405959"/>
          </a:xfrm>
        </p:grpSpPr>
        <p:pic>
          <p:nvPicPr>
            <p:cNvPr id="58" name="Picture 3">
              <a:extLst>
                <a:ext uri="{FF2B5EF4-FFF2-40B4-BE49-F238E27FC236}">
                  <a16:creationId xmlns:a16="http://schemas.microsoft.com/office/drawing/2014/main" xmlns="" id="{A07DF0B6-3401-49A4-A011-753D1C901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D6795EF2-58A9-41A4-A977-8A6A14F80661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628DB3A3-2DCA-41B6-B543-76488FC35F71}"/>
                  </a:ext>
                </a:extLst>
              </p:cNvPr>
              <p:cNvSpPr/>
              <p:nvPr/>
            </p:nvSpPr>
            <p:spPr bwMode="auto">
              <a:xfrm>
                <a:off x="5174122" y="3519279"/>
                <a:ext cx="360000" cy="7119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kumimoji="1" lang="ko-KR" altLang="en-US" sz="20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28DB3A3-2DCA-41B6-B543-76488FC35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4122" y="3519279"/>
                <a:ext cx="360000" cy="711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4F14ED0-8980-4BC4-88E0-D310EED97B57}"/>
              </a:ext>
            </a:extLst>
          </p:cNvPr>
          <p:cNvSpPr/>
          <p:nvPr/>
        </p:nvSpPr>
        <p:spPr bwMode="auto">
          <a:xfrm>
            <a:off x="4838147" y="4276803"/>
            <a:ext cx="1126298" cy="484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F658F92C-8C50-43C1-A7B9-E3CB7D6FB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3790" y="3346110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A962DE83-B03F-423B-A6A3-6DD274C50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445" y="4142501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03C25C7-87D3-42D8-B550-1ED3783AB2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604" y="2009966"/>
            <a:ext cx="5209413" cy="13830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2D9AB1D-5DC7-48AA-AD5E-7249D610CDAD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07D2291B-4C20-454E-ACC7-3351F10ABBEB}"/>
              </a:ext>
            </a:extLst>
          </p:cNvPr>
          <p:cNvGrpSpPr/>
          <p:nvPr/>
        </p:nvGrpSpPr>
        <p:grpSpPr>
          <a:xfrm>
            <a:off x="175934" y="2540176"/>
            <a:ext cx="6667165" cy="2673511"/>
            <a:chOff x="179512" y="2716681"/>
            <a:chExt cx="6667165" cy="2556609"/>
          </a:xfrm>
        </p:grpSpPr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BCBF69AB-1F32-45FC-955F-2A75B89AD09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1719AD24-CCAE-4AEE-8654-551D2086BB19}"/>
                </a:ext>
              </a:extLst>
            </p:cNvPr>
            <p:cNvSpPr/>
            <p:nvPr/>
          </p:nvSpPr>
          <p:spPr>
            <a:xfrm>
              <a:off x="179512" y="3084625"/>
              <a:ext cx="6667165" cy="20005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xmlns="" id="{AE184844-E21F-4C44-8DCA-9467A44F3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1668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4F726D12-3603-4FA5-8B45-6DEA19BF99C4}"/>
              </a:ext>
            </a:extLst>
          </p:cNvPr>
          <p:cNvSpPr txBox="1"/>
          <p:nvPr/>
        </p:nvSpPr>
        <p:spPr>
          <a:xfrm>
            <a:off x="292746" y="3068960"/>
            <a:ext cx="65115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색칠한 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쓰고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BC6CD6EB-FF02-49E1-9B74-8448E1D5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5" y="322897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CB742CC3-4C86-4BC6-A2EB-FD667709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5" y="41130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8030"/>
              </p:ext>
            </p:extLst>
          </p:nvPr>
        </p:nvGraphicFramePr>
        <p:xfrm>
          <a:off x="5976156" y="30329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27431"/>
              </p:ext>
            </p:extLst>
          </p:nvPr>
        </p:nvGraphicFramePr>
        <p:xfrm>
          <a:off x="440684" y="432906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3180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42660</TotalTime>
  <Words>1279</Words>
  <Application>Microsoft Office PowerPoint</Application>
  <PresentationFormat>화면 슬라이드 쇼(4:3)</PresentationFormat>
  <Paragraphs>457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7524</cp:revision>
  <dcterms:created xsi:type="dcterms:W3CDTF">2008-07-15T12:19:11Z</dcterms:created>
  <dcterms:modified xsi:type="dcterms:W3CDTF">2022-03-27T10:13:59Z</dcterms:modified>
</cp:coreProperties>
</file>