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87" r:id="rId4"/>
    <p:sldId id="1434" r:id="rId5"/>
    <p:sldId id="1338" r:id="rId6"/>
    <p:sldId id="1436" r:id="rId7"/>
    <p:sldId id="1435" r:id="rId8"/>
    <p:sldId id="1390" r:id="rId9"/>
    <p:sldId id="1437" r:id="rId10"/>
    <p:sldId id="1438" r:id="rId11"/>
    <p:sldId id="1372" r:id="rId12"/>
    <p:sldId id="1391" r:id="rId13"/>
    <p:sldId id="1439" r:id="rId14"/>
    <p:sldId id="1345" r:id="rId15"/>
    <p:sldId id="1394" r:id="rId16"/>
    <p:sldId id="1440" r:id="rId17"/>
    <p:sldId id="1348" r:id="rId18"/>
    <p:sldId id="1396" r:id="rId19"/>
    <p:sldId id="1431" r:id="rId20"/>
    <p:sldId id="1397" r:id="rId21"/>
    <p:sldId id="1398" r:id="rId22"/>
    <p:sldId id="1432" r:id="rId23"/>
    <p:sldId id="1406" r:id="rId24"/>
    <p:sldId id="1407" r:id="rId25"/>
    <p:sldId id="1441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E6D8"/>
    <a:srgbClr val="FFFBF5"/>
    <a:srgbClr val="D53181"/>
    <a:srgbClr val="EA98C0"/>
    <a:srgbClr val="336600"/>
    <a:srgbClr val="C3D69B"/>
    <a:srgbClr val="BBDECB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96686" autoAdjust="0"/>
  </p:normalViewPr>
  <p:slideViewPr>
    <p:cSldViewPr>
      <p:cViewPr varScale="1">
        <p:scale>
          <a:sx n="99" d="100"/>
          <a:sy n="99" d="100"/>
        </p:scale>
        <p:origin x="408" y="39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34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2300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suhi_p_0402_03_0006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18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8.png"/><Relationship Id="rId7" Type="http://schemas.openxmlformats.org/officeDocument/2006/relationships/image" Target="../media/image40.png"/><Relationship Id="rId12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jpeg"/><Relationship Id="rId10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5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24.png"/><Relationship Id="rId9" Type="http://schemas.openxmlformats.org/officeDocument/2006/relationships/image" Target="../media/image1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.jpe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25.png"/><Relationship Id="rId10" Type="http://schemas.openxmlformats.org/officeDocument/2006/relationships/image" Target="../media/image12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561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73BDB91-C93A-A7B5-DF7A-9D74A87F5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6200" y="2879288"/>
            <a:ext cx="1794933" cy="1837267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065A49-650A-1183-CC65-7F6D1E0FD85B}"/>
              </a:ext>
            </a:extLst>
          </p:cNvPr>
          <p:cNvSpPr/>
          <p:nvPr/>
        </p:nvSpPr>
        <p:spPr>
          <a:xfrm>
            <a:off x="215516" y="4194375"/>
            <a:ext cx="6667165" cy="805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8">
            <a:extLst>
              <a:ext uri="{FF2B5EF4-FFF2-40B4-BE49-F238E27FC236}">
                <a16:creationId xmlns:a16="http://schemas.microsoft.com/office/drawing/2014/main" id="{90CF869E-802B-CD34-1E4A-A11D59AD48DC}"/>
              </a:ext>
            </a:extLst>
          </p:cNvPr>
          <p:cNvSpPr/>
          <p:nvPr/>
        </p:nvSpPr>
        <p:spPr>
          <a:xfrm>
            <a:off x="366053" y="403235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06E544-1651-6059-094C-69585A15E4E5}"/>
              </a:ext>
            </a:extLst>
          </p:cNvPr>
          <p:cNvSpPr txBox="1"/>
          <p:nvPr/>
        </p:nvSpPr>
        <p:spPr>
          <a:xfrm>
            <a:off x="395461" y="4356393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색칠된 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5498222F-57E4-4A67-49C3-5393ADAE199F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  <p:sp>
        <p:nvSpPr>
          <p:cNvPr id="54" name="타원 18">
            <a:extLst>
              <a:ext uri="{FF2B5EF4-FFF2-40B4-BE49-F238E27FC236}">
                <a16:creationId xmlns:a16="http://schemas.microsoft.com/office/drawing/2014/main" id="{5CE36B40-AF45-C11B-E7B4-3C0FDB7807E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2110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33755"/>
              </p:ext>
            </p:extLst>
          </p:nvPr>
        </p:nvGraphicFramePr>
        <p:xfrm>
          <a:off x="89718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6A193F7-D5AB-2DE0-88EC-52BAA6DFBA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7758"/>
          <a:stretch/>
        </p:blipFill>
        <p:spPr>
          <a:xfrm>
            <a:off x="614636" y="2541709"/>
            <a:ext cx="6369632" cy="96398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555728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CFD39A-A35F-CAAA-0CA4-986DCDEEC7FD}"/>
              </a:ext>
            </a:extLst>
          </p:cNvPr>
          <p:cNvSpPr txBox="1"/>
          <p:nvPr/>
        </p:nvSpPr>
        <p:spPr>
          <a:xfrm>
            <a:off x="3239852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828F7D-3508-00A7-F6FE-DC96C8B2A333}"/>
              </a:ext>
            </a:extLst>
          </p:cNvPr>
          <p:cNvSpPr txBox="1"/>
          <p:nvPr/>
        </p:nvSpPr>
        <p:spPr>
          <a:xfrm>
            <a:off x="5950103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537BB6-BD54-5159-8A4B-8B4E40BE23A1}"/>
              </a:ext>
            </a:extLst>
          </p:cNvPr>
          <p:cNvSpPr txBox="1"/>
          <p:nvPr/>
        </p:nvSpPr>
        <p:spPr>
          <a:xfrm>
            <a:off x="1744364" y="3872877"/>
            <a:ext cx="30603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            ＝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8881ECE-2ADE-2EC2-D59D-A5AEA70E1F8B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23535D80-53DD-4C78-740D-D8D42D25E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FFF45B-3126-92F5-F795-DC59F825844D}"/>
              </a:ext>
            </a:extLst>
          </p:cNvPr>
          <p:cNvSpPr/>
          <p:nvPr/>
        </p:nvSpPr>
        <p:spPr bwMode="auto"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6FFEFD8-0FC5-D440-E238-7E0A46D63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E7A3DABC-3774-729B-1392-F73F3FEE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0" y="1654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18">
            <a:extLst>
              <a:ext uri="{FF2B5EF4-FFF2-40B4-BE49-F238E27FC236}">
                <a16:creationId xmlns:a16="http://schemas.microsoft.com/office/drawing/2014/main" id="{F72F8FDB-F27B-AD24-4D03-2FE7C2D8FED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7" name="직사각형 36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D0EA228-26CF-63B7-8457-4CA6A7B1C19C}"/>
              </a:ext>
            </a:extLst>
          </p:cNvPr>
          <p:cNvSpPr txBox="1"/>
          <p:nvPr/>
        </p:nvSpPr>
        <p:spPr>
          <a:xfrm>
            <a:off x="1744364" y="3872877"/>
            <a:ext cx="306034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＋            ＝ 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82B7F0-54A1-4EF3-AE2B-CECE3E71869D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4622184-D80A-DF11-EACA-C06D07699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1D0CDC-B40F-269D-173F-612EA345A014}"/>
              </a:ext>
            </a:extLst>
          </p:cNvPr>
          <p:cNvSpPr/>
          <p:nvPr/>
        </p:nvSpPr>
        <p:spPr bwMode="auto"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2BE098A-C7D6-71DA-356D-8CDED4015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75556"/>
              </p:ext>
            </p:extLst>
          </p:nvPr>
        </p:nvGraphicFramePr>
        <p:xfrm>
          <a:off x="89718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pop_01_bg.svg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" y="2723384"/>
            <a:ext cx="6141325" cy="40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555728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CFD39A-A35F-CAAA-0CA4-986DCDEEC7FD}"/>
              </a:ext>
            </a:extLst>
          </p:cNvPr>
          <p:cNvSpPr txBox="1"/>
          <p:nvPr/>
        </p:nvSpPr>
        <p:spPr>
          <a:xfrm>
            <a:off x="3239852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828F7D-3508-00A7-F6FE-DC96C8B2A333}"/>
              </a:ext>
            </a:extLst>
          </p:cNvPr>
          <p:cNvSpPr txBox="1"/>
          <p:nvPr/>
        </p:nvSpPr>
        <p:spPr>
          <a:xfrm>
            <a:off x="5950103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E7A3DABC-3774-729B-1392-F73F3FEE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0" y="1654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18">
            <a:extLst>
              <a:ext uri="{FF2B5EF4-FFF2-40B4-BE49-F238E27FC236}">
                <a16:creationId xmlns:a16="http://schemas.microsoft.com/office/drawing/2014/main" id="{BB5D4DBB-B69B-B86E-2106-AC4AD030E48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6A193F7-D5AB-2DE0-88EC-52BAA6DFBA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7758"/>
          <a:stretch/>
        </p:blipFill>
        <p:spPr>
          <a:xfrm>
            <a:off x="614636" y="2541709"/>
            <a:ext cx="6369632" cy="96398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2869125-0678-F7A0-22FC-F6EFAF9FBD2F}"/>
              </a:ext>
            </a:extLst>
          </p:cNvPr>
          <p:cNvSpPr txBox="1"/>
          <p:nvPr/>
        </p:nvSpPr>
        <p:spPr>
          <a:xfrm>
            <a:off x="555728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CFD39A-A35F-CAAA-0CA4-986DCDEEC7FD}"/>
              </a:ext>
            </a:extLst>
          </p:cNvPr>
          <p:cNvSpPr txBox="1"/>
          <p:nvPr/>
        </p:nvSpPr>
        <p:spPr>
          <a:xfrm>
            <a:off x="3239852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828F7D-3508-00A7-F6FE-DC96C8B2A333}"/>
              </a:ext>
            </a:extLst>
          </p:cNvPr>
          <p:cNvSpPr txBox="1"/>
          <p:nvPr/>
        </p:nvSpPr>
        <p:spPr>
          <a:xfrm>
            <a:off x="5950103" y="3122514"/>
            <a:ext cx="41669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537BB6-BD54-5159-8A4B-8B4E40BE23A1}"/>
              </a:ext>
            </a:extLst>
          </p:cNvPr>
          <p:cNvSpPr txBox="1"/>
          <p:nvPr/>
        </p:nvSpPr>
        <p:spPr>
          <a:xfrm>
            <a:off x="1744364" y="3872877"/>
            <a:ext cx="306034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            ＝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8881ECE-2ADE-2EC2-D59D-A5AEA70E1F8B}"/>
              </a:ext>
            </a:extLst>
          </p:cNvPr>
          <p:cNvSpPr/>
          <p:nvPr/>
        </p:nvSpPr>
        <p:spPr bwMode="auto">
          <a:xfrm>
            <a:off x="308241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23535D80-53DD-4C78-740D-D8D42D25E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091" y="3663333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FFF45B-3126-92F5-F795-DC59F825844D}"/>
              </a:ext>
            </a:extLst>
          </p:cNvPr>
          <p:cNvSpPr/>
          <p:nvPr/>
        </p:nvSpPr>
        <p:spPr bwMode="auto">
          <a:xfrm>
            <a:off x="4208237" y="3868951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6FFEFD8-0FC5-D440-E238-7E0A46D63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4911" y="3663333"/>
            <a:ext cx="360000" cy="355000"/>
          </a:xfrm>
          <a:prstGeom prst="rect">
            <a:avLst/>
          </a:prstGeom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E7A3DABC-3774-729B-1392-F73F3FEE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0" y="1654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217AC13-08B5-55FB-8DD9-5EDF0D62ACD3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A0A7BA-69B2-0930-E848-E90E79167DC8}"/>
              </a:ext>
            </a:extLst>
          </p:cNvPr>
          <p:cNvSpPr/>
          <p:nvPr/>
        </p:nvSpPr>
        <p:spPr>
          <a:xfrm>
            <a:off x="215516" y="4292798"/>
            <a:ext cx="6667165" cy="7074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38">
            <a:extLst>
              <a:ext uri="{FF2B5EF4-FFF2-40B4-BE49-F238E27FC236}">
                <a16:creationId xmlns:a16="http://schemas.microsoft.com/office/drawing/2014/main" id="{0A47F03F-9CD1-FB65-5A92-3F81724CCE59}"/>
              </a:ext>
            </a:extLst>
          </p:cNvPr>
          <p:cNvSpPr/>
          <p:nvPr/>
        </p:nvSpPr>
        <p:spPr>
          <a:xfrm>
            <a:off x="361249" y="413078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E10219-65D7-5676-8707-62C74952367B}"/>
              </a:ext>
            </a:extLst>
          </p:cNvPr>
          <p:cNvSpPr txBox="1"/>
          <p:nvPr/>
        </p:nvSpPr>
        <p:spPr>
          <a:xfrm>
            <a:off x="429791" y="4415469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눈금 한 칸의 크기는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간 다음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더 가면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간 것과 같으므로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B4CE90F3-29B6-4AAB-957D-99E7161018D7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타원 18">
            <a:extLst>
              <a:ext uri="{FF2B5EF4-FFF2-40B4-BE49-F238E27FC236}">
                <a16:creationId xmlns:a16="http://schemas.microsoft.com/office/drawing/2014/main" id="{30172753-1465-3A90-8299-AE3469DB258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8796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CD73134E-244C-B0CF-6D85-F13F3AD7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71405"/>
              </p:ext>
            </p:extLst>
          </p:nvPr>
        </p:nvGraphicFramePr>
        <p:xfrm>
          <a:off x="2248312" y="3093645"/>
          <a:ext cx="2800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39325"/>
              </p:ext>
            </p:extLst>
          </p:nvPr>
        </p:nvGraphicFramePr>
        <p:xfrm>
          <a:off x="791580" y="2744924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52345"/>
              </p:ext>
            </p:extLst>
          </p:nvPr>
        </p:nvGraphicFramePr>
        <p:xfrm>
          <a:off x="5610429" y="270092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95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18">
            <a:extLst>
              <a:ext uri="{FF2B5EF4-FFF2-40B4-BE49-F238E27FC236}">
                <a16:creationId xmlns:a16="http://schemas.microsoft.com/office/drawing/2014/main" id="{6F79E4CB-8075-BD9F-28D7-8672F7B1CC1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0" name="직사각형 3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5">
            <a:extLst>
              <a:ext uri="{FF2B5EF4-FFF2-40B4-BE49-F238E27FC236}">
                <a16:creationId xmlns:a16="http://schemas.microsoft.com/office/drawing/2014/main" id="{0E917BD8-FB3A-03F7-2116-40A2F024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74FCAD24-5D36-42C1-DA6A-84FC059E3F2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67B644D6-BBEF-DDA7-6D15-E5A85036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32013"/>
              </p:ext>
            </p:extLst>
          </p:nvPr>
        </p:nvGraphicFramePr>
        <p:xfrm>
          <a:off x="2248312" y="3093645"/>
          <a:ext cx="2800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88429"/>
              </p:ext>
            </p:extLst>
          </p:nvPr>
        </p:nvGraphicFramePr>
        <p:xfrm>
          <a:off x="791580" y="2744924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34746"/>
              </p:ext>
            </p:extLst>
          </p:nvPr>
        </p:nvGraphicFramePr>
        <p:xfrm>
          <a:off x="5610429" y="270092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65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18">
            <a:extLst>
              <a:ext uri="{FF2B5EF4-FFF2-40B4-BE49-F238E27FC236}">
                <a16:creationId xmlns:a16="http://schemas.microsoft.com/office/drawing/2014/main" id="{610B9AE8-F262-29F5-7F7D-A077C31D97C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CD73134E-244C-B0CF-6D85-F13F3AD7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28679"/>
              </p:ext>
            </p:extLst>
          </p:nvPr>
        </p:nvGraphicFramePr>
        <p:xfrm>
          <a:off x="2248312" y="3093645"/>
          <a:ext cx="2800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01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2814659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3475177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148" y="4094640"/>
            <a:ext cx="360000" cy="355000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82810"/>
              </p:ext>
            </p:extLst>
          </p:nvPr>
        </p:nvGraphicFramePr>
        <p:xfrm>
          <a:off x="791580" y="2744924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95655"/>
              </p:ext>
            </p:extLst>
          </p:nvPr>
        </p:nvGraphicFramePr>
        <p:xfrm>
          <a:off x="5610429" y="270092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4380" y="3881551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5865" y="4118116"/>
            <a:ext cx="360000" cy="355000"/>
          </a:xfrm>
          <a:prstGeom prst="rect">
            <a:avLst/>
          </a:prstGeom>
        </p:spPr>
      </p:pic>
      <p:pic>
        <p:nvPicPr>
          <p:cNvPr id="95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45CE97-8689-DAAD-61BB-F34118A34BE3}"/>
              </a:ext>
            </a:extLst>
          </p:cNvPr>
          <p:cNvSpPr/>
          <p:nvPr/>
        </p:nvSpPr>
        <p:spPr>
          <a:xfrm>
            <a:off x="215516" y="4191349"/>
            <a:ext cx="6667165" cy="80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8">
            <a:extLst>
              <a:ext uri="{FF2B5EF4-FFF2-40B4-BE49-F238E27FC236}">
                <a16:creationId xmlns:a16="http://schemas.microsoft.com/office/drawing/2014/main" id="{922294AF-9758-FAA3-8604-5A7D22681D49}"/>
              </a:ext>
            </a:extLst>
          </p:cNvPr>
          <p:cNvSpPr/>
          <p:nvPr/>
        </p:nvSpPr>
        <p:spPr>
          <a:xfrm>
            <a:off x="361249" y="402933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E2006D-9C06-49A1-ECC9-854C7CB31C76}"/>
              </a:ext>
            </a:extLst>
          </p:cNvPr>
          <p:cNvSpPr txBox="1"/>
          <p:nvPr/>
        </p:nvSpPr>
        <p:spPr>
          <a:xfrm>
            <a:off x="568146" y="4365104"/>
            <a:ext cx="605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id="{C9A8582E-C03F-21FF-5EF2-BD604C5316AF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F5F08A-70B3-7301-E910-F64B3CF659CF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타원 18">
            <a:extLst>
              <a:ext uri="{FF2B5EF4-FFF2-40B4-BE49-F238E27FC236}">
                <a16:creationId xmlns:a16="http://schemas.microsoft.com/office/drawing/2014/main" id="{ACB92309-88FD-5AEF-793A-AA43C3C2D2B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4103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241046E-E896-AFDD-96E1-4ED406AD1079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7C32F7-C240-0EA2-21B4-0D508535488C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7F6C197-4336-D932-F56F-2132D3328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78D6067-F764-C3C6-1A65-7FC518329E03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4FDDB0-5100-C0C7-62AE-DBC4534D2D27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8324BF6-D79E-D798-6501-7F04F3A8F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96911"/>
              </p:ext>
            </p:extLst>
          </p:nvPr>
        </p:nvGraphicFramePr>
        <p:xfrm>
          <a:off x="1607903" y="2996952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81185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3339" y="4414147"/>
            <a:ext cx="360000" cy="355000"/>
          </a:xfrm>
          <a:prstGeom prst="rect">
            <a:avLst/>
          </a:prstGeom>
        </p:spPr>
      </p:pic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88561"/>
              </p:ext>
            </p:extLst>
          </p:nvPr>
        </p:nvGraphicFramePr>
        <p:xfrm>
          <a:off x="4426853" y="2996952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63080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289" y="4414147"/>
            <a:ext cx="360000" cy="355000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2998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18">
            <a:extLst>
              <a:ext uri="{FF2B5EF4-FFF2-40B4-BE49-F238E27FC236}">
                <a16:creationId xmlns:a16="http://schemas.microsoft.com/office/drawing/2014/main" id="{2B73F065-109A-31FA-A175-61539261964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50" name="직사각형 4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TextBox 5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43">
            <a:extLst>
              <a:ext uri="{FF2B5EF4-FFF2-40B4-BE49-F238E27FC236}">
                <a16:creationId xmlns:a16="http://schemas.microsoft.com/office/drawing/2014/main" id="{20A778B6-AD19-E04F-9F7E-70F215787F3D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349CA0C1-9E85-381F-1D59-F758B598D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241046E-E896-AFDD-96E1-4ED406AD1079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7C32F7-C240-0EA2-21B4-0D508535488C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67F6C197-4336-D932-F56F-2132D3328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78D6067-F764-C3C6-1A65-7FC518329E03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04FDDB0-5100-C0C7-62AE-DBC4534D2D27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8324BF6-D79E-D798-6501-7F04F3A8F8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53054"/>
              </p:ext>
            </p:extLst>
          </p:nvPr>
        </p:nvGraphicFramePr>
        <p:xfrm>
          <a:off x="1607903" y="2996952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81185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339" y="4414147"/>
            <a:ext cx="360000" cy="355000"/>
          </a:xfrm>
          <a:prstGeom prst="rect">
            <a:avLst/>
          </a:prstGeom>
        </p:spPr>
      </p:pic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26526"/>
              </p:ext>
            </p:extLst>
          </p:nvPr>
        </p:nvGraphicFramePr>
        <p:xfrm>
          <a:off x="4426853" y="2996952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630804" y="4177582"/>
            <a:ext cx="779657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noFill/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289" y="4414147"/>
            <a:ext cx="360000" cy="355000"/>
          </a:xfrm>
          <a:prstGeom prst="rect">
            <a:avLst/>
          </a:prstGeom>
        </p:spPr>
      </p:pic>
      <p:sp>
        <p:nvSpPr>
          <p:cNvPr id="26" name="타원 18">
            <a:extLst>
              <a:ext uri="{FF2B5EF4-FFF2-40B4-BE49-F238E27FC236}">
                <a16:creationId xmlns:a16="http://schemas.microsoft.com/office/drawing/2014/main" id="{F61603EB-275B-A5FA-F0C2-107E89E145E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D39E6B2-ABC9-EDD6-5066-71799A03A412}"/>
              </a:ext>
            </a:extLst>
          </p:cNvPr>
          <p:cNvSpPr txBox="1"/>
          <p:nvPr/>
        </p:nvSpPr>
        <p:spPr>
          <a:xfrm>
            <a:off x="1544064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41046E-E896-AFDD-96E1-4ED406AD1079}"/>
              </a:ext>
            </a:extLst>
          </p:cNvPr>
          <p:cNvSpPr txBox="1"/>
          <p:nvPr/>
        </p:nvSpPr>
        <p:spPr>
          <a:xfrm>
            <a:off x="1149092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7C32F7-C240-0EA2-21B4-0D508535488C}"/>
              </a:ext>
            </a:extLst>
          </p:cNvPr>
          <p:cNvSpPr/>
          <p:nvPr/>
        </p:nvSpPr>
        <p:spPr bwMode="auto">
          <a:xfrm>
            <a:off x="2238603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7F6C197-4336-D932-F56F-2132D3328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30" y="2198896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78D6067-F764-C3C6-1A65-7FC518329E03}"/>
              </a:ext>
            </a:extLst>
          </p:cNvPr>
          <p:cNvSpPr txBox="1"/>
          <p:nvPr/>
        </p:nvSpPr>
        <p:spPr>
          <a:xfrm>
            <a:off x="3935718" y="2359598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4FDDB0-5100-C0C7-62AE-DBC4534D2D27}"/>
              </a:ext>
            </a:extLst>
          </p:cNvPr>
          <p:cNvSpPr/>
          <p:nvPr/>
        </p:nvSpPr>
        <p:spPr bwMode="auto">
          <a:xfrm>
            <a:off x="5025229" y="2359598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8324BF6-D79E-D798-6501-7F04F3A8F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056" y="2198896"/>
            <a:ext cx="360000" cy="355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7D9FA5B-882E-F715-5B97-2697C67B9549}"/>
              </a:ext>
            </a:extLst>
          </p:cNvPr>
          <p:cNvSpPr txBox="1"/>
          <p:nvPr/>
        </p:nvSpPr>
        <p:spPr>
          <a:xfrm>
            <a:off x="1669505" y="3384362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0   .   8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646A4F-1F56-30AF-0440-6A15A36FFEC9}"/>
              </a:ext>
            </a:extLst>
          </p:cNvPr>
          <p:cNvSpPr txBox="1"/>
          <p:nvPr/>
        </p:nvSpPr>
        <p:spPr>
          <a:xfrm>
            <a:off x="1295636" y="3769083"/>
            <a:ext cx="14401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2   .   4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F3C9384-107C-968C-1A8F-E6E932D2D574}"/>
              </a:ext>
            </a:extLst>
          </p:cNvPr>
          <p:cNvCxnSpPr/>
          <p:nvPr/>
        </p:nvCxnSpPr>
        <p:spPr bwMode="auto">
          <a:xfrm>
            <a:off x="1260257" y="4257092"/>
            <a:ext cx="15367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1680794-B0AF-48CB-937D-3AFCA4A66E3A}"/>
              </a:ext>
            </a:extLst>
          </p:cNvPr>
          <p:cNvSpPr/>
          <p:nvPr/>
        </p:nvSpPr>
        <p:spPr bwMode="auto">
          <a:xfrm>
            <a:off x="1747888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5DE18083-29C0-BEA7-2952-5C4254C6D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620" y="4165163"/>
            <a:ext cx="360000" cy="3550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8857E136-9775-0E35-FFFD-B0DC760C02C1}"/>
              </a:ext>
            </a:extLst>
          </p:cNvPr>
          <p:cNvSpPr/>
          <p:nvPr/>
        </p:nvSpPr>
        <p:spPr bwMode="auto">
          <a:xfrm>
            <a:off x="2289371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3415F3E0-06FA-C9F7-B6BC-16B66AD64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103" y="4165163"/>
            <a:ext cx="360000" cy="3550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9090A67-A675-1662-3586-51C8F9428C54}"/>
              </a:ext>
            </a:extLst>
          </p:cNvPr>
          <p:cNvSpPr txBox="1"/>
          <p:nvPr/>
        </p:nvSpPr>
        <p:spPr>
          <a:xfrm>
            <a:off x="4350866" y="4354396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.   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6ED3D1-0781-A136-E1C3-CCCDF1491B40}"/>
              </a:ext>
            </a:extLst>
          </p:cNvPr>
          <p:cNvSpPr txBox="1"/>
          <p:nvPr/>
        </p:nvSpPr>
        <p:spPr>
          <a:xfrm>
            <a:off x="4476307" y="3384362"/>
            <a:ext cx="1066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3   .   5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E14F18-1A0D-61C7-0758-40151FFF5FB6}"/>
              </a:ext>
            </a:extLst>
          </p:cNvPr>
          <p:cNvSpPr txBox="1"/>
          <p:nvPr/>
        </p:nvSpPr>
        <p:spPr>
          <a:xfrm>
            <a:off x="4102438" y="3769083"/>
            <a:ext cx="14401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4   .   5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99D450A-D481-F84C-7788-BAC808B760B4}"/>
              </a:ext>
            </a:extLst>
          </p:cNvPr>
          <p:cNvCxnSpPr/>
          <p:nvPr/>
        </p:nvCxnSpPr>
        <p:spPr bwMode="auto">
          <a:xfrm>
            <a:off x="4067059" y="4257092"/>
            <a:ext cx="15367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50B2859-6072-9146-688E-A163E1A41214}"/>
              </a:ext>
            </a:extLst>
          </p:cNvPr>
          <p:cNvSpPr/>
          <p:nvPr/>
        </p:nvSpPr>
        <p:spPr bwMode="auto">
          <a:xfrm>
            <a:off x="4554690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EB1385FE-9867-DE21-B4DD-CB74D441E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422" y="4165163"/>
            <a:ext cx="360000" cy="355000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63306410-6698-FBE7-9748-01977B88023B}"/>
              </a:ext>
            </a:extLst>
          </p:cNvPr>
          <p:cNvSpPr/>
          <p:nvPr/>
        </p:nvSpPr>
        <p:spPr bwMode="auto">
          <a:xfrm>
            <a:off x="5096173" y="4337598"/>
            <a:ext cx="37804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DF61785-4D13-D819-A619-EAFFF143C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905" y="4165163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517ADED-521C-CD45-ACD9-2C01CC263360}"/>
              </a:ext>
            </a:extLst>
          </p:cNvPr>
          <p:cNvSpPr/>
          <p:nvPr/>
        </p:nvSpPr>
        <p:spPr>
          <a:xfrm>
            <a:off x="245351" y="3546380"/>
            <a:ext cx="6667165" cy="14538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38">
            <a:extLst>
              <a:ext uri="{FF2B5EF4-FFF2-40B4-BE49-F238E27FC236}">
                <a16:creationId xmlns:a16="http://schemas.microsoft.com/office/drawing/2014/main" id="{DA5A5375-1E65-2CA6-F2F7-EA048CD8F4E5}"/>
              </a:ext>
            </a:extLst>
          </p:cNvPr>
          <p:cNvSpPr/>
          <p:nvPr/>
        </p:nvSpPr>
        <p:spPr>
          <a:xfrm>
            <a:off x="361249" y="338436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170923-8319-1BD1-B0C5-EC26580E0A48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91" name="직각 삼각형 90">
            <a:extLst>
              <a:ext uri="{FF2B5EF4-FFF2-40B4-BE49-F238E27FC236}">
                <a16:creationId xmlns:a16="http://schemas.microsoft.com/office/drawing/2014/main" id="{2C9A2B2B-16FB-4D9E-FA51-848428C01C3C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69915"/>
              </p:ext>
            </p:extLst>
          </p:nvPr>
        </p:nvGraphicFramePr>
        <p:xfrm>
          <a:off x="2337642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71475"/>
              </p:ext>
            </p:extLst>
          </p:nvPr>
        </p:nvGraphicFramePr>
        <p:xfrm>
          <a:off x="3940097" y="342180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7" name="타원 18">
            <a:extLst>
              <a:ext uri="{FF2B5EF4-FFF2-40B4-BE49-F238E27FC236}">
                <a16:creationId xmlns:a16="http://schemas.microsoft.com/office/drawing/2014/main" id="{DA2B69F4-C3D3-30E4-E20E-B1DFBDA28E6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6400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72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A5A09F-58DD-668E-184A-3018EFED0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4" t="47188" r="26438"/>
          <a:stretch/>
        </p:blipFill>
        <p:spPr>
          <a:xfrm>
            <a:off x="1794982" y="2885956"/>
            <a:ext cx="3707605" cy="172498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재영이와 주하가 종이비행기를 날렸습니다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재영이의 종이비행기는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3.9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날아갔고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주하의 종이비행기는 재영이의 종이비행기보다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날아갔습니다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주하의 종이비행기는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날아갔을까요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id="{27958931-47B1-E74C-AE8B-F2813B4A420E}"/>
              </a:ext>
            </a:extLst>
          </p:cNvPr>
          <p:cNvSpPr txBox="1"/>
          <p:nvPr/>
        </p:nvSpPr>
        <p:spPr>
          <a:xfrm>
            <a:off x="4265727" y="4679854"/>
            <a:ext cx="5758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20757-3259-C276-BECC-86BD2A3E789E}"/>
              </a:ext>
            </a:extLst>
          </p:cNvPr>
          <p:cNvSpPr/>
          <p:nvPr/>
        </p:nvSpPr>
        <p:spPr bwMode="auto">
          <a:xfrm>
            <a:off x="3237603" y="4679854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D8CFBE6-BF80-6BB6-104E-F14866674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367" y="4540543"/>
            <a:ext cx="360000" cy="355000"/>
          </a:xfrm>
          <a:prstGeom prst="rect">
            <a:avLst/>
          </a:prstGeom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41330"/>
              </p:ext>
            </p:extLst>
          </p:nvPr>
        </p:nvGraphicFramePr>
        <p:xfrm>
          <a:off x="89718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타원 18">
            <a:extLst>
              <a:ext uri="{FF2B5EF4-FFF2-40B4-BE49-F238E27FC236}">
                <a16:creationId xmlns:a16="http://schemas.microsoft.com/office/drawing/2014/main" id="{518978C0-44A6-80A6-E177-75F3DEE4B9F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0" name="직사각형 1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F41CA37C-06B5-F0B2-D798-42BB7EACD5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A9C74B95-EE30-95E2-3637-952D19DC29D9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미주와 연수가 원반던지기를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미주의 원반은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날아갔고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연수의 원반은 미주의 원반보다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날아갔습니다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연수의 원반은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날아갔을까요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C6F1FF-6AD1-32FD-E517-D324791773F0}"/>
              </a:ext>
            </a:extLst>
          </p:cNvPr>
          <p:cNvSpPr/>
          <p:nvPr/>
        </p:nvSpPr>
        <p:spPr bwMode="auto">
          <a:xfrm>
            <a:off x="2987824" y="2857776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588" y="2718465"/>
            <a:ext cx="360000" cy="355000"/>
          </a:xfrm>
          <a:prstGeom prst="rect">
            <a:avLst/>
          </a:prstGeom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39B404B-E969-AE36-1A24-2E891196B3D0}"/>
              </a:ext>
            </a:extLst>
          </p:cNvPr>
          <p:cNvSpPr txBox="1"/>
          <p:nvPr/>
        </p:nvSpPr>
        <p:spPr>
          <a:xfrm>
            <a:off x="3946852" y="2881104"/>
            <a:ext cx="522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17" name="타원 18">
            <a:extLst>
              <a:ext uri="{FF2B5EF4-FFF2-40B4-BE49-F238E27FC236}">
                <a16:creationId xmlns:a16="http://schemas.microsoft.com/office/drawing/2014/main" id="{A242D537-81DA-7057-CEC9-1EA66481C82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A5A09F-58DD-668E-184A-3018EFED0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4" t="47188" r="26438"/>
          <a:stretch/>
        </p:blipFill>
        <p:spPr>
          <a:xfrm>
            <a:off x="1794982" y="2885956"/>
            <a:ext cx="3707605" cy="172498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재영이와 주하가 종이비행기를 날렸습니다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재영이의 종이비행기는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3.9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날아갔고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주하의 종이비행기는 재영이의 종이비행기보다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멀리 날아갔습니다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주하의 종이비행기는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날아갔을까요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id="{27958931-47B1-E74C-AE8B-F2813B4A420E}"/>
              </a:ext>
            </a:extLst>
          </p:cNvPr>
          <p:cNvSpPr txBox="1"/>
          <p:nvPr/>
        </p:nvSpPr>
        <p:spPr>
          <a:xfrm>
            <a:off x="4265727" y="4679854"/>
            <a:ext cx="5758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20757-3259-C276-BECC-86BD2A3E789E}"/>
              </a:ext>
            </a:extLst>
          </p:cNvPr>
          <p:cNvSpPr/>
          <p:nvPr/>
        </p:nvSpPr>
        <p:spPr bwMode="auto">
          <a:xfrm>
            <a:off x="3237603" y="4679854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D8CFBE6-BF80-6BB6-104E-F14866674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367" y="4540543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AE085-ED34-9AA0-3BFB-A4EE25A1EA7D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8">
            <a:extLst>
              <a:ext uri="{FF2B5EF4-FFF2-40B4-BE49-F238E27FC236}">
                <a16:creationId xmlns:a16="http://schemas.microsoft.com/office/drawing/2014/main" id="{CE587190-99B8-9607-D20C-B790C4C4607F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A336E1-E012-FBAA-59D2-7AC457D8CDE7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15F189-074C-353E-C53F-D4428D96A3E5}"/>
              </a:ext>
            </a:extLst>
          </p:cNvPr>
          <p:cNvSpPr txBox="1"/>
          <p:nvPr/>
        </p:nvSpPr>
        <p:spPr>
          <a:xfrm>
            <a:off x="503548" y="4128945"/>
            <a:ext cx="587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주하의 종이비행기가 날아간 거리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재영이의 종이비행기가 날아간 거리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5.5 (m)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3E658F83-4C04-F2F8-4446-BC84F5238333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타원 18">
            <a:extLst>
              <a:ext uri="{FF2B5EF4-FFF2-40B4-BE49-F238E27FC236}">
                <a16:creationId xmlns:a16="http://schemas.microsoft.com/office/drawing/2014/main" id="{331884F9-386E-C851-296D-54FAFBCB02C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41364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과       에 알맞은 수를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346217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291656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291BFBEF-1ABD-AC1E-3084-E3DA68487CB8}"/>
              </a:ext>
            </a:extLst>
          </p:cNvPr>
          <p:cNvSpPr/>
          <p:nvPr/>
        </p:nvSpPr>
        <p:spPr>
          <a:xfrm>
            <a:off x="2531138" y="2350553"/>
            <a:ext cx="1824962" cy="1620180"/>
          </a:xfrm>
          <a:prstGeom prst="wedgeRoundRectCallout">
            <a:avLst>
              <a:gd name="adj1" fmla="val -36206"/>
              <a:gd name="adj2" fmla="val 335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4100901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4FEA59-5D6C-0F8E-FB17-1D419D7AD209}"/>
              </a:ext>
            </a:extLst>
          </p:cNvPr>
          <p:cNvSpPr txBox="1"/>
          <p:nvPr/>
        </p:nvSpPr>
        <p:spPr>
          <a:xfrm>
            <a:off x="1725856" y="4416933"/>
            <a:ext cx="5490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7128AD-302F-F090-7099-D6DF785E100C}"/>
              </a:ext>
            </a:extLst>
          </p:cNvPr>
          <p:cNvSpPr txBox="1"/>
          <p:nvPr/>
        </p:nvSpPr>
        <p:spPr>
          <a:xfrm>
            <a:off x="3555847" y="4416933"/>
            <a:ext cx="5490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9" y="1993305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0921"/>
              </p:ext>
            </p:extLst>
          </p:nvPr>
        </p:nvGraphicFramePr>
        <p:xfrm>
          <a:off x="2879812" y="2204864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81" name="그림 80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4199" y="4273732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534" y="4273732"/>
            <a:ext cx="360000" cy="355000"/>
          </a:xfrm>
          <a:prstGeom prst="rect">
            <a:avLst/>
          </a:prstGeom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494920" y="2301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02" y="1670709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89" y="166785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87" y="445510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31" y="4454597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47" y="259357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67" y="296094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160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52" name="직사각형 5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과       에 알맞은 수를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291656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말풍선: 모서리가 둥근 사각형 3">
            <a:extLst>
              <a:ext uri="{FF2B5EF4-FFF2-40B4-BE49-F238E27FC236}">
                <a16:creationId xmlns:a16="http://schemas.microsoft.com/office/drawing/2014/main" id="{291BFBEF-1ABD-AC1E-3084-E3DA68487CB8}"/>
              </a:ext>
            </a:extLst>
          </p:cNvPr>
          <p:cNvSpPr/>
          <p:nvPr/>
        </p:nvSpPr>
        <p:spPr>
          <a:xfrm>
            <a:off x="2531138" y="2350553"/>
            <a:ext cx="1824962" cy="1620180"/>
          </a:xfrm>
          <a:prstGeom prst="wedgeRoundRectCallout">
            <a:avLst>
              <a:gd name="adj1" fmla="val -36206"/>
              <a:gd name="adj2" fmla="val 335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4100901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4FEA59-5D6C-0F8E-FB17-1D419D7AD209}"/>
              </a:ext>
            </a:extLst>
          </p:cNvPr>
          <p:cNvSpPr txBox="1"/>
          <p:nvPr/>
        </p:nvSpPr>
        <p:spPr>
          <a:xfrm>
            <a:off x="1725856" y="4416933"/>
            <a:ext cx="5490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7128AD-302F-F090-7099-D6DF785E100C}"/>
              </a:ext>
            </a:extLst>
          </p:cNvPr>
          <p:cNvSpPr txBox="1"/>
          <p:nvPr/>
        </p:nvSpPr>
        <p:spPr>
          <a:xfrm>
            <a:off x="3555847" y="4416933"/>
            <a:ext cx="5490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57027"/>
              </p:ext>
            </p:extLst>
          </p:nvPr>
        </p:nvGraphicFramePr>
        <p:xfrm>
          <a:off x="2879812" y="2204864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4199" y="4273732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534" y="4273732"/>
            <a:ext cx="360000" cy="355000"/>
          </a:xfrm>
          <a:prstGeom prst="rect">
            <a:avLst/>
          </a:prstGeom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02" y="1670709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89" y="166785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87" y="445510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31" y="4454597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47" y="259357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67" y="296094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374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과       에 알맞은 수를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291656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291BFBEF-1ABD-AC1E-3084-E3DA68487CB8}"/>
              </a:ext>
            </a:extLst>
          </p:cNvPr>
          <p:cNvSpPr/>
          <p:nvPr/>
        </p:nvSpPr>
        <p:spPr>
          <a:xfrm>
            <a:off x="2531138" y="2350553"/>
            <a:ext cx="1824962" cy="1620180"/>
          </a:xfrm>
          <a:prstGeom prst="wedgeRoundRectCallout">
            <a:avLst>
              <a:gd name="adj1" fmla="val -36206"/>
              <a:gd name="adj2" fmla="val 335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4100901" y="444163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4FEA59-5D6C-0F8E-FB17-1D419D7AD209}"/>
              </a:ext>
            </a:extLst>
          </p:cNvPr>
          <p:cNvSpPr txBox="1"/>
          <p:nvPr/>
        </p:nvSpPr>
        <p:spPr>
          <a:xfrm>
            <a:off x="1725856" y="4416933"/>
            <a:ext cx="5490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7128AD-302F-F090-7099-D6DF785E100C}"/>
              </a:ext>
            </a:extLst>
          </p:cNvPr>
          <p:cNvSpPr txBox="1"/>
          <p:nvPr/>
        </p:nvSpPr>
        <p:spPr>
          <a:xfrm>
            <a:off x="3555847" y="4416933"/>
            <a:ext cx="5490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9" y="1993305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32986"/>
              </p:ext>
            </p:extLst>
          </p:nvPr>
        </p:nvGraphicFramePr>
        <p:xfrm>
          <a:off x="2879812" y="2204864"/>
          <a:ext cx="100874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31" y="44512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679" y="445123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4199" y="4273732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3534" y="4273732"/>
            <a:ext cx="360000" cy="355000"/>
          </a:xfrm>
          <a:prstGeom prst="rect">
            <a:avLst/>
          </a:prstGeom>
        </p:spPr>
      </p:pic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33A859DC-5F66-95E4-A2B0-2D69FE0BE66D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548438-E398-D99F-F47C-3F742F5E8E5B}"/>
              </a:ext>
            </a:extLst>
          </p:cNvPr>
          <p:cNvSpPr/>
          <p:nvPr/>
        </p:nvSpPr>
        <p:spPr>
          <a:xfrm>
            <a:off x="296663" y="3951949"/>
            <a:ext cx="6667165" cy="1106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38">
            <a:extLst>
              <a:ext uri="{FF2B5EF4-FFF2-40B4-BE49-F238E27FC236}">
                <a16:creationId xmlns:a16="http://schemas.microsoft.com/office/drawing/2014/main" id="{FDB42F9E-D2AF-C9B7-D67D-9B3026E22502}"/>
              </a:ext>
            </a:extLst>
          </p:cNvPr>
          <p:cNvSpPr/>
          <p:nvPr/>
        </p:nvSpPr>
        <p:spPr>
          <a:xfrm>
            <a:off x="442396" y="380873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74BA05-132A-2F12-183D-45D063D931A3}"/>
              </a:ext>
            </a:extLst>
          </p:cNvPr>
          <p:cNvSpPr txBox="1"/>
          <p:nvPr/>
        </p:nvSpPr>
        <p:spPr>
          <a:xfrm>
            <a:off x="556745" y="4195059"/>
            <a:ext cx="59774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소수 첫째 자리 계산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  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11,  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일의 자리 계산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      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8, 5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      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     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A8E292-D8A3-D7EA-5C44-E15AAA05096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02" y="1670709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89" y="166785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69" y="429423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38" y="4668753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47" y="259357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67" y="296094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56" y="429423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56" y="4668753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30" y="4668753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6" y="4340293"/>
            <a:ext cx="126868" cy="14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6" y="4728937"/>
            <a:ext cx="126868" cy="14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15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34288"/>
              </p:ext>
            </p:extLst>
          </p:nvPr>
        </p:nvGraphicFramePr>
        <p:xfrm>
          <a:off x="100923" y="6129300"/>
          <a:ext cx="6842303" cy="411480"/>
        </p:xfrm>
        <a:graphic>
          <a:graphicData uri="http://schemas.openxmlformats.org/drawingml/2006/table">
            <a:tbl>
              <a:tblPr/>
              <a:tblGrid>
                <a:gridCol w="72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6" y="2672916"/>
            <a:ext cx="4511188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40" y="2710237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93627" y="1456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610241" y="2583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1" y="309235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18">
            <a:extLst>
              <a:ext uri="{FF2B5EF4-FFF2-40B4-BE49-F238E27FC236}">
                <a16:creationId xmlns:a16="http://schemas.microsoft.com/office/drawing/2014/main" id="{29D43B3D-16D4-D76D-D826-1C7720473C6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6" y="2962526"/>
            <a:ext cx="4511188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4873079" y="2070498"/>
            <a:ext cx="2038535" cy="7502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이등변 삼각형 45"/>
          <p:cNvSpPr/>
          <p:nvPr/>
        </p:nvSpPr>
        <p:spPr>
          <a:xfrm flipV="1">
            <a:off x="5917253" y="2820778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7095334" y="3176972"/>
            <a:ext cx="1971702" cy="74635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suhi_p_0402_03_0006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소수점의 자리를 맞추어 계산해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132850" y="28085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1" y="309235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18">
            <a:extLst>
              <a:ext uri="{FF2B5EF4-FFF2-40B4-BE49-F238E27FC236}">
                <a16:creationId xmlns:a16="http://schemas.microsoft.com/office/drawing/2014/main" id="{8BE7E96F-A1DE-76B4-0D6F-0A329FF9488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2971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빨간색으로 색칠한 후 이어서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파란색으로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05526"/>
              </p:ext>
            </p:extLst>
          </p:nvPr>
        </p:nvGraphicFramePr>
        <p:xfrm>
          <a:off x="100923" y="6129300"/>
          <a:ext cx="6842303" cy="411480"/>
        </p:xfrm>
        <a:graphic>
          <a:graphicData uri="http://schemas.openxmlformats.org/drawingml/2006/table">
            <a:tbl>
              <a:tblPr/>
              <a:tblGrid>
                <a:gridCol w="72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3105332" y="3358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396050" y="5285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867E0752-4C3A-9041-9FE2-4C8C1BC7B1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4318" y="4077072"/>
            <a:ext cx="1893734" cy="187087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  <p:sp>
        <p:nvSpPr>
          <p:cNvPr id="45" name="타원 18">
            <a:extLst>
              <a:ext uri="{FF2B5EF4-FFF2-40B4-BE49-F238E27FC236}">
                <a16:creationId xmlns:a16="http://schemas.microsoft.com/office/drawing/2014/main" id="{944A4EB2-B1CB-DFE6-9392-22D076C3B0C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빨간색으로 색칠한 후 이어서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파란색으로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065A49-650A-1183-CC65-7F6D1E0FD85B}"/>
              </a:ext>
            </a:extLst>
          </p:cNvPr>
          <p:cNvSpPr/>
          <p:nvPr/>
        </p:nvSpPr>
        <p:spPr>
          <a:xfrm>
            <a:off x="215516" y="4167082"/>
            <a:ext cx="6667165" cy="8331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8">
            <a:extLst>
              <a:ext uri="{FF2B5EF4-FFF2-40B4-BE49-F238E27FC236}">
                <a16:creationId xmlns:a16="http://schemas.microsoft.com/office/drawing/2014/main" id="{90CF869E-802B-CD34-1E4A-A11D59AD48DC}"/>
              </a:ext>
            </a:extLst>
          </p:cNvPr>
          <p:cNvSpPr/>
          <p:nvPr/>
        </p:nvSpPr>
        <p:spPr>
          <a:xfrm>
            <a:off x="366053" y="400506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06E544-1651-6059-094C-69585A15E4E5}"/>
              </a:ext>
            </a:extLst>
          </p:cNvPr>
          <p:cNvSpPr txBox="1"/>
          <p:nvPr/>
        </p:nvSpPr>
        <p:spPr>
          <a:xfrm>
            <a:off x="460970" y="4335215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빨간색으로 색칠하고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파란색으로 색칠합니다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5498222F-57E4-4A67-49C3-5393ADAE199F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  <p:sp>
        <p:nvSpPr>
          <p:cNvPr id="42" name="타원 18">
            <a:extLst>
              <a:ext uri="{FF2B5EF4-FFF2-40B4-BE49-F238E27FC236}">
                <a16:creationId xmlns:a16="http://schemas.microsoft.com/office/drawing/2014/main" id="{1FA2956D-233B-EADD-3E73-12D541117E2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954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덧셈을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진입 시 바로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 아님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56250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73BDB91-C93A-A7B5-DF7A-9D74A87F5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6200" y="2879288"/>
            <a:ext cx="1794933" cy="1837267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319662" y="2882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  <p:sp>
        <p:nvSpPr>
          <p:cNvPr id="43" name="타원 18">
            <a:extLst>
              <a:ext uri="{FF2B5EF4-FFF2-40B4-BE49-F238E27FC236}">
                <a16:creationId xmlns:a16="http://schemas.microsoft.com/office/drawing/2014/main" id="{E0015494-9D31-433B-8657-67DF2EF5900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5199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6" name="직사각형 25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3">
            <a:extLst>
              <a:ext uri="{FF2B5EF4-FFF2-40B4-BE49-F238E27FC236}">
                <a16:creationId xmlns:a16="http://schemas.microsoft.com/office/drawing/2014/main" id="{FAC6891F-A8D3-E923-D4E3-18D05089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17654BC6-BD54-4C93-C367-4147E988C6FE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24950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빨간색으로 색칠한 후 이어서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파란색으로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75" y="2924944"/>
            <a:ext cx="1745956" cy="174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2706232" y="5439738"/>
            <a:ext cx="1637116" cy="263186"/>
            <a:chOff x="319554" y="1245924"/>
            <a:chExt cx="2636592" cy="423864"/>
          </a:xfrm>
        </p:grpSpPr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94" y="292494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10" y="36057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27" y="3643884"/>
            <a:ext cx="2015716" cy="200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2432296" y="54297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21006"/>
              </p:ext>
            </p:extLst>
          </p:nvPr>
        </p:nvGraphicFramePr>
        <p:xfrm>
          <a:off x="100923" y="6129300"/>
          <a:ext cx="6842303" cy="411480"/>
        </p:xfrm>
        <a:graphic>
          <a:graphicData uri="http://schemas.openxmlformats.org/drawingml/2006/table">
            <a:tbl>
              <a:tblPr/>
              <a:tblGrid>
                <a:gridCol w="72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pop_01_base_01.svg / pop_01_answer_01.svg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그림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  <p:sp>
        <p:nvSpPr>
          <p:cNvPr id="35" name="타원 18">
            <a:extLst>
              <a:ext uri="{FF2B5EF4-FFF2-40B4-BE49-F238E27FC236}">
                <a16:creationId xmlns:a16="http://schemas.microsoft.com/office/drawing/2014/main" id="{F7251841-2CEE-2C9D-94C3-CEDF2F7E4E2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6" name="직사각형 25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3">
            <a:extLst>
              <a:ext uri="{FF2B5EF4-FFF2-40B4-BE49-F238E27FC236}">
                <a16:creationId xmlns:a16="http://schemas.microsoft.com/office/drawing/2014/main" id="{FAC6891F-A8D3-E923-D4E3-18D05089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17654BC6-BD54-4C93-C367-4147E988C6FE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5577534" y="5393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863600" y="2060261"/>
            <a:ext cx="6079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083549" y="4815832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237" y="4838196"/>
            <a:ext cx="360000" cy="355000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14" y="2903953"/>
            <a:ext cx="1749817" cy="178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674456" y="5436781"/>
            <a:ext cx="1654859" cy="269100"/>
            <a:chOff x="290979" y="2009759"/>
            <a:chExt cx="2665167" cy="433388"/>
          </a:xfrm>
        </p:grpSpPr>
        <p:pic>
          <p:nvPicPr>
            <p:cNvPr id="53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2198822"/>
            <a:ext cx="110836" cy="130988"/>
          </a:xfrm>
          <a:prstGeom prst="rect">
            <a:avLst/>
          </a:prstGeom>
        </p:spPr>
      </p:pic>
      <p:sp>
        <p:nvSpPr>
          <p:cNvPr id="23" name="타원 18">
            <a:extLst>
              <a:ext uri="{FF2B5EF4-FFF2-40B4-BE49-F238E27FC236}">
                <a16:creationId xmlns:a16="http://schemas.microsoft.com/office/drawing/2014/main" id="{554981D1-D6DB-6E66-96F0-1978740E267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5309311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/>
          </a:solidFill>
        </a:ln>
      </a:spPr>
      <a:bodyPr rtlCol="0" anchor="ctr"/>
      <a:lstStyle>
        <a:defPPr algn="ctr">
          <a:defRPr sz="18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41908</TotalTime>
  <Words>2215</Words>
  <Application>Microsoft Office PowerPoint</Application>
  <PresentationFormat>화면 슬라이드 쇼(4:3)</PresentationFormat>
  <Paragraphs>686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7548</cp:revision>
  <dcterms:created xsi:type="dcterms:W3CDTF">2008-07-15T12:19:11Z</dcterms:created>
  <dcterms:modified xsi:type="dcterms:W3CDTF">2022-07-25T08:35:48Z</dcterms:modified>
</cp:coreProperties>
</file>