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097" r:id="rId4"/>
    <p:sldId id="1395" r:id="rId5"/>
    <p:sldId id="1428" r:id="rId6"/>
    <p:sldId id="1429" r:id="rId7"/>
    <p:sldId id="1430" r:id="rId8"/>
    <p:sldId id="1431" r:id="rId9"/>
    <p:sldId id="1432" r:id="rId10"/>
    <p:sldId id="1459" r:id="rId11"/>
    <p:sldId id="1433" r:id="rId12"/>
    <p:sldId id="1434" r:id="rId13"/>
    <p:sldId id="1435" r:id="rId14"/>
    <p:sldId id="1464" r:id="rId15"/>
    <p:sldId id="1289" r:id="rId16"/>
    <p:sldId id="1436" r:id="rId17"/>
    <p:sldId id="1437" r:id="rId18"/>
    <p:sldId id="1460" r:id="rId19"/>
    <p:sldId id="1438" r:id="rId20"/>
    <p:sldId id="1439" r:id="rId21"/>
    <p:sldId id="1440" r:id="rId22"/>
    <p:sldId id="1381" r:id="rId23"/>
    <p:sldId id="1443" r:id="rId24"/>
    <p:sldId id="1441" r:id="rId25"/>
    <p:sldId id="1461" r:id="rId26"/>
    <p:sldId id="1462" r:id="rId27"/>
    <p:sldId id="1465" r:id="rId28"/>
    <p:sldId id="1463" r:id="rId29"/>
    <p:sldId id="1466" r:id="rId30"/>
    <p:sldId id="1468" r:id="rId31"/>
    <p:sldId id="1467" r:id="rId32"/>
    <p:sldId id="1469" r:id="rId33"/>
    <p:sldId id="1470" r:id="rId34"/>
    <p:sldId id="1393" r:id="rId35"/>
    <p:sldId id="1297" r:id="rId36"/>
    <p:sldId id="1419" r:id="rId37"/>
    <p:sldId id="1450" r:id="rId38"/>
    <p:sldId id="1451" r:id="rId39"/>
    <p:sldId id="1420" r:id="rId40"/>
    <p:sldId id="1452" r:id="rId41"/>
    <p:sldId id="1457" r:id="rId42"/>
    <p:sldId id="1458" r:id="rId43"/>
    <p:sldId id="1315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00FF"/>
    <a:srgbClr val="B7DEE8"/>
    <a:srgbClr val="FFFFFF"/>
    <a:srgbClr val="CE2479"/>
    <a:srgbClr val="DACAB4"/>
    <a:srgbClr val="FEFBF6"/>
    <a:srgbClr val="C1A18F"/>
    <a:srgbClr val="FFCC00"/>
    <a:srgbClr val="FC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53" y="39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177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59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5107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89915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684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0A7859-7408-652E-77AD-596737A22B70}"/>
              </a:ext>
            </a:extLst>
          </p:cNvPr>
          <p:cNvSpPr/>
          <p:nvPr/>
        </p:nvSpPr>
        <p:spPr>
          <a:xfrm>
            <a:off x="251520" y="3873388"/>
            <a:ext cx="6667165" cy="1146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2A4C0F12-0247-F210-F58E-E9A8EC1F90D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BC884F0A-AC62-B1B4-2E15-FF2EB4543CD2}"/>
              </a:ext>
            </a:extLst>
          </p:cNvPr>
          <p:cNvSpPr/>
          <p:nvPr/>
        </p:nvSpPr>
        <p:spPr>
          <a:xfrm>
            <a:off x="397082" y="371703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382" y="454512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644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3042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43590" y="45451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5102" y="454512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0702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899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18107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40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25193"/>
              </p:ext>
            </p:extLst>
          </p:nvPr>
        </p:nvGraphicFramePr>
        <p:xfrm>
          <a:off x="1087878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1835356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2598564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117864" y="42065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4596" y="4842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4B2178C-81D1-D630-3359-4B5F0D6C56C7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744577" y="5225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5&gt;4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5.132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4.957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5.132            4.957</a:t>
            </a:r>
          </a:p>
        </p:txBody>
      </p:sp>
      <p:sp>
        <p:nvSpPr>
          <p:cNvPr id="64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3&lt;4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7.634            7.641</a:t>
            </a:r>
          </a:p>
        </p:txBody>
      </p:sp>
      <p:sp>
        <p:nvSpPr>
          <p:cNvPr id="52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1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33462-F055-7F47-6544-1E4357AEC6A7}"/>
              </a:ext>
            </a:extLst>
          </p:cNvPr>
          <p:cNvSpPr/>
          <p:nvPr/>
        </p:nvSpPr>
        <p:spPr>
          <a:xfrm>
            <a:off x="251520" y="4250974"/>
            <a:ext cx="6667165" cy="769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27CBCA74-D80A-A946-C246-9B75719081A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8886A8AF-1CC8-B6AB-E210-36F07EA04932}"/>
              </a:ext>
            </a:extLst>
          </p:cNvPr>
          <p:cNvSpPr/>
          <p:nvPr/>
        </p:nvSpPr>
        <p:spPr>
          <a:xfrm>
            <a:off x="397082" y="40889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42A48-3792-CCFB-D169-B3193193E7A5}"/>
              </a:ext>
            </a:extLst>
          </p:cNvPr>
          <p:cNvSpPr txBox="1"/>
          <p:nvPr/>
        </p:nvSpPr>
        <p:spPr>
          <a:xfrm>
            <a:off x="539552" y="4392397"/>
            <a:ext cx="662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자리부터 소수 둘째 자리 수까지 순서대로 비교하여 어떤 소수가 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큰 지 알아봅니다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7E32F0-A60F-729D-C266-FAEA3622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62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5540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6762407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91C97E0D-3EC4-B925-B8A1-DE62C05ACBDB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343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94135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4464699" y="2844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295636" y="2829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238799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CFBE52-7B62-0470-EFEA-5C98B1152EB5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9">
            <a:extLst>
              <a:ext uri="{FF2B5EF4-FFF2-40B4-BE49-F238E27FC236}">
                <a16:creationId xmlns:a16="http://schemas.microsoft.com/office/drawing/2014/main" id="{C80E6185-7B12-380E-4FBC-A629307A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0079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9172"/>
              </p:ext>
            </p:extLst>
          </p:nvPr>
        </p:nvGraphicFramePr>
        <p:xfrm>
          <a:off x="3923928" y="2924944"/>
          <a:ext cx="205674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427984" y="4018007"/>
            <a:ext cx="1518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186" y="4018007"/>
            <a:ext cx="360000" cy="355000"/>
          </a:xfrm>
          <a:prstGeom prst="rect">
            <a:avLst/>
          </a:prstGeom>
        </p:spPr>
      </p:pic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4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38076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616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82254-B718-AD49-1677-00121EC1B061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9">
            <a:extLst>
              <a:ext uri="{FF2B5EF4-FFF2-40B4-BE49-F238E27FC236}">
                <a16:creationId xmlns:a16="http://schemas.microsoft.com/office/drawing/2014/main" id="{84A8F207-E61B-6857-6E17-F81FA53F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7682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859"/>
              </p:ext>
            </p:extLst>
          </p:nvPr>
        </p:nvGraphicFramePr>
        <p:xfrm>
          <a:off x="3923928" y="2924944"/>
          <a:ext cx="184846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283968" y="4018007"/>
            <a:ext cx="14821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66" y="4018007"/>
            <a:ext cx="360000" cy="355000"/>
          </a:xfrm>
          <a:prstGeom prst="rect">
            <a:avLst/>
          </a:prstGeom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9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551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0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304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33488005-4BC2-19D5-E2BE-FD3F59DA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25721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4670"/>
              </p:ext>
            </p:extLst>
          </p:nvPr>
        </p:nvGraphicFramePr>
        <p:xfrm>
          <a:off x="3699768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3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9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03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예지는 떡볶이를 만들려고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어묵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어묵은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4445069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BF821F3-E041-61AD-5912-2E0576FD8017}"/>
              </a:ext>
            </a:extLst>
          </p:cNvPr>
          <p:cNvSpPr/>
          <p:nvPr/>
        </p:nvSpPr>
        <p:spPr>
          <a:xfrm>
            <a:off x="6781974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077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answer_01.svg /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\app\resource\contents\lesson03\ops\lesson03\images\mm_42_3_09_05_01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9" y="3465359"/>
            <a:ext cx="2907713" cy="8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37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4506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3688" y="4149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3628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5756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4758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997713" y="334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7843" y="52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6002" y="50851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9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77E65F19-3B28-EFC5-51EA-0FCF0FBA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49553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3E60-4175-325D-E434-EC4C4E699BBA}"/>
              </a:ext>
            </a:extLst>
          </p:cNvPr>
          <p:cNvSpPr txBox="1"/>
          <p:nvPr/>
        </p:nvSpPr>
        <p:spPr>
          <a:xfrm>
            <a:off x="403958" y="150905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어제와 오늘 달린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66B34254-B289-B5EC-8C4B-5483EEC9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9807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3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05741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2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26E5A-87EA-7E47-CBEC-5E5C1BC252F7}"/>
              </a:ext>
            </a:extLst>
          </p:cNvPr>
          <p:cNvSpPr txBox="1"/>
          <p:nvPr/>
        </p:nvSpPr>
        <p:spPr>
          <a:xfrm>
            <a:off x="403958" y="150905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유리는 시장에서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유리가 산 사과와 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08142445-1877-92B5-C2DC-9F66F06F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7935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71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67829" y="5085184"/>
            <a:ext cx="450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8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7476B-A4D3-71EE-7073-B09BBE13A4E1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40A94726-8D61-5758-B3D1-E221F2C4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0.93	1.29	2.5	1.07	2.43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1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2052B8-5CE9-6041-D147-5ADA3834B39A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72036A9-AB38-53B7-1CE4-6992480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1.82	3.04	6.1	0.93	5.82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152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3763659"/>
            <a:ext cx="6667165" cy="1256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19CABD3-538A-8084-10BC-B6B351F6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36827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570042" y="4021973"/>
            <a:ext cx="662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큰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작은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0.21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0.19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D114F27-70B6-A0D3-67DA-6225D4B8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6186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90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09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5553760" y="1756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4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분식집까지의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1.53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32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1427843" y="521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48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20139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학교까지의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6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2104836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원리를 바탕으로 소수 두 자리 수와 소수 세 자리 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263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59060-9289-4F77-2340-8301752599DB}"/>
              </a:ext>
            </a:extLst>
          </p:cNvPr>
          <p:cNvSpPr txBox="1"/>
          <p:nvPr/>
        </p:nvSpPr>
        <p:spPr>
          <a:xfrm>
            <a:off x="647564" y="2795317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982AFD-5AD8-77FB-6ECE-AAD4847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9539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FDD103-E5B6-44A2-AFCA-9476A8342921}"/>
              </a:ext>
            </a:extLst>
          </p:cNvPr>
          <p:cNvSpPr txBox="1"/>
          <p:nvPr/>
        </p:nvSpPr>
        <p:spPr>
          <a:xfrm>
            <a:off x="647564" y="3274239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범위에서 소수의 덧셈과 뺄셈의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F526E2C-B1CA-4E14-A9F7-2F374B1C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432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FE36BC5-89BA-1F44-CC3F-F9DD0D671C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8527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도서관까지의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195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twins_02_img_01.png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우체국까지의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9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병원까지의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71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1.27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56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118615" y="1367790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좌측상단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~42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29150" y="1348330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68622" y="2616742"/>
            <a:ext cx="182854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V="1">
            <a:off x="2987677" y="2608470"/>
            <a:ext cx="574851" cy="6462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 flipH="1">
            <a:off x="3916218" y="2556240"/>
            <a:ext cx="802532" cy="68677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endCxn id="33" idx="1"/>
          </p:cNvCxnSpPr>
          <p:nvPr/>
        </p:nvCxnSpPr>
        <p:spPr bwMode="auto">
          <a:xfrm flipV="1">
            <a:off x="4572000" y="3246812"/>
            <a:ext cx="296622" cy="3535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5549" y="3236564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소수의 덧셈과 뺄셈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9" y="242509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F6B58844-6E51-8070-83BB-60DC0035A6A6}"/>
              </a:ext>
            </a:extLst>
          </p:cNvPr>
          <p:cNvSpPr/>
          <p:nvPr/>
        </p:nvSpPr>
        <p:spPr>
          <a:xfrm>
            <a:off x="4845826" y="4135133"/>
            <a:ext cx="185133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843A7AE2-3F43-DB56-8B72-0F1AB3E2557B}"/>
              </a:ext>
            </a:extLst>
          </p:cNvPr>
          <p:cNvSpPr/>
          <p:nvPr/>
        </p:nvSpPr>
        <p:spPr>
          <a:xfrm>
            <a:off x="636535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45F88760-EB85-F6F3-AE44-49489E785C43}"/>
              </a:ext>
            </a:extLst>
          </p:cNvPr>
          <p:cNvSpPr/>
          <p:nvPr/>
        </p:nvSpPr>
        <p:spPr>
          <a:xfrm>
            <a:off x="299460" y="1591288"/>
            <a:ext cx="177964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E7A5EF-EEE4-FDC0-F82C-CABA1B1D584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8585" y="3675041"/>
            <a:ext cx="719459" cy="47764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E8AD22-5CAA-A0C6-F1F1-0483AC7EB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7054" y="3733800"/>
            <a:ext cx="1005746" cy="57587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1E7BBB-3750-D5DE-C0E1-F1D9C072B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79106" y="2756829"/>
            <a:ext cx="503251" cy="50610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89" y="233492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14ACB949-06B4-9D68-859D-16E9AFB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2" y="353284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6" y="50491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C0B3488-749C-A974-16A1-79814809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1" y="528923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58CD9AED-256F-A1AD-29E0-A67B04EF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1" y="38682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8F0D480A-6FA6-4584-8164-1D37412EC2B1}"/>
              </a:ext>
            </a:extLst>
          </p:cNvPr>
          <p:cNvSpPr/>
          <p:nvPr/>
        </p:nvSpPr>
        <p:spPr>
          <a:xfrm>
            <a:off x="2665851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934F430-89E4-45FB-AA88-39DD370170E7}"/>
              </a:ext>
            </a:extLst>
          </p:cNvPr>
          <p:cNvCxnSpPr>
            <a:cxnSpLocks/>
            <a:stCxn id="44" idx="0"/>
          </p:cNvCxnSpPr>
          <p:nvPr/>
        </p:nvCxnSpPr>
        <p:spPr bwMode="auto">
          <a:xfrm flipV="1">
            <a:off x="3680509" y="3750745"/>
            <a:ext cx="80579" cy="55893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32">
            <a:extLst>
              <a:ext uri="{FF2B5EF4-FFF2-40B4-BE49-F238E27FC236}">
                <a16:creationId xmlns:a16="http://schemas.microsoft.com/office/drawing/2014/main" id="{260CCB96-ABB9-48A6-A542-C078369A5914}"/>
              </a:ext>
            </a:extLst>
          </p:cNvPr>
          <p:cNvSpPr/>
          <p:nvPr/>
        </p:nvSpPr>
        <p:spPr>
          <a:xfrm>
            <a:off x="357734" y="2883228"/>
            <a:ext cx="179155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7">
            <a:extLst>
              <a:ext uri="{FF2B5EF4-FFF2-40B4-BE49-F238E27FC236}">
                <a16:creationId xmlns:a16="http://schemas.microsoft.com/office/drawing/2014/main" id="{F99C8F17-08BD-4919-935F-4549D7C6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83" y="258953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>
            <a:extLst>
              <a:ext uri="{FF2B5EF4-FFF2-40B4-BE49-F238E27FC236}">
                <a16:creationId xmlns:a16="http://schemas.microsoft.com/office/drawing/2014/main" id="{A192E219-622D-477D-99C4-B3293E57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54" y="525308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EA2A54E-A002-41DD-A54E-5159D0A86FD7}"/>
              </a:ext>
            </a:extLst>
          </p:cNvPr>
          <p:cNvCxnSpPr>
            <a:cxnSpLocks/>
            <a:stCxn id="57" idx="3"/>
          </p:cNvCxnSpPr>
          <p:nvPr/>
        </p:nvCxnSpPr>
        <p:spPr bwMode="auto">
          <a:xfrm flipV="1">
            <a:off x="2149290" y="3484384"/>
            <a:ext cx="566524" cy="289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6" y="1840131"/>
            <a:ext cx="1503452" cy="8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99179" y="1805679"/>
            <a:ext cx="1043876" cy="169277"/>
            <a:chOff x="449538" y="1520612"/>
            <a:chExt cx="1043876" cy="169277"/>
          </a:xfrm>
          <a:solidFill>
            <a:srgbClr val="B7DEE8"/>
          </a:solidFill>
        </p:grpSpPr>
        <p:sp>
          <p:nvSpPr>
            <p:cNvPr id="53" name="직사각형 52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538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수를 알아볼까요</a:t>
              </a:r>
            </a:p>
          </p:txBody>
        </p:sp>
      </p:grpSp>
      <p:pic>
        <p:nvPicPr>
          <p:cNvPr id="6147" name="Picture 3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88" y="1505920"/>
            <a:ext cx="2009775" cy="10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642612" y="1506649"/>
            <a:ext cx="1043876" cy="169277"/>
            <a:chOff x="449539" y="1520612"/>
            <a:chExt cx="1043876" cy="169277"/>
          </a:xfrm>
          <a:solidFill>
            <a:srgbClr val="B7DEE8"/>
          </a:solidFill>
        </p:grpSpPr>
        <p:sp>
          <p:nvSpPr>
            <p:cNvPr id="56" name="직사각형 5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539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세 자리 수를 알아볼까요</a:t>
              </a:r>
            </a:p>
          </p:txBody>
        </p:sp>
      </p:grpSp>
      <p:pic>
        <p:nvPicPr>
          <p:cNvPr id="6148" name="Picture 4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64" y="1675926"/>
            <a:ext cx="2195818" cy="6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752526" y="1506649"/>
            <a:ext cx="1021433" cy="169277"/>
            <a:chOff x="460761" y="1520612"/>
            <a:chExt cx="1021433" cy="169277"/>
          </a:xfrm>
          <a:solidFill>
            <a:srgbClr val="B7DEE8"/>
          </a:solidFill>
        </p:grpSpPr>
        <p:sp>
          <p:nvSpPr>
            <p:cNvPr id="66" name="직사각형 6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761" y="1520612"/>
              <a:ext cx="102143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크기를 비교해 볼까요</a:t>
              </a:r>
            </a:p>
          </p:txBody>
        </p:sp>
      </p:grpSp>
      <p:pic>
        <p:nvPicPr>
          <p:cNvPr id="6149" name="Picture 5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1" y="2803896"/>
            <a:ext cx="1887591" cy="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41523" y="2820457"/>
            <a:ext cx="1085554" cy="169277"/>
            <a:chOff x="428702" y="1520612"/>
            <a:chExt cx="1085554" cy="169277"/>
          </a:xfrm>
          <a:solidFill>
            <a:srgbClr val="B7DEE8"/>
          </a:solidFill>
        </p:grpSpPr>
        <p:sp>
          <p:nvSpPr>
            <p:cNvPr id="72" name="직사각형 71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8702" y="1520612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사이의 관계를 알아볼까요</a:t>
              </a:r>
            </a:p>
          </p:txBody>
        </p:sp>
      </p:grpSp>
      <p:pic>
        <p:nvPicPr>
          <p:cNvPr id="6150" name="Picture 6" descr="D:\초등학교 수학\3_001_2015개정\수학 4-2 지도서\app\resource\contents\lesson03\ops\lesson03\images\mm_42_3_09_08_01\map_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3" y="4646682"/>
            <a:ext cx="1819329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175801" y="4309678"/>
            <a:ext cx="1217000" cy="169277"/>
            <a:chOff x="5175801" y="4309678"/>
            <a:chExt cx="1217000" cy="169277"/>
          </a:xfrm>
        </p:grpSpPr>
        <p:sp>
          <p:nvSpPr>
            <p:cNvPr id="76" name="직사각형 75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75801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덧셈을 해 볼까요</a:t>
              </a:r>
            </a:p>
          </p:txBody>
        </p:sp>
      </p:grpSp>
      <p:pic>
        <p:nvPicPr>
          <p:cNvPr id="6151" name="Picture 7" descr="D:\초등학교 수학\3_001_2015개정\수학 4-2 지도서\app\resource\contents\lesson03\ops\lesson03\images\mm_42_3_09_08_01\map_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8" y="4799655"/>
            <a:ext cx="2004553" cy="7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3100485" y="4562043"/>
            <a:ext cx="1217000" cy="169277"/>
            <a:chOff x="5175802" y="4309678"/>
            <a:chExt cx="1217000" cy="169277"/>
          </a:xfrm>
        </p:grpSpPr>
        <p:sp>
          <p:nvSpPr>
            <p:cNvPr id="81" name="직사각형 80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75802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뺄셈을 해 볼까요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034556" y="4491010"/>
            <a:ext cx="1217000" cy="169277"/>
            <a:chOff x="5175803" y="4309678"/>
            <a:chExt cx="1217000" cy="169277"/>
          </a:xfrm>
        </p:grpSpPr>
        <p:sp>
          <p:nvSpPr>
            <p:cNvPr id="84" name="직사각형 83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덧셈을 해 볼까요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99179" y="3048354"/>
            <a:ext cx="1217000" cy="169277"/>
            <a:chOff x="5175803" y="4309678"/>
            <a:chExt cx="1217000" cy="169277"/>
          </a:xfrm>
        </p:grpSpPr>
        <p:sp>
          <p:nvSpPr>
            <p:cNvPr id="87" name="직사각형 86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뺄셈을 해 볼까요</a:t>
              </a:r>
            </a:p>
          </p:txBody>
        </p:sp>
      </p:grpSp>
      <p:pic>
        <p:nvPicPr>
          <p:cNvPr id="6152" name="Picture 8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" y="4554607"/>
            <a:ext cx="2034645" cy="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5" y="3185873"/>
            <a:ext cx="1826054" cy="63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6178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43" y="4895506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>
          <a:xfrm>
            <a:off x="5976156" y="4642111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flipV="1">
            <a:off x="6244961" y="4885351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60236" y="4833106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4229041" y="5076346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84" y="4754310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수를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4105697" y="439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833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13">
            <a:extLst>
              <a:ext uri="{FF2B5EF4-FFF2-40B4-BE49-F238E27FC236}">
                <a16:creationId xmlns:a16="http://schemas.microsoft.com/office/drawing/2014/main" id="{77BD37C2-5AD0-4E83-98E2-E1E1C2B1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1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82FBEAF1-474D-44A4-91E4-0456C0EE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71713B35-0154-44B6-B179-6495A8B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FA4902AA-95F4-4E4B-95F9-37EB54B3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FFA40545-003F-411D-92B1-479730E7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94" y="2214577"/>
            <a:ext cx="4029110" cy="232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수를 알아볼까요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111868FE-4310-449B-8E05-2B7F6052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763394F8-B7ED-41A0-A233-E0A616ED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C54D5CE2-794C-4F74-80D5-0B1365ED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6389D755-70A1-42AB-8776-607F7A3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6936E836-00B5-4F2E-91C7-C156F7A9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672CCEFE-E7F9-4CF4-A635-2DB3E95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C06D5902-9A98-4316-B038-347E6C5F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>
            <a:extLst>
              <a:ext uri="{FF2B5EF4-FFF2-40B4-BE49-F238E27FC236}">
                <a16:creationId xmlns:a16="http://schemas.microsoft.com/office/drawing/2014/main" id="{C0EBA8D1-7399-45BB-BAD5-8C0EE711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CAFABAE5-B105-4B76-A2C3-468ED6C2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AD188B8E-596C-43D8-B017-3384848D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F05868A-1846-4D17-A3AD-C0EF82D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5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42D4BF90-EAF4-4B88-B34F-2C9D65AD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922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93" y="2261449"/>
            <a:ext cx="3875141" cy="1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소수의 크기를 비교해 볼까요</a:t>
            </a:r>
          </a:p>
        </p:txBody>
      </p:sp>
      <p:pic>
        <p:nvPicPr>
          <p:cNvPr id="64" name="Picture 11">
            <a:extLst>
              <a:ext uri="{FF2B5EF4-FFF2-40B4-BE49-F238E27FC236}">
                <a16:creationId xmlns:a16="http://schemas.microsoft.com/office/drawing/2014/main" id="{2E13E0E3-B3CD-40AC-B43F-968270A2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28594E3C-B513-4B01-8706-EB170BD5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A754D793-96B0-44B5-8039-D6F107B4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0F46A687-D0D3-4B7D-8490-050054DC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DF4F314D-BFED-442B-A1B3-A54E0C99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>
            <a:extLst>
              <a:ext uri="{FF2B5EF4-FFF2-40B4-BE49-F238E27FC236}">
                <a16:creationId xmlns:a16="http://schemas.microsoft.com/office/drawing/2014/main" id="{8F8A8AC2-EA19-454D-B6D8-D90C45E2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>
            <a:extLst>
              <a:ext uri="{FF2B5EF4-FFF2-40B4-BE49-F238E27FC236}">
                <a16:creationId xmlns:a16="http://schemas.microsoft.com/office/drawing/2014/main" id="{3155BC70-8231-4EEC-AA0D-44A90FDB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>
            <a:extLst>
              <a:ext uri="{FF2B5EF4-FFF2-40B4-BE49-F238E27FC236}">
                <a16:creationId xmlns:a16="http://schemas.microsoft.com/office/drawing/2014/main" id="{A2D77FE0-6A80-42B4-8FA1-10A13F3B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90E4B7F0-A39E-4CD1-8245-759E2527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314E140D-4BC0-4E92-A16C-B9CFF801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C923594A-DCB6-4BE3-B7C7-58A93BE9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19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6BC1C240-BE6C-455E-B3A9-49AF41E9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253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0955"/>
            <a:ext cx="5024410" cy="1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7" y="3140968"/>
            <a:ext cx="4651440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사이의 관계를 알아볼까요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A2ADB27C-167B-4940-98B9-D6836FEF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>
            <a:extLst>
              <a:ext uri="{FF2B5EF4-FFF2-40B4-BE49-F238E27FC236}">
                <a16:creationId xmlns:a16="http://schemas.microsoft.com/office/drawing/2014/main" id="{511787AA-EAD2-4778-8330-EB321331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ACC00163-BA65-43AE-9BB9-E0B63F50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>
            <a:extLst>
              <a:ext uri="{FF2B5EF4-FFF2-40B4-BE49-F238E27FC236}">
                <a16:creationId xmlns:a16="http://schemas.microsoft.com/office/drawing/2014/main" id="{5ADF10AB-D1DB-4936-B6C4-EDBE7E23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>
            <a:extLst>
              <a:ext uri="{FF2B5EF4-FFF2-40B4-BE49-F238E27FC236}">
                <a16:creationId xmlns:a16="http://schemas.microsoft.com/office/drawing/2014/main" id="{8256302A-5D9D-489F-B1D9-641B712D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08C0AE44-4BEB-451E-87AF-867282CC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E72FE7AE-7E7A-4049-8842-20C2FAA4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B9E593DD-C5E6-42E1-AE8E-87CCABF7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352F44B3-AFED-4F07-AC32-FCAC31FA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AE08DA7A-27CD-4778-B02C-2BACB98C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>
            <a:extLst>
              <a:ext uri="{FF2B5EF4-FFF2-40B4-BE49-F238E27FC236}">
                <a16:creationId xmlns:a16="http://schemas.microsoft.com/office/drawing/2014/main" id="{9A110EDB-8C81-471D-B732-2C04C639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F8103FCE-38E6-4781-BAB5-E66F539C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98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38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0" y="2420888"/>
            <a:ext cx="4810440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6987" y="2924944"/>
            <a:ext cx="3153271" cy="2520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83507" y="3897052"/>
            <a:ext cx="3059020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2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393797" cy="3197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덧셈을 해 볼까요</a:t>
            </a:r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B639DCFE-EE76-40AC-AE52-4CAC5791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529743E7-249C-4CC6-9F8F-A7E8A00A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D6969496-881A-4472-995F-0C494324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38C0C087-1EFF-431A-A395-A12DDA3A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BA0EDED4-D18C-41DA-9A63-7FFB6CEF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C9398BA9-CAF4-451A-BE48-07DF14B3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3639B263-C445-4F78-8A75-6DD1463F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6A24DD73-F63C-43D4-BDF6-2C46022A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BE996E29-BA4B-48F7-8CD9-41C259AD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9F088ED3-20EE-435D-AE43-DE8D77A8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:a16="http://schemas.microsoft.com/office/drawing/2014/main" id="{6BAA59EB-0856-4A8A-B47A-D10E6BE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7FABB7CE-471A-458C-9B07-DD461D5E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04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821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60" y="2726540"/>
            <a:ext cx="2964284" cy="180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ABAC3961-F1CD-B812-E593-76C2300D06E0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6.937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9450B3-2509-349A-7986-66472C3C96A1}"/>
              </a:ext>
            </a:extLst>
          </p:cNvPr>
          <p:cNvSpPr/>
          <p:nvPr/>
        </p:nvSpPr>
        <p:spPr>
          <a:xfrm>
            <a:off x="6467766" y="491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952B6C80-66CB-8F82-1A47-CAF54FD6D142}"/>
              </a:ext>
            </a:extLst>
          </p:cNvPr>
          <p:cNvSpPr txBox="1"/>
          <p:nvPr/>
        </p:nvSpPr>
        <p:spPr>
          <a:xfrm>
            <a:off x="724255" y="2191895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영오라고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EB364-2CBF-D0FC-F242-19B46AF3E775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93F8D4D-0D1C-39F4-D618-24590C85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4CC91E-BC50-7348-B507-E93F7CBAAB6A}"/>
              </a:ext>
            </a:extLst>
          </p:cNvPr>
          <p:cNvSpPr/>
          <p:nvPr/>
        </p:nvSpPr>
        <p:spPr bwMode="auto">
          <a:xfrm>
            <a:off x="724256" y="2215377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FF824C6-26A5-BE03-B9D2-17BD2EC3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397" y="1939062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D73363CD-4B94-B3A6-EA96-528EB364E6AA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E06B174-AF33-A5A2-940C-9DAFFB1C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39A483-369B-C967-88A1-EC244528EB0D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A418A1E2-934F-D828-1851-43E780A3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30736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7966274-E44B-672A-EC4E-4A194552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EE5A0BEA-CA97-7E97-041A-8469C980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7" y="1034943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285DE2C-285C-FEEA-DD87-047554CE5B7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39">
            <a:extLst>
              <a:ext uri="{FF2B5EF4-FFF2-40B4-BE49-F238E27FC236}">
                <a16:creationId xmlns:a16="http://schemas.microsoft.com/office/drawing/2014/main" id="{8526AD09-1E89-4B49-AA61-6EE82771EEF5}"/>
              </a:ext>
            </a:extLst>
          </p:cNvPr>
          <p:cNvSpPr/>
          <p:nvPr/>
        </p:nvSpPr>
        <p:spPr>
          <a:xfrm>
            <a:off x="1043605" y="1846412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뺄셈을 해 볼까요</a:t>
            </a:r>
          </a:p>
        </p:txBody>
      </p:sp>
      <p:pic>
        <p:nvPicPr>
          <p:cNvPr id="53" name="Picture 11">
            <a:extLst>
              <a:ext uri="{FF2B5EF4-FFF2-40B4-BE49-F238E27FC236}">
                <a16:creationId xmlns:a16="http://schemas.microsoft.com/office/drawing/2014/main" id="{EDEDD182-A73B-4B3D-8014-F837D3D1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F81963C2-A995-4F47-A193-38B7258F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B76F26FA-3712-4C68-BD14-ADFF3DC8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74065078-F9E5-4EA1-B049-E5C29B4D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C020CAE6-4BB0-45C2-BEFE-41DAF1EA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5D808FCF-3044-41A9-AACB-40F4A5D7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2CA187EC-B149-4CE4-9C9A-458B9A9A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8BC946AC-8A8F-43AF-BCA7-4888EDF2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A05D7C4B-AF52-4C0E-B5DF-6750EF0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514F6B94-DF52-471D-BAF1-604ECC65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6087A79F-DB75-4143-95E9-CB941805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F751C9B2-36E8-4809-8D04-B7000B8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7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535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1" y="2816932"/>
            <a:ext cx="2998657" cy="183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8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모서리가 둥근 직사각형 39">
            <a:extLst>
              <a:ext uri="{FF2B5EF4-FFF2-40B4-BE49-F238E27FC236}">
                <a16:creationId xmlns:a16="http://schemas.microsoft.com/office/drawing/2014/main" id="{12148127-E8E0-42E2-8667-BE4C0A20BD09}"/>
              </a:ext>
            </a:extLst>
          </p:cNvPr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덧셈을 해 볼까요</a:t>
            </a: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633F0B0C-8DE7-4823-AC06-69F71887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4">
            <a:extLst>
              <a:ext uri="{FF2B5EF4-FFF2-40B4-BE49-F238E27FC236}">
                <a16:creationId xmlns:a16="http://schemas.microsoft.com/office/drawing/2014/main" id="{6759D91C-A745-40E3-BBB5-139418FE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3">
            <a:extLst>
              <a:ext uri="{FF2B5EF4-FFF2-40B4-BE49-F238E27FC236}">
                <a16:creationId xmlns:a16="http://schemas.microsoft.com/office/drawing/2014/main" id="{C7B854C3-50E2-4D89-9F0C-39D20212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3">
            <a:extLst>
              <a:ext uri="{FF2B5EF4-FFF2-40B4-BE49-F238E27FC236}">
                <a16:creationId xmlns:a16="http://schemas.microsoft.com/office/drawing/2014/main" id="{90B79496-1E7C-49B8-A91B-EB2508EA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3">
            <a:extLst>
              <a:ext uri="{FF2B5EF4-FFF2-40B4-BE49-F238E27FC236}">
                <a16:creationId xmlns:a16="http://schemas.microsoft.com/office/drawing/2014/main" id="{287DD4DA-F6FB-4656-95BB-BFD02531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3">
            <a:extLst>
              <a:ext uri="{FF2B5EF4-FFF2-40B4-BE49-F238E27FC236}">
                <a16:creationId xmlns:a16="http://schemas.microsoft.com/office/drawing/2014/main" id="{05B9E0A8-9792-4A00-908F-4D49A2B3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3">
            <a:extLst>
              <a:ext uri="{FF2B5EF4-FFF2-40B4-BE49-F238E27FC236}">
                <a16:creationId xmlns:a16="http://schemas.microsoft.com/office/drawing/2014/main" id="{A97AB464-3196-4358-BF03-D7C90E9F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3">
            <a:extLst>
              <a:ext uri="{FF2B5EF4-FFF2-40B4-BE49-F238E27FC236}">
                <a16:creationId xmlns:a16="http://schemas.microsoft.com/office/drawing/2014/main" id="{AAD3036F-0114-40EA-A5EB-DE874AF6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3">
            <a:extLst>
              <a:ext uri="{FF2B5EF4-FFF2-40B4-BE49-F238E27FC236}">
                <a16:creationId xmlns:a16="http://schemas.microsoft.com/office/drawing/2014/main" id="{429FBE08-3447-4020-A607-069F5A43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>
            <a:extLst>
              <a:ext uri="{FF2B5EF4-FFF2-40B4-BE49-F238E27FC236}">
                <a16:creationId xmlns:a16="http://schemas.microsoft.com/office/drawing/2014/main" id="{C9A07D0E-8120-4EB5-A690-04CF3D3D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>
            <a:extLst>
              <a:ext uri="{FF2B5EF4-FFF2-40B4-BE49-F238E27FC236}">
                <a16:creationId xmlns:a16="http://schemas.microsoft.com/office/drawing/2014/main" id="{98845152-3FF4-48A1-ACF0-968A7E66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2">
            <a:extLst>
              <a:ext uri="{FF2B5EF4-FFF2-40B4-BE49-F238E27FC236}">
                <a16:creationId xmlns:a16="http://schemas.microsoft.com/office/drawing/2014/main" id="{A768EB4F-D690-479A-A5BA-364212B6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93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1" name="Picture 3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" y="2528900"/>
            <a:ext cx="51812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5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뺄셈을 해 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6B80F3AE-E1C9-4602-A2A0-F69386A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id="{72BD7911-3055-49AC-ACF4-F118059E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6CCBE44E-F4CB-47B3-8D00-A118A03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CA60CFCC-5B21-46B4-A6E6-FA85E57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id="{985C1058-49B1-4B40-8E4F-F7227749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CD9D34A2-A5A2-4006-821F-40A47CE8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73998937-B4D0-4930-8EE1-18080F79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1B1DC28F-1D25-4251-88C7-34755450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F7F587C4-72BF-42A8-88F3-31850538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>
            <a:extLst>
              <a:ext uri="{FF2B5EF4-FFF2-40B4-BE49-F238E27FC236}">
                <a16:creationId xmlns:a16="http://schemas.microsoft.com/office/drawing/2014/main" id="{9BEDB9FF-C1AD-42D9-8637-76C942DF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DA4A8D79-42CF-4CA3-B4EE-B9AA42D9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A7E510C1-BF37-4CA0-9228-3F694518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056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14" name="Picture 2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0" y="2476045"/>
            <a:ext cx="49740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36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4592" y="3016568"/>
            <a:ext cx="3711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튕겨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튕겨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소수판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92" y="31496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4" y="3475945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3491880" y="347049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바둑돌 또는 공깃돌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타원 23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9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7753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40396" y="1071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A8FF8DF4-F4AD-DFC9-CA5E-1795D7C4C42D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5.692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6D1856-D8B9-0240-27CD-4A623B0EB2F3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CD431D5F-E41A-F061-2E55-A7ED89ED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1E7DC19A-51B9-2A8F-0C7C-28B6F7E3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698F87-1A21-D8FE-FCDC-9FA4F4405D1A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92E9B7-C934-CD2A-BD9C-CA0541A50943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5B6DFF8-4458-C843-1902-AAE2CDC67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BB2CD7-9D7B-EF59-241E-D5A228BE773C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589EF5AD-C2E2-84A0-E429-22E3D2D37666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BA59BEB-2EC6-1CD4-A729-F8360FC39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5C552E-3835-6D0A-3270-2BE3028EA961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72676619-F2AA-087D-4105-8791183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4F14FBA-7312-551D-F1F6-812051CD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115B5651-3584-D759-08D6-E9E7904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08F988-C06C-3DA3-480A-373B31219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749" y="2110239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DBA4FF7-4D22-06F3-E3BE-4A8F5F0BBD5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64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55676" y="5156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65FB7C5-62E1-2AE6-C871-739D082A80B5}"/>
              </a:ext>
            </a:extLst>
          </p:cNvPr>
          <p:cNvSpPr/>
          <p:nvPr/>
        </p:nvSpPr>
        <p:spPr>
          <a:xfrm>
            <a:off x="1338081" y="1382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35C3CA1B-D46C-F12F-F123-9FA4A20FCEF5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A5903B-A340-9B7F-3422-4B992AE5B66D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6">
            <a:extLst>
              <a:ext uri="{FF2B5EF4-FFF2-40B4-BE49-F238E27FC236}">
                <a16:creationId xmlns:a16="http://schemas.microsoft.com/office/drawing/2014/main" id="{77C5FB3B-5449-595D-E2DA-4E744CEA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D4E9BA20-3B97-BC34-DFB2-0F216F17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143FD6-DB41-0774-CF64-E8BB020E3963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D28983-9AB6-75BA-5CE3-0D273BD46936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7C9EB6-1DC7-FAAF-76F5-C02F959A62AB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F241FA50-5B45-1C95-20A7-98D918FED62E}"/>
              </a:ext>
            </a:extLst>
          </p:cNvPr>
          <p:cNvSpPr txBox="1"/>
          <p:nvPr/>
        </p:nvSpPr>
        <p:spPr>
          <a:xfrm>
            <a:off x="745801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2FDB1B8-6612-262D-5EE5-E418AE315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942" y="3463366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7EBFE3-8429-31DE-370E-3D9AA04F9FB6}"/>
              </a:ext>
            </a:extLst>
          </p:cNvPr>
          <p:cNvSpPr/>
          <p:nvPr/>
        </p:nvSpPr>
        <p:spPr bwMode="auto">
          <a:xfrm>
            <a:off x="2995960" y="3737462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C51C486A-8E35-9EE6-0001-A0CA5D25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90AC878A-333A-3573-30A5-E440F254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547E9CD9-E7A0-4A23-4BED-8C1C3A22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012" y="2709743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706" y="2182716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2B780D3-E21F-EE98-52CE-A64AB1D5DA5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744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99956" y="518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4492704" y="5242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A0F9090-19D3-273F-26B4-EFAAE6333499}"/>
              </a:ext>
            </a:extLst>
          </p:cNvPr>
          <p:cNvSpPr/>
          <p:nvPr/>
        </p:nvSpPr>
        <p:spPr>
          <a:xfrm>
            <a:off x="5863891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5896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0654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\app\resource\contents\lesson03\ops\lesson03\images\mm_42_3_09_02_01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71250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27753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21980" y="3550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11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66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55940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112E8-BA7D-A5A6-3198-D387F6F744EE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DF451C2B-588E-FE81-9266-888569B5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3515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416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863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0254" y="3681028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4273" y="3681028"/>
            <a:ext cx="6078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3859" y="3681028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6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E6E55C-F8D4-DB0E-FE41-9DC59FCE67F1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5A8C25F6-5975-971F-4CD8-293A8F62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548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4684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6094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7680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76.8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3474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43648</TotalTime>
  <Words>3995</Words>
  <Application>Microsoft Office PowerPoint</Application>
  <PresentationFormat>화면 슬라이드 쇼(4:3)</PresentationFormat>
  <Paragraphs>1159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8152</cp:revision>
  <cp:lastPrinted>2021-12-20T01:30:02Z</cp:lastPrinted>
  <dcterms:created xsi:type="dcterms:W3CDTF">2008-07-15T12:19:11Z</dcterms:created>
  <dcterms:modified xsi:type="dcterms:W3CDTF">2022-07-20T04:01:12Z</dcterms:modified>
</cp:coreProperties>
</file>