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288" r:id="rId4"/>
    <p:sldId id="1327" r:id="rId5"/>
    <p:sldId id="1373" r:id="rId6"/>
    <p:sldId id="1374" r:id="rId7"/>
    <p:sldId id="1375" r:id="rId8"/>
    <p:sldId id="1381" r:id="rId9"/>
    <p:sldId id="1376" r:id="rId10"/>
    <p:sldId id="1380" r:id="rId11"/>
    <p:sldId id="1361" r:id="rId12"/>
    <p:sldId id="1377" r:id="rId13"/>
    <p:sldId id="1378" r:id="rId14"/>
    <p:sldId id="1315" r:id="rId15"/>
    <p:sldId id="1360" r:id="rId16"/>
    <p:sldId id="1379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FF9900"/>
    <a:srgbClr val="FFD0E4"/>
    <a:srgbClr val="FFFFFF"/>
    <a:srgbClr val="E1EEC4"/>
    <a:srgbClr val="AE7C65"/>
    <a:srgbClr val="FFFFCC"/>
    <a:srgbClr val="F27712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0001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150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054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67" y="71852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2767547" y="9493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01E579C6-86B2-4032-936C-3B4B559C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9D894E2D-CF36-41D3-A5D6-224630B7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FCD87138-2B90-489D-AAC2-BF102686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DE9DFC88-2B1B-4AB7-BBE5-A7F222795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" y="1249092"/>
            <a:ext cx="6907908" cy="412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5842" y="2328208"/>
            <a:ext cx="3079994" cy="1262481"/>
            <a:chOff x="958258" y="1664804"/>
            <a:chExt cx="3079994" cy="126248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58258" y="1664804"/>
              <a:ext cx="3079994" cy="11115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합창반은 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명이니까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한 모둠으로 하면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남네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flipV="1">
              <a:off x="2453249" y="2790987"/>
              <a:ext cx="98892" cy="13629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41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E0DC42-ED66-4966-86E2-03383542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3-2\app\resource\contents\lesson02\ops\2\2_0_02.html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10338" y="1710209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나눗셈식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043" y="2210713"/>
            <a:ext cx="41145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8764" y="2771403"/>
            <a:ext cx="47301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21608" y="3429547"/>
            <a:ext cx="33089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33915" y="121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FFA0C2D7-39ED-4D1E-B65B-B329FAE7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40DB16E9-B1BE-4155-9ED0-00461D09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8A411B03-6D43-479F-ABE4-A887CD1D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919B4082-6AFB-4C71-BF5D-345A5EB3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">
            <a:extLst>
              <a:ext uri="{FF2B5EF4-FFF2-40B4-BE49-F238E27FC236}">
                <a16:creationId xmlns:a16="http://schemas.microsoft.com/office/drawing/2014/main" id="{42754353-D526-42EF-9A8F-DDA2135E0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3" y="337343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0ACB2350-E041-4B89-B137-7A2C84B8481F}"/>
              </a:ext>
            </a:extLst>
          </p:cNvPr>
          <p:cNvGrpSpPr/>
          <p:nvPr/>
        </p:nvGrpSpPr>
        <p:grpSpPr>
          <a:xfrm>
            <a:off x="785384" y="2780928"/>
            <a:ext cx="933380" cy="371475"/>
            <a:chOff x="1693894" y="2881313"/>
            <a:chExt cx="933380" cy="371475"/>
          </a:xfrm>
        </p:grpSpPr>
        <p:pic>
          <p:nvPicPr>
            <p:cNvPr id="70" name="Picture 5">
              <a:extLst>
                <a:ext uri="{FF2B5EF4-FFF2-40B4-BE49-F238E27FC236}">
                  <a16:creationId xmlns:a16="http://schemas.microsoft.com/office/drawing/2014/main" id="{0C9EE204-6AFF-4015-B4E4-48C576043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933380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96">
              <a:extLst>
                <a:ext uri="{FF2B5EF4-FFF2-40B4-BE49-F238E27FC236}">
                  <a16:creationId xmlns:a16="http://schemas.microsoft.com/office/drawing/2014/main" id="{DD11376B-424B-4092-B3B2-43C70EE061CD}"/>
                </a:ext>
              </a:extLst>
            </p:cNvPr>
            <p:cNvSpPr txBox="1"/>
            <p:nvPr/>
          </p:nvSpPr>
          <p:spPr>
            <a:xfrm>
              <a:off x="1699357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나눗셈식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0C4435-ECC4-467B-BA95-C7BD3DEC75D3}"/>
              </a:ext>
            </a:extLst>
          </p:cNvPr>
          <p:cNvSpPr/>
          <p:nvPr/>
        </p:nvSpPr>
        <p:spPr>
          <a:xfrm>
            <a:off x="1596469" y="3969060"/>
            <a:ext cx="3701084" cy="1257000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E70FA5-2123-44AF-9CC5-871FAA9576A7}"/>
              </a:ext>
            </a:extLst>
          </p:cNvPr>
          <p:cNvSpPr txBox="1"/>
          <p:nvPr/>
        </p:nvSpPr>
        <p:spPr>
          <a:xfrm>
            <a:off x="3095836" y="4785355"/>
            <a:ext cx="12456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5E04F9-7E8B-4437-9192-E7BE95FB244A}"/>
              </a:ext>
            </a:extLst>
          </p:cNvPr>
          <p:cNvSpPr txBox="1"/>
          <p:nvPr/>
        </p:nvSpPr>
        <p:spPr>
          <a:xfrm>
            <a:off x="1704190" y="4037928"/>
            <a:ext cx="18236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</a:t>
            </a:r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BF7692-098A-420E-880A-40BEEA4DD6B3}"/>
              </a:ext>
            </a:extLst>
          </p:cNvPr>
          <p:cNvSpPr txBox="1"/>
          <p:nvPr/>
        </p:nvSpPr>
        <p:spPr>
          <a:xfrm>
            <a:off x="3805172" y="4037928"/>
            <a:ext cx="12456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FB9156-4605-4A57-9D39-0932F8930525}"/>
              </a:ext>
            </a:extLst>
          </p:cNvPr>
          <p:cNvSpPr txBox="1"/>
          <p:nvPr/>
        </p:nvSpPr>
        <p:spPr>
          <a:xfrm>
            <a:off x="4530975" y="4805335"/>
            <a:ext cx="581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E800AF3-1785-4B4E-89BD-576069BFEB6A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708105" y="4119741"/>
            <a:ext cx="449934" cy="970615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8B1BD4C-7531-44C7-856C-11EEBC7924D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918252" y="4225289"/>
            <a:ext cx="469232" cy="755703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803D35E-5A28-4AD1-9AA7-CA44870724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55393" y="4977715"/>
            <a:ext cx="374573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7D49A0F5-ED0F-4075-9F57-A3F927BD541C}"/>
              </a:ext>
            </a:extLst>
          </p:cNvPr>
          <p:cNvSpPr/>
          <p:nvPr/>
        </p:nvSpPr>
        <p:spPr>
          <a:xfrm>
            <a:off x="944725" y="314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28526" y="1710209"/>
            <a:ext cx="59076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곱셈과 나눗셈의 관계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720800"/>
            <a:ext cx="601200" cy="3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18749C88-D8DC-403C-81CD-C58F3B1C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E301E62E-9875-42EB-9222-62676730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172CF93A-F439-4694-829A-24659B5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EB0600E2-0200-4530-B292-F3FEC030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7063799-3742-48D8-B351-ABD04FD08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316084-CFC4-4224-BB6A-32988E566189}"/>
              </a:ext>
            </a:extLst>
          </p:cNvPr>
          <p:cNvSpPr/>
          <p:nvPr/>
        </p:nvSpPr>
        <p:spPr>
          <a:xfrm>
            <a:off x="1629670" y="2960948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D1E6CFC-790C-446E-A1AE-576E67369E50}"/>
              </a:ext>
            </a:extLst>
          </p:cNvPr>
          <p:cNvSpPr/>
          <p:nvPr/>
        </p:nvSpPr>
        <p:spPr>
          <a:xfrm>
            <a:off x="2025484" y="2960948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E552685-0F62-43E2-8E0C-12DF2FBD5992}"/>
              </a:ext>
            </a:extLst>
          </p:cNvPr>
          <p:cNvSpPr/>
          <p:nvPr/>
        </p:nvSpPr>
        <p:spPr>
          <a:xfrm>
            <a:off x="2421602" y="2960948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C415137-47FC-439A-8691-6596BFAD0A3B}"/>
              </a:ext>
            </a:extLst>
          </p:cNvPr>
          <p:cNvSpPr/>
          <p:nvPr/>
        </p:nvSpPr>
        <p:spPr>
          <a:xfrm>
            <a:off x="2817416" y="2960948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pic>
        <p:nvPicPr>
          <p:cNvPr id="63" name="Picture 31">
            <a:extLst>
              <a:ext uri="{FF2B5EF4-FFF2-40B4-BE49-F238E27FC236}">
                <a16:creationId xmlns:a16="http://schemas.microsoft.com/office/drawing/2014/main" id="{C9BECAFA-D8A6-4D37-A072-D6F9C0CA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23" y="304941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41C33C0-143B-4ED1-8464-1768958F8354}"/>
              </a:ext>
            </a:extLst>
          </p:cNvPr>
          <p:cNvSpPr/>
          <p:nvPr/>
        </p:nvSpPr>
        <p:spPr>
          <a:xfrm>
            <a:off x="3534877" y="2960948"/>
            <a:ext cx="579069" cy="3960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24</a:t>
            </a:r>
            <a:endParaRPr lang="ko-KR" alt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CED88-8060-4055-945E-DB2EB4DFA679}"/>
              </a:ext>
            </a:extLst>
          </p:cNvPr>
          <p:cNvSpPr txBox="1"/>
          <p:nvPr/>
        </p:nvSpPr>
        <p:spPr>
          <a:xfrm>
            <a:off x="4427972" y="2960948"/>
            <a:ext cx="11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6×4</a:t>
            </a:r>
            <a:r>
              <a:rPr lang="ko-KR" altLang="en-US" sz="1800" dirty="0">
                <a:latin typeface="+mn-ea"/>
                <a:ea typeface="+mn-ea"/>
              </a:rPr>
              <a:t>＝</a:t>
            </a:r>
            <a:r>
              <a:rPr lang="en-US" altLang="ko-KR" sz="1800" dirty="0">
                <a:latin typeface="+mn-ea"/>
                <a:ea typeface="+mn-ea"/>
              </a:rPr>
              <a:t>24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72" name="Picture 31">
            <a:extLst>
              <a:ext uri="{FF2B5EF4-FFF2-40B4-BE49-F238E27FC236}">
                <a16:creationId xmlns:a16="http://schemas.microsoft.com/office/drawing/2014/main" id="{389DA4AC-7122-4F39-A4D2-0C75F6CD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13" y="452557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2461E04-4EB1-4698-B03A-CC9C7C31F0ED}"/>
              </a:ext>
            </a:extLst>
          </p:cNvPr>
          <p:cNvSpPr/>
          <p:nvPr/>
        </p:nvSpPr>
        <p:spPr>
          <a:xfrm>
            <a:off x="1597498" y="4437112"/>
            <a:ext cx="579069" cy="3960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24</a:t>
            </a:r>
            <a:endParaRPr lang="ko-KR" altLang="en-US" sz="19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0E725F7-A497-4EA5-B1F0-45D54DC3583F}"/>
              </a:ext>
            </a:extLst>
          </p:cNvPr>
          <p:cNvSpPr/>
          <p:nvPr/>
        </p:nvSpPr>
        <p:spPr>
          <a:xfrm>
            <a:off x="2531866" y="4437112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312D67B-9029-46B1-89EC-09142D8B4AC4}"/>
              </a:ext>
            </a:extLst>
          </p:cNvPr>
          <p:cNvSpPr/>
          <p:nvPr/>
        </p:nvSpPr>
        <p:spPr>
          <a:xfrm>
            <a:off x="2927680" y="4437112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889C38D-7843-47FB-A968-B51E24840A1C}"/>
              </a:ext>
            </a:extLst>
          </p:cNvPr>
          <p:cNvSpPr/>
          <p:nvPr/>
        </p:nvSpPr>
        <p:spPr>
          <a:xfrm>
            <a:off x="3329739" y="4437112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4B4087-850F-46FC-9D96-4E21A4551D6B}"/>
              </a:ext>
            </a:extLst>
          </p:cNvPr>
          <p:cNvSpPr txBox="1"/>
          <p:nvPr/>
        </p:nvSpPr>
        <p:spPr>
          <a:xfrm>
            <a:off x="4403192" y="4292597"/>
            <a:ext cx="11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24÷6</a:t>
            </a:r>
            <a:r>
              <a:rPr lang="ko-KR" altLang="en-US" sz="1800" dirty="0">
                <a:latin typeface="+mn-ea"/>
                <a:ea typeface="+mn-ea"/>
              </a:rPr>
              <a:t>＝</a:t>
            </a:r>
            <a:r>
              <a:rPr lang="en-US" altLang="ko-KR" sz="1800" dirty="0">
                <a:latin typeface="+mn-ea"/>
                <a:ea typeface="+mn-ea"/>
              </a:rPr>
              <a:t>4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AF66E-2846-40D7-980A-7B5F58D7F553}"/>
              </a:ext>
            </a:extLst>
          </p:cNvPr>
          <p:cNvSpPr txBox="1"/>
          <p:nvPr/>
        </p:nvSpPr>
        <p:spPr>
          <a:xfrm>
            <a:off x="4403192" y="4709982"/>
            <a:ext cx="11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24÷</a:t>
            </a:r>
            <a:r>
              <a:rPr lang="en-US" altLang="ko-KR" sz="1800" dirty="0">
                <a:latin typeface="+mn-ea"/>
                <a:ea typeface="+mn-ea"/>
              </a:rPr>
              <a:t>4</a:t>
            </a:r>
            <a:r>
              <a:rPr lang="ko-KR" altLang="en-US" sz="1800" dirty="0">
                <a:latin typeface="+mn-ea"/>
                <a:ea typeface="+mn-ea"/>
              </a:rPr>
              <a:t>＝</a:t>
            </a:r>
            <a:r>
              <a:rPr lang="en-US" altLang="ko-KR" sz="1800" dirty="0">
                <a:latin typeface="+mn-ea"/>
                <a:ea typeface="+mn-ea"/>
              </a:rPr>
              <a:t>6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F00BF2-FBDC-404E-9341-14F27CDEB61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사각형: 둥근 모서리 76">
            <a:extLst>
              <a:ext uri="{FF2B5EF4-FFF2-40B4-BE49-F238E27FC236}">
                <a16:creationId xmlns:a16="http://schemas.microsoft.com/office/drawing/2014/main" id="{6889C38D-7843-47FB-A968-B51E24840A1C}"/>
              </a:ext>
            </a:extLst>
          </p:cNvPr>
          <p:cNvSpPr/>
          <p:nvPr/>
        </p:nvSpPr>
        <p:spPr>
          <a:xfrm>
            <a:off x="3736167" y="4437112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403648" y="2816932"/>
            <a:ext cx="4260975" cy="69173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403648" y="4145249"/>
            <a:ext cx="4260975" cy="10839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212979" y="2806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250366" y="4233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3504" y="3771827"/>
            <a:ext cx="969787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+mn-ea"/>
              </a:rPr>
              <a:t>나눗셈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319972" y="2825899"/>
            <a:ext cx="0" cy="682771"/>
          </a:xfrm>
          <a:prstGeom prst="line">
            <a:avLst/>
          </a:prstGeom>
          <a:noFill/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모서리가 둥근 직사각형 81"/>
          <p:cNvSpPr/>
          <p:nvPr/>
        </p:nvSpPr>
        <p:spPr>
          <a:xfrm>
            <a:off x="1423505" y="2434233"/>
            <a:ext cx="96978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223628" y="3675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223628" y="2308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4334644" y="4150385"/>
            <a:ext cx="0" cy="1078815"/>
          </a:xfrm>
          <a:prstGeom prst="line">
            <a:avLst/>
          </a:prstGeom>
          <a:noFill/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103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2">
            <a:extLst>
              <a:ext uri="{FF2B5EF4-FFF2-40B4-BE49-F238E27FC236}">
                <a16:creationId xmlns:a16="http://schemas.microsoft.com/office/drawing/2014/main" id="{005BA40D-5121-496C-BBD4-165DA7E6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32" y="443754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28525" y="1710209"/>
            <a:ext cx="45132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나눗셈의 몫을 곱셈으로 구하기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720800"/>
            <a:ext cx="601200" cy="3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251096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83568" y="2394799"/>
            <a:ext cx="615668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35÷7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      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7×5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구할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93EAD149-784D-4A44-A2B5-EBC7293F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7349ADA2-AEBF-4322-94F8-C2154F0A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863B5AF-53CC-4033-953B-73CCAA569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ACFCC851-86CD-45D9-9CC0-96B187D53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CB0469B-BF12-4F01-9A70-508C8EA1A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AC36E6-E76F-4608-BAEC-BF721B347252}"/>
              </a:ext>
            </a:extLst>
          </p:cNvPr>
          <p:cNvSpPr/>
          <p:nvPr/>
        </p:nvSpPr>
        <p:spPr>
          <a:xfrm>
            <a:off x="2555776" y="3701876"/>
            <a:ext cx="1938975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7×5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20F5DA-18DA-4A2D-B975-C69FA1C840A9}"/>
              </a:ext>
            </a:extLst>
          </p:cNvPr>
          <p:cNvSpPr/>
          <p:nvPr/>
        </p:nvSpPr>
        <p:spPr>
          <a:xfrm>
            <a:off x="3803732" y="4407118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1494F90E-77F3-4BD0-80C7-F7BD2CF56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31" y="242088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id="{F0C9A7DF-EF8D-4321-B50D-DCD9D3D93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242088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8532D9-8E49-4E97-956C-1A80DFE685BF}"/>
              </a:ext>
            </a:extLst>
          </p:cNvPr>
          <p:cNvSpPr/>
          <p:nvPr/>
        </p:nvSpPr>
        <p:spPr>
          <a:xfrm>
            <a:off x="2997257" y="4409192"/>
            <a:ext cx="90762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35÷7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67A060-B67F-47D8-B7E9-429628521758}"/>
              </a:ext>
            </a:extLst>
          </p:cNvPr>
          <p:cNvCxnSpPr/>
          <p:nvPr/>
        </p:nvCxnSpPr>
        <p:spPr bwMode="auto">
          <a:xfrm>
            <a:off x="3197163" y="4040716"/>
            <a:ext cx="275533" cy="40635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A5A937-0313-4CDC-BC54-A3A5B2782E17}"/>
              </a:ext>
            </a:extLst>
          </p:cNvPr>
          <p:cNvCxnSpPr/>
          <p:nvPr/>
        </p:nvCxnSpPr>
        <p:spPr bwMode="auto">
          <a:xfrm>
            <a:off x="3501963" y="4012141"/>
            <a:ext cx="355662" cy="3979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10AD41EC-7E6A-48B2-9857-E4DC20B5169E}"/>
              </a:ext>
            </a:extLst>
          </p:cNvPr>
          <p:cNvSpPr/>
          <p:nvPr/>
        </p:nvSpPr>
        <p:spPr>
          <a:xfrm>
            <a:off x="1654654" y="2209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D87ACC-F110-408C-B82D-7FBDA13C25B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27784" y="3609020"/>
            <a:ext cx="1821732" cy="130035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0AD41EC-7E6A-48B2-9857-E4DC20B5169E}"/>
              </a:ext>
            </a:extLst>
          </p:cNvPr>
          <p:cNvSpPr/>
          <p:nvPr/>
        </p:nvSpPr>
        <p:spPr>
          <a:xfrm>
            <a:off x="4054756" y="4307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84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_x158395288" descr="EMB00002bac2d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01" y="3387414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9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4856592" y="3026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95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21">
            <a:extLst>
              <a:ext uri="{FF2B5EF4-FFF2-40B4-BE49-F238E27FC236}">
                <a16:creationId xmlns:a16="http://schemas.microsoft.com/office/drawing/2014/main" id="{8E9FB72D-2A59-4BF1-8546-47AD4B18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58A2CD4B-DA2B-4269-97C4-AA4D9AEDD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621A9AFE-3AA0-4DF5-96B3-31EDA8A18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5BE6F58E-3978-4849-B8CB-F34AC1A5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56" y="3442665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84990" y="2384884"/>
            <a:ext cx="1971702" cy="182357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나눗셈을 배울 것 같아요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남는 수가 있는 나눗셈을 배울 것 같아요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5D6D5983-43F0-448A-B261-52D65AAE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5D9AD73A-ED14-408F-9330-30BEC80E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51BD1227-9CBB-4322-BF1B-3A221D89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8C9B935-C6A1-45BB-AA8A-D261BB87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9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모서리가 둥근 사각형 설명선 42"/>
          <p:cNvSpPr/>
          <p:nvPr/>
        </p:nvSpPr>
        <p:spPr>
          <a:xfrm>
            <a:off x="3636293" y="2384884"/>
            <a:ext cx="2987935" cy="861466"/>
          </a:xfrm>
          <a:prstGeom prst="wedgeRoundRectCallout">
            <a:avLst>
              <a:gd name="adj1" fmla="val 7053"/>
              <a:gd name="adj2" fmla="val 79469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남는 수가 있는 나눗셈을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_x158395288" descr="EMB00002bac2d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01" y="3387414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395536" y="2398967"/>
            <a:ext cx="3102807" cy="861466"/>
          </a:xfrm>
          <a:prstGeom prst="wedgeRoundRectCallout">
            <a:avLst>
              <a:gd name="adj1" fmla="val 21788"/>
              <a:gd name="adj2" fmla="val 73940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나눗셈을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95536" y="2238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25081" y="3614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FC05FCCF-B4EB-4DEA-B8F4-A135E45B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B52F2680-F9F2-43B2-9DD1-D355A41FB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D2F50D99-2A9E-42E0-9442-5694AF553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19E5E13F-9238-475E-8F6D-0D94577D7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4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8117"/>
              </p:ext>
            </p:extLst>
          </p:nvPr>
        </p:nvGraphicFramePr>
        <p:xfrm>
          <a:off x="179388" y="224644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발표회 준비하기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44133"/>
              </p:ext>
            </p:extLst>
          </p:nvPr>
        </p:nvGraphicFramePr>
        <p:xfrm>
          <a:off x="1907704" y="3429000"/>
          <a:ext cx="529258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사이즈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bold)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말풍선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 상단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상단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하단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학습 단원 부분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https://cdata2.tsherpa.co.kr/tsherpa/MultiMedia/Flash/2020/curri/index.html?flashxmlnum=jmp1130&amp;classa=A8-C1-32-MM-MM-04-02-01-0-0-0-0&amp;classno=MM_32_04/suh_0302_01_0001/suh_0302_01_0001_101_1.html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265163"/>
            <a:ext cx="6468507" cy="382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5867192" y="2974450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</a:t>
            </a: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3833016" y="3623826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693092"/>
            <a:ext cx="5415672" cy="969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421" y="3654556"/>
            <a:ext cx="3289595" cy="200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DA98CC91-1616-49F6-9F72-4BDC44A5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" y="878908"/>
            <a:ext cx="6942890" cy="47427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88182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61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456892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6011" y="87103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발표회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준비하기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1DDBCD9C-26E5-4707-B8C9-3EDA5B91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FD459578-06B8-450A-921A-9AE7D40BC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81F9FD62-1B06-4DBD-956F-FE2D520C0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D8ECD863-D061-4661-A598-C9B41623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그림 119">
            <a:extLst>
              <a:ext uri="{FF2B5EF4-FFF2-40B4-BE49-F238E27FC236}">
                <a16:creationId xmlns:a16="http://schemas.microsoft.com/office/drawing/2014/main" id="{527F4F49-62C7-4098-B440-5FCEE862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8" y="1664804"/>
            <a:ext cx="3364764" cy="290846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878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004048" y="1309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894212" y="2056386"/>
            <a:ext cx="2974460" cy="6885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학생들이 학예 발표회 준비를 하고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95200" y="2832249"/>
            <a:ext cx="2974460" cy="692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학생들이 의자를 놓고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98" y="1488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3441" y="2028071"/>
            <a:ext cx="2424818" cy="883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줄로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 놓으려면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몇 개씩 놓아야 하지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flipV="1">
            <a:off x="647564" y="2922655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02" y="19168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2948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3488024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id="{CB21DE84-83D8-4605-96DF-3B473474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427F8A2E-6FFD-4805-8A23-F240656E2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879ABAC2-193B-44B1-8FB2-1969A74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B8B4728-2FDF-4C5F-8CF7-A6229FD322C4}"/>
              </a:ext>
            </a:extLst>
          </p:cNvPr>
          <p:cNvGrpSpPr/>
          <p:nvPr/>
        </p:nvGrpSpPr>
        <p:grpSpPr>
          <a:xfrm>
            <a:off x="5279483" y="1279249"/>
            <a:ext cx="1728228" cy="313547"/>
            <a:chOff x="623133" y="5445224"/>
            <a:chExt cx="1728228" cy="31354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67">
                <a:extLst>
                  <a:ext uri="{FF2B5EF4-FFF2-40B4-BE49-F238E27FC236}">
                    <a16:creationId xmlns:a16="http://schemas.microsoft.com/office/drawing/2014/main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65">
                <a:extLst>
                  <a:ext uri="{FF2B5EF4-FFF2-40B4-BE49-F238E27FC236}">
                    <a16:creationId xmlns:a16="http://schemas.microsoft.com/office/drawing/2014/main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63">
                <a:extLst>
                  <a:ext uri="{FF2B5EF4-FFF2-40B4-BE49-F238E27FC236}">
                    <a16:creationId xmlns:a16="http://schemas.microsoft.com/office/drawing/2014/main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id="{5234F8AD-312A-4373-A81C-B19F31D93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3516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3894212" y="3614560"/>
            <a:ext cx="2974460" cy="7431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합창반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학생들이 공연 준비를 하고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64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3B2FC-FEDF-4B9F-91B0-CD098540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" y="776510"/>
            <a:ext cx="6907718" cy="495674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9913" y="732504"/>
            <a:ext cx="2869776" cy="11355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합창반은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명이니까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한 모둠으로 하면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남네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flipV="1">
            <a:off x="4624990" y="1881896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id="{9D9654CB-BDA7-40CF-9F11-EFEDF5F2F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B1ED4B08-0CF6-4EC6-BB34-BFB22848F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4161B21B-80BF-4D32-AB43-23687034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631644" y="859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2FF7D678-280E-44E6-93C1-BA70FC4C5D05}"/>
              </a:ext>
            </a:extLst>
          </p:cNvPr>
          <p:cNvSpPr/>
          <p:nvPr/>
        </p:nvSpPr>
        <p:spPr>
          <a:xfrm flipV="1">
            <a:off x="431540" y="2936741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956" y="1784613"/>
            <a:ext cx="3534974" cy="11216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줄로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 놓으려면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몇 개씩 놓아야 하지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42" name="타원 41"/>
          <p:cNvSpPr/>
          <p:nvPr/>
        </p:nvSpPr>
        <p:spPr>
          <a:xfrm>
            <a:off x="3335106" y="1659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53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학생들이 의자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몇 줄로 똑같이 나누어 놓으려고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42" y="25289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>
            <a:extLst>
              <a:ext uri="{FF2B5EF4-FFF2-40B4-BE49-F238E27FC236}">
                <a16:creationId xmlns:a16="http://schemas.microsoft.com/office/drawing/2014/main" id="{5D6F766B-C4F3-484B-8AFF-D78111591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EFBD6C6F-98BA-4F50-822B-CA6AE30E1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D5DF831B-6A15-4CF1-836A-F8C2D3C9D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54554E0-934D-49FA-B3C4-7DF8922A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E8DFE9-F924-48F4-A868-186607A96421}"/>
              </a:ext>
            </a:extLst>
          </p:cNvPr>
          <p:cNvGrpSpPr/>
          <p:nvPr/>
        </p:nvGrpSpPr>
        <p:grpSpPr>
          <a:xfrm>
            <a:off x="5292044" y="1279249"/>
            <a:ext cx="1728228" cy="313547"/>
            <a:chOff x="623133" y="5445224"/>
            <a:chExt cx="1728228" cy="31354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77">
                <a:extLst>
                  <a:ext uri="{FF2B5EF4-FFF2-40B4-BE49-F238E27FC236}">
                    <a16:creationId xmlns:a16="http://schemas.microsoft.com/office/drawing/2014/main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7">
                <a:extLst>
                  <a:ext uri="{FF2B5EF4-FFF2-40B4-BE49-F238E27FC236}">
                    <a16:creationId xmlns:a16="http://schemas.microsoft.com/office/drawing/2014/main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65">
                <a:extLst>
                  <a:ext uri="{FF2B5EF4-FFF2-40B4-BE49-F238E27FC236}">
                    <a16:creationId xmlns:a16="http://schemas.microsoft.com/office/drawing/2014/main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5083DDA-DC54-42B1-901B-B47234BB2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28" y="1664804"/>
            <a:ext cx="3364764" cy="2908460"/>
          </a:xfrm>
          <a:prstGeom prst="rect">
            <a:avLst/>
          </a:prstGeom>
        </p:spPr>
      </p:pic>
      <p:sp>
        <p:nvSpPr>
          <p:cNvPr id="66" name="모서리가 둥근 직사각형 67">
            <a:extLst>
              <a:ext uri="{FF2B5EF4-FFF2-40B4-BE49-F238E27FC236}">
                <a16:creationId xmlns:a16="http://schemas.microsoft.com/office/drawing/2014/main" id="{B45A5CF3-4080-4F68-9290-5B74EAEDE8C4}"/>
              </a:ext>
            </a:extLst>
          </p:cNvPr>
          <p:cNvSpPr/>
          <p:nvPr/>
        </p:nvSpPr>
        <p:spPr>
          <a:xfrm>
            <a:off x="283441" y="2028071"/>
            <a:ext cx="2424818" cy="883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줄로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 놓으려면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몇 개씩 놓아야 하지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3C318634-40C8-4D5C-A3C5-383D7DF2D5A0}"/>
              </a:ext>
            </a:extLst>
          </p:cNvPr>
          <p:cNvSpPr/>
          <p:nvPr/>
        </p:nvSpPr>
        <p:spPr>
          <a:xfrm flipV="1">
            <a:off x="647564" y="2922655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E3D17CBC-BB97-418F-99D4-FBD24F63A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17958"/>
            <a:ext cx="360000" cy="360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3894212" y="2627789"/>
            <a:ext cx="2974460" cy="6931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줄로 똑같이 나누어 놓으려고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457375" y="4397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89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30789" y="879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419DE786-FE60-4EBE-8913-3ADDA5395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FFF4233C-9064-44D8-BFF2-BC720A3BF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218A13-0966-4BF6-B7DF-6829B909A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9C0654F6-20B0-43FC-8B98-9FA01D381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B8F139E-A2EA-4553-9B8C-AB2A4C5E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14" y="695548"/>
            <a:ext cx="5917605" cy="5115104"/>
          </a:xfrm>
          <a:prstGeom prst="rect">
            <a:avLst/>
          </a:prstGeom>
        </p:spPr>
      </p:pic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FF7D678-280E-44E6-93C1-BA70FC4C5D05}"/>
              </a:ext>
            </a:extLst>
          </p:cNvPr>
          <p:cNvSpPr/>
          <p:nvPr/>
        </p:nvSpPr>
        <p:spPr>
          <a:xfrm flipV="1">
            <a:off x="1295550" y="2924944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10662" y="1772816"/>
            <a:ext cx="3534974" cy="11216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줄로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 놓으려면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몇 개씩 놓아야 하지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43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5775039-062C-4E40-AE86-EAA65909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2" y="1640681"/>
            <a:ext cx="3379547" cy="2908459"/>
          </a:xfrm>
          <a:prstGeom prst="rect">
            <a:avLst/>
          </a:prstGeom>
        </p:spPr>
      </p:pic>
      <p:sp>
        <p:nvSpPr>
          <p:cNvPr id="75" name="모서리가 둥근 직사각형 48">
            <a:extLst>
              <a:ext uri="{FF2B5EF4-FFF2-40B4-BE49-F238E27FC236}">
                <a16:creationId xmlns:a16="http://schemas.microsoft.com/office/drawing/2014/main" id="{395810E2-F352-4D68-9B9A-272C0C883FB6}"/>
              </a:ext>
            </a:extLst>
          </p:cNvPr>
          <p:cNvSpPr/>
          <p:nvPr/>
        </p:nvSpPr>
        <p:spPr>
          <a:xfrm>
            <a:off x="259365" y="1838047"/>
            <a:ext cx="2656452" cy="10077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합창반은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명이니까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한 모둠으로 하면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남네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B841699D-78CE-42AC-BD76-99B919D7490F}"/>
              </a:ext>
            </a:extLst>
          </p:cNvPr>
          <p:cNvSpPr/>
          <p:nvPr/>
        </p:nvSpPr>
        <p:spPr>
          <a:xfrm flipV="1">
            <a:off x="1162512" y="284583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합창반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한 모둠으로 하면 몇 명이 남나요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330645" y="4549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397869" y="2369730"/>
            <a:ext cx="1969122" cy="3975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명이 남습니다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310" y="22408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83" y="4189140"/>
            <a:ext cx="360000" cy="360000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id="{228CC343-7D2E-4FDD-A34D-CC2C15B6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8C9F3C94-025F-4818-97B6-101D61C3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1F676751-7752-4C69-8EA6-39A7A2B1F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F7FDE20C-DB8A-499D-AEB4-D6E74189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F1124FE-B7D2-410F-955D-119E2D327EE4}"/>
              </a:ext>
            </a:extLst>
          </p:cNvPr>
          <p:cNvGrpSpPr/>
          <p:nvPr/>
        </p:nvGrpSpPr>
        <p:grpSpPr>
          <a:xfrm>
            <a:off x="5292044" y="1279249"/>
            <a:ext cx="1728228" cy="313547"/>
            <a:chOff x="623133" y="5445224"/>
            <a:chExt cx="1728228" cy="31354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91">
                <a:extLst>
                  <a:ext uri="{FF2B5EF4-FFF2-40B4-BE49-F238E27FC236}">
                    <a16:creationId xmlns:a16="http://schemas.microsoft.com/office/drawing/2014/main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89">
                <a:extLst>
                  <a:ext uri="{FF2B5EF4-FFF2-40B4-BE49-F238E27FC236}">
                    <a16:creationId xmlns:a16="http://schemas.microsoft.com/office/drawing/2014/main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77">
                <a:extLst>
                  <a:ext uri="{FF2B5EF4-FFF2-40B4-BE49-F238E27FC236}">
                    <a16:creationId xmlns:a16="http://schemas.microsoft.com/office/drawing/2014/main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5694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42795</TotalTime>
  <Words>1129</Words>
  <Application>Microsoft Office PowerPoint</Application>
  <PresentationFormat>화면 슬라이드 쇼(4:3)</PresentationFormat>
  <Paragraphs>430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7669</cp:revision>
  <dcterms:created xsi:type="dcterms:W3CDTF">2008-07-15T12:19:11Z</dcterms:created>
  <dcterms:modified xsi:type="dcterms:W3CDTF">2022-05-26T06:42:53Z</dcterms:modified>
</cp:coreProperties>
</file>