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782" r:id="rId2"/>
    <p:sldId id="783" r:id="rId3"/>
    <p:sldId id="1327" r:id="rId4"/>
    <p:sldId id="1394" r:id="rId5"/>
    <p:sldId id="1339" r:id="rId6"/>
    <p:sldId id="1340" r:id="rId7"/>
    <p:sldId id="1341" r:id="rId8"/>
    <p:sldId id="1097" r:id="rId9"/>
    <p:sldId id="1395" r:id="rId10"/>
    <p:sldId id="1348" r:id="rId11"/>
    <p:sldId id="1349" r:id="rId12"/>
    <p:sldId id="1312" r:id="rId13"/>
    <p:sldId id="1353" r:id="rId14"/>
    <p:sldId id="1359" r:id="rId15"/>
    <p:sldId id="1428" r:id="rId16"/>
    <p:sldId id="1413" r:id="rId17"/>
    <p:sldId id="1315" r:id="rId18"/>
    <p:sldId id="1316" r:id="rId19"/>
    <p:sldId id="1322" r:id="rId20"/>
    <p:sldId id="1421" r:id="rId21"/>
    <p:sldId id="1361" r:id="rId22"/>
    <p:sldId id="1433" r:id="rId23"/>
    <p:sldId id="1362" r:id="rId24"/>
    <p:sldId id="1422" r:id="rId25"/>
    <p:sldId id="1423" r:id="rId26"/>
    <p:sldId id="1429" r:id="rId27"/>
    <p:sldId id="1424" r:id="rId28"/>
    <p:sldId id="1408" r:id="rId29"/>
    <p:sldId id="1425" r:id="rId30"/>
    <p:sldId id="1430" r:id="rId31"/>
    <p:sldId id="1426" r:id="rId32"/>
    <p:sldId id="1409" r:id="rId33"/>
    <p:sldId id="1375" r:id="rId34"/>
    <p:sldId id="1431" r:id="rId35"/>
    <p:sldId id="1376" r:id="rId36"/>
    <p:sldId id="1432" r:id="rId37"/>
    <p:sldId id="1397" r:id="rId38"/>
    <p:sldId id="1427" r:id="rId39"/>
    <p:sldId id="1403" r:id="rId40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3FF"/>
    <a:srgbClr val="FF9999"/>
    <a:srgbClr val="00A0FF"/>
    <a:srgbClr val="B7DEE8"/>
    <a:srgbClr val="0070C0"/>
    <a:srgbClr val="EFEFEF"/>
    <a:srgbClr val="FF0000"/>
    <a:srgbClr val="336600"/>
    <a:srgbClr val="3399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1" autoAdjust="0"/>
    <p:restoredTop sz="95958" autoAdjust="0"/>
  </p:normalViewPr>
  <p:slideViewPr>
    <p:cSldViewPr>
      <p:cViewPr varScale="1">
        <p:scale>
          <a:sx n="109" d="100"/>
          <a:sy n="109" d="100"/>
        </p:scale>
        <p:origin x="-180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3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9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37.png"/><Relationship Id="rId9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3.png"/><Relationship Id="rId9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7834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2022.05.18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노유림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5.0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2022.06.30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79408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4205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04 (</a:t>
                      </a: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몇십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)÷(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몇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계산해 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BBF8152A-A0C2-4B88-83F5-C535A2894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92" y="2186861"/>
            <a:ext cx="6369257" cy="307834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타원 78"/>
          <p:cNvSpPr/>
          <p:nvPr/>
        </p:nvSpPr>
        <p:spPr>
          <a:xfrm>
            <a:off x="6573750" y="53126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DE4B67A1-48EA-4B43-ABE1-847894A94C44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606F8EE5-41D2-4BC7-8132-D00C15298680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E6302CE6-C1C1-4999-B079-BD7BEAF2FFF9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F214D64E-6EFE-40DD-A635-6568AE9BDB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2CE27CE0-D2CD-4402-B2F5-21552288426D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="" xmlns:a16="http://schemas.microsoft.com/office/drawing/2014/main" id="{7EDE2BBB-71B9-4C6F-AC48-3893BAC6F009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2404B12A-7026-489C-81E1-74E33D5E2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87276970-0B78-49DB-AC5A-375585B1A739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28E8158C-DE75-4673-88C4-7D860C69586A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F2C5C787-3813-4ABD-899A-E2E1262F57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7E7257AD-EB09-4F00-B9EC-7A3093DCF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28" y="2902849"/>
            <a:ext cx="437451" cy="586184"/>
          </a:xfrm>
          <a:prstGeom prst="rect">
            <a:avLst/>
          </a:prstGeom>
        </p:spPr>
      </p:pic>
      <p:sp>
        <p:nvSpPr>
          <p:cNvPr id="133" name="TextBox 7">
            <a:extLst>
              <a:ext uri="{FF2B5EF4-FFF2-40B4-BE49-F238E27FC236}">
                <a16:creationId xmlns="" xmlns:a16="http://schemas.microsoft.com/office/drawing/2014/main" id="{AAA806B6-5342-469A-9DBF-EE34DA40F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34" name="TextBox 8">
            <a:extLst>
              <a:ext uri="{FF2B5EF4-FFF2-40B4-BE49-F238E27FC236}">
                <a16:creationId xmlns="" xmlns:a16="http://schemas.microsoft.com/office/drawing/2014/main" id="{2FBFA831-C188-4DE3-AF1D-62949338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6" name="타원 75"/>
          <p:cNvSpPr/>
          <p:nvPr/>
        </p:nvSpPr>
        <p:spPr>
          <a:xfrm>
            <a:off x="1685039" y="2961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이용하여 몫을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8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74320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3-2\app\resource\contents\lesson02\ops\2\images\2_3\2_3_03_01.svg, 2_3_03_02.svg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5F88B06-C1D7-4192-9CE3-7D5D75C86CC3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모둠은 몇 명씩인지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31">
            <a:extLst>
              <a:ext uri="{FF2B5EF4-FFF2-40B4-BE49-F238E27FC236}">
                <a16:creationId xmlns="" xmlns:a16="http://schemas.microsoft.com/office/drawing/2014/main" id="{7EDE4B5E-8E5F-493F-891C-936F306B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54" y="3611964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1">
            <a:extLst>
              <a:ext uri="{FF2B5EF4-FFF2-40B4-BE49-F238E27FC236}">
                <a16:creationId xmlns="" xmlns:a16="http://schemas.microsoft.com/office/drawing/2014/main" id="{10A373D9-AE0B-4334-9013-9D40B2AB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54" y="4678263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FE222E7D-6731-4F49-A565-5C07001739F3}"/>
              </a:ext>
            </a:extLst>
          </p:cNvPr>
          <p:cNvSpPr/>
          <p:nvPr/>
        </p:nvSpPr>
        <p:spPr>
          <a:xfrm>
            <a:off x="2079384" y="224606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Picture 31">
            <a:extLst>
              <a:ext uri="{FF2B5EF4-FFF2-40B4-BE49-F238E27FC236}">
                <a16:creationId xmlns="" xmlns:a16="http://schemas.microsoft.com/office/drawing/2014/main" id="{4460FF52-8C3E-4085-A1D1-31444A09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454" y="2542809"/>
            <a:ext cx="283389" cy="275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21">
            <a:extLst>
              <a:ext uri="{FF2B5EF4-FFF2-40B4-BE49-F238E27FC236}">
                <a16:creationId xmlns="" xmlns:a16="http://schemas.microsoft.com/office/drawing/2014/main" id="{6B18A887-1040-4DE9-83CD-659E937FF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="" xmlns:a16="http://schemas.microsoft.com/office/drawing/2014/main" id="{1B451D94-39FC-48E1-9705-B64D9906E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389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3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효과는 전자저작물과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2_3_03.html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약물로 수정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989173" y="4579189"/>
            <a:ext cx="1818861" cy="36206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55018" y="3489034"/>
            <a:ext cx="2093246" cy="4975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677072" y="2434798"/>
            <a:ext cx="1690115" cy="52753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AFC7657B-8E86-4CE6-9192-BCBE15E2AE6A}"/>
              </a:ext>
            </a:extLst>
          </p:cNvPr>
          <p:cNvSpPr/>
          <p:nvPr/>
        </p:nvSpPr>
        <p:spPr>
          <a:xfrm>
            <a:off x="4606619" y="2369725"/>
            <a:ext cx="1161978" cy="5861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99F08AA8-14B1-463E-9360-32C4491E8FF7}"/>
              </a:ext>
            </a:extLst>
          </p:cNvPr>
          <p:cNvSpPr/>
          <p:nvPr/>
        </p:nvSpPr>
        <p:spPr>
          <a:xfrm>
            <a:off x="4560783" y="3456630"/>
            <a:ext cx="1791069" cy="5861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1495FA27-8C72-49CB-B9D6-614128D55FE8}"/>
              </a:ext>
            </a:extLst>
          </p:cNvPr>
          <p:cNvSpPr/>
          <p:nvPr/>
        </p:nvSpPr>
        <p:spPr>
          <a:xfrm>
            <a:off x="4702375" y="4457208"/>
            <a:ext cx="1458640" cy="58618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58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6110011-9A97-4CFE-A1C5-C47DD9AE4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17" y="2376114"/>
            <a:ext cx="5845703" cy="141162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모둠은 몇 명씩인가요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31AC2F2D-8FD3-492D-A32F-34B7DFD9F500}"/>
              </a:ext>
            </a:extLst>
          </p:cNvPr>
          <p:cNvGrpSpPr/>
          <p:nvPr/>
        </p:nvGrpSpPr>
        <p:grpSpPr>
          <a:xfrm>
            <a:off x="5338132" y="1302898"/>
            <a:ext cx="1764196" cy="325902"/>
            <a:chOff x="4788024" y="1193922"/>
            <a:chExt cx="1764196" cy="325902"/>
          </a:xfrm>
        </p:grpSpPr>
        <p:grpSp>
          <p:nvGrpSpPr>
            <p:cNvPr id="61" name="그룹 60">
              <a:extLst>
                <a:ext uri="{FF2B5EF4-FFF2-40B4-BE49-F238E27FC236}">
                  <a16:creationId xmlns="" xmlns:a16="http://schemas.microsoft.com/office/drawing/2014/main" id="{29433DBF-400B-4E39-8009-991231E7D02E}"/>
                </a:ext>
              </a:extLst>
            </p:cNvPr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F7FB472F-EB5E-4FEE-861D-B5469728FE61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FC439274-E6FB-423A-B332-73B2C61950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79E64EBC-93DE-4E52-BB55-622C1453DFA3}"/>
                </a:ext>
              </a:extLst>
            </p:cNvPr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AE87AE3A-BEBC-4C63-AF42-F54245B0603D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="" xmlns:a16="http://schemas.microsoft.com/office/drawing/2014/main" id="{891E041B-5AD1-484D-A618-237A687DD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3449F00D-46BD-498B-8126-2F68A88048FB}"/>
                </a:ext>
              </a:extLst>
            </p:cNvPr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DC42385A-2C4F-41F6-BC74-E40C8AC48195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="" xmlns:a16="http://schemas.microsoft.com/office/drawing/2014/main" id="{75D186EE-2603-43B9-99E0-4C475072F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ACEB53D4-40E3-46D5-9EC5-577F217F4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52D3E469-BF33-40BF-BE7B-0C92BA5C8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2EEB1A9-2962-4507-9E13-9E34C57E1CCE}"/>
              </a:ext>
            </a:extLst>
          </p:cNvPr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모둠은 몇 명씩인지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C80F0E18-69FE-4C58-B54A-81EBB16159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13" y="3937706"/>
            <a:ext cx="437451" cy="586184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="" xmlns:a16="http://schemas.microsoft.com/office/drawing/2014/main" id="{F703462F-9D73-4D13-9BFF-421D328292DF}"/>
              </a:ext>
            </a:extLst>
          </p:cNvPr>
          <p:cNvSpPr/>
          <p:nvPr/>
        </p:nvSpPr>
        <p:spPr>
          <a:xfrm>
            <a:off x="2182702" y="3820138"/>
            <a:ext cx="2390853" cy="62582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÷2</a:t>
            </a: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1" name="Picture 31">
            <a:extLst>
              <a:ext uri="{FF2B5EF4-FFF2-40B4-BE49-F238E27FC236}">
                <a16:creationId xmlns="" xmlns:a16="http://schemas.microsoft.com/office/drawing/2014/main" id="{7766202B-2407-4CB3-A130-A551222F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69" y="2888940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직사각형 21">
            <a:extLst>
              <a:ext uri="{FF2B5EF4-FFF2-40B4-BE49-F238E27FC236}">
                <a16:creationId xmlns="" xmlns:a16="http://schemas.microsoft.com/office/drawing/2014/main" id="{74B25762-CA55-4088-B4B0-753170FD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91F348C6-DD73-4A43-8AEF-1F549636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389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직사각형 21">
            <a:extLst>
              <a:ext uri="{FF2B5EF4-FFF2-40B4-BE49-F238E27FC236}">
                <a16:creationId xmlns="" xmlns:a16="http://schemas.microsoft.com/office/drawing/2014/main" id="{455F38C4-7F1E-42D1-AB14-0E968B74A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화살표 약물로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깜빡이는 손가락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텍스트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‘25’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하단 진입 화면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6A3BBAAF-6A9F-48C6-A31C-EF7301CB168A}"/>
              </a:ext>
            </a:extLst>
          </p:cNvPr>
          <p:cNvSpPr/>
          <p:nvPr/>
        </p:nvSpPr>
        <p:spPr>
          <a:xfrm>
            <a:off x="3161195" y="259683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="" xmlns:a16="http://schemas.microsoft.com/office/drawing/2014/main" id="{D154157F-351A-4E54-8FEA-8FB9C244D264}"/>
              </a:ext>
            </a:extLst>
          </p:cNvPr>
          <p:cNvSpPr/>
          <p:nvPr/>
        </p:nvSpPr>
        <p:spPr>
          <a:xfrm>
            <a:off x="4347470" y="37611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661" y="3907194"/>
            <a:ext cx="283885" cy="38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1" name="그룹 80"/>
          <p:cNvGrpSpPr/>
          <p:nvPr/>
        </p:nvGrpSpPr>
        <p:grpSpPr>
          <a:xfrm>
            <a:off x="2915816" y="4395036"/>
            <a:ext cx="1094459" cy="474124"/>
            <a:chOff x="3049216" y="4869160"/>
            <a:chExt cx="1094459" cy="474124"/>
          </a:xfrm>
        </p:grpSpPr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84FF0745-A6D5-4CC8-87A3-5F3398659FFF}"/>
                </a:ext>
              </a:extLst>
            </p:cNvPr>
            <p:cNvSpPr/>
            <p:nvPr/>
          </p:nvSpPr>
          <p:spPr bwMode="auto">
            <a:xfrm>
              <a:off x="3049216" y="4967083"/>
              <a:ext cx="96559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r>
                <a:rPr kumimoji="1" lang="ko-KR" altLang="en-US" sz="1900" b="1" i="0" u="none" strike="noStrike" cap="none" spc="-150" normalizeH="0" baseline="0" dirty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명</a:t>
              </a:r>
            </a:p>
          </p:txBody>
        </p:sp>
        <p:pic>
          <p:nvPicPr>
            <p:cNvPr id="83" name="Picture 4">
              <a:extLst>
                <a:ext uri="{FF2B5EF4-FFF2-40B4-BE49-F238E27FC236}">
                  <a16:creationId xmlns="" xmlns:a16="http://schemas.microsoft.com/office/drawing/2014/main" id="{90151222-5B29-4C61-AAF1-DAF2987F7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952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5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268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3-2\app\resource\contents\lesson02\ops\2\images\2_3\2_3_03_04.svg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4776" y="2124658"/>
            <a:ext cx="962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5C991340-7C48-4F94-ACCC-A8BCFF66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73805"/>
            <a:ext cx="6417282" cy="375857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16053848-CA68-4AD4-9AC5-42BBA333B155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/>
          <p:cNvGrpSpPr/>
          <p:nvPr/>
        </p:nvGrpSpPr>
        <p:grpSpPr>
          <a:xfrm>
            <a:off x="5861413" y="1304764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72" name="타원 71"/>
          <p:cNvSpPr/>
          <p:nvPr/>
        </p:nvSpPr>
        <p:spPr>
          <a:xfrm>
            <a:off x="5536147" y="12190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7">
            <a:extLst>
              <a:ext uri="{FF2B5EF4-FFF2-40B4-BE49-F238E27FC236}">
                <a16:creationId xmlns="" xmlns:a16="http://schemas.microsoft.com/office/drawing/2014/main" id="{F375A2A6-F07C-4608-A410-2978BC7AF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="" xmlns:a16="http://schemas.microsoft.com/office/drawing/2014/main" id="{D9D31683-6904-4C69-8558-9A35A1459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3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355512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3-2\app\resource\contents\lesson02\ops\2\images\2_3\2_3_04_01.svg~2_3_04_03.svg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B20E5941-7749-494E-934E-5871C839433F}"/>
              </a:ext>
            </a:extLst>
          </p:cNvPr>
          <p:cNvSpPr/>
          <p:nvPr/>
        </p:nvSpPr>
        <p:spPr>
          <a:xfrm>
            <a:off x="1706598" y="30013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3CA5DFF5-9FEE-493E-A06C-E087096C7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6" y="3956211"/>
            <a:ext cx="437451" cy="5861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FB4A6460-B41E-4FD8-8EA1-39D853F59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5" y="4859040"/>
            <a:ext cx="437451" cy="586184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4B602FF-B51C-45C5-A4D1-77CE07A2C11D}"/>
              </a:ext>
            </a:extLst>
          </p:cNvPr>
          <p:cNvSpPr/>
          <p:nvPr/>
        </p:nvSpPr>
        <p:spPr>
          <a:xfrm>
            <a:off x="2780370" y="3695085"/>
            <a:ext cx="873012" cy="440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dirty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2A0D3D6A-A39F-4B68-B21D-51AA64E2F036}"/>
              </a:ext>
            </a:extLst>
          </p:cNvPr>
          <p:cNvSpPr/>
          <p:nvPr/>
        </p:nvSpPr>
        <p:spPr>
          <a:xfrm>
            <a:off x="2814815" y="4595922"/>
            <a:ext cx="793647" cy="44040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2×</a:t>
            </a:r>
            <a:r>
              <a:rPr lang="en-US" altLang="ko-KR" sz="1900" dirty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Picture 31">
            <a:extLst>
              <a:ext uri="{FF2B5EF4-FFF2-40B4-BE49-F238E27FC236}">
                <a16:creationId xmlns="" xmlns:a16="http://schemas.microsoft.com/office/drawing/2014/main" id="{3ED7DC60-B91A-4F55-AFD6-7D2F3DE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34646" y="3026030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직사각형 21">
            <a:extLst>
              <a:ext uri="{FF2B5EF4-FFF2-40B4-BE49-F238E27FC236}">
                <a16:creationId xmlns="" xmlns:a16="http://schemas.microsoft.com/office/drawing/2014/main" id="{22CF4B1C-832E-4747-8FA3-406D6033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4198F993-2CAB-4818-8090-C49B2E429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77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343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이벤트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위아래로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전자저작물과 동일한 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전자저작물과 동일한 기능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2_2_05.html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물음표 대신 깜빡이는 손가락 약물로 변경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3">
            <a:extLst>
              <a:ext uri="{FF2B5EF4-FFF2-40B4-BE49-F238E27FC236}">
                <a16:creationId xmlns="" xmlns:a16="http://schemas.microsoft.com/office/drawing/2014/main" id="{0F0AA36D-616D-4F53-A552-1E7D109A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577" y="3586919"/>
            <a:ext cx="310133" cy="310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>
            <a:extLst>
              <a:ext uri="{FF2B5EF4-FFF2-40B4-BE49-F238E27FC236}">
                <a16:creationId xmlns="" xmlns:a16="http://schemas.microsoft.com/office/drawing/2014/main" id="{F08BB2BB-6EAC-4131-8A49-BEFC5F7B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8" y="3596544"/>
            <a:ext cx="206682" cy="27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>
            <a:extLst>
              <a:ext uri="{FF2B5EF4-FFF2-40B4-BE49-F238E27FC236}">
                <a16:creationId xmlns="" xmlns:a16="http://schemas.microsoft.com/office/drawing/2014/main" id="{5A9AB5FD-FA2F-47DC-83B8-3504E41E6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277" y="3642610"/>
            <a:ext cx="212914" cy="20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5015761" y="1875530"/>
            <a:ext cx="1827505" cy="3111856"/>
            <a:chOff x="5043195" y="1996391"/>
            <a:chExt cx="1827505" cy="3111856"/>
          </a:xfrm>
        </p:grpSpPr>
        <p:sp>
          <p:nvSpPr>
            <p:cNvPr id="2" name="직사각형 1"/>
            <p:cNvSpPr/>
            <p:nvPr/>
          </p:nvSpPr>
          <p:spPr>
            <a:xfrm>
              <a:off x="5043195" y="1996391"/>
              <a:ext cx="1827505" cy="178820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5364088" y="3849609"/>
              <a:ext cx="1392312" cy="8112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5577854" y="4296956"/>
              <a:ext cx="1178546" cy="8112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577854" y="3268305"/>
              <a:ext cx="1178546" cy="8112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4953905" y="1939987"/>
            <a:ext cx="1541131" cy="1545706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71515"/>
              </p:ext>
            </p:extLst>
          </p:nvPr>
        </p:nvGraphicFramePr>
        <p:xfrm>
          <a:off x="5025913" y="2246847"/>
          <a:ext cx="1403304" cy="2484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CD0D8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1" lang="ko-KR" altLang="en-US" sz="1900" b="0" kern="1200" dirty="0">
                        <a:solidFill>
                          <a:srgbClr val="CD0D8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1AB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1" lang="ko-KR" altLang="en-US" sz="1900" b="0" kern="1200" dirty="0">
                        <a:solidFill>
                          <a:srgbClr val="1AB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1AB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1" lang="ko-KR" altLang="en-US" sz="1900" b="0" kern="1200" dirty="0">
                        <a:solidFill>
                          <a:srgbClr val="1AB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1AB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1" lang="ko-KR" altLang="en-US" sz="1900" b="0" kern="1200" dirty="0">
                        <a:solidFill>
                          <a:srgbClr val="1AB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1AB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1" lang="ko-KR" altLang="en-US" sz="1900" b="0" kern="1200" dirty="0">
                        <a:solidFill>
                          <a:srgbClr val="1AB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CD0D8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1" lang="ko-KR" altLang="en-US" sz="1900" b="0" kern="1200" dirty="0">
                        <a:solidFill>
                          <a:srgbClr val="CD0D8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0" kern="1200" dirty="0" smtClean="0">
                          <a:solidFill>
                            <a:srgbClr val="CD0D8D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1" lang="ko-KR" altLang="en-US" sz="1900" b="0" kern="1200" dirty="0">
                        <a:solidFill>
                          <a:srgbClr val="CD0D8D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원호 86"/>
          <p:cNvSpPr/>
          <p:nvPr/>
        </p:nvSpPr>
        <p:spPr bwMode="auto">
          <a:xfrm rot="4173300">
            <a:off x="4965449" y="296939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B20E5941-7749-494E-934E-5871C839433F}"/>
              </a:ext>
            </a:extLst>
          </p:cNvPr>
          <p:cNvSpPr/>
          <p:nvPr/>
        </p:nvSpPr>
        <p:spPr>
          <a:xfrm>
            <a:off x="2824708" y="417609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B20E5941-7749-494E-934E-5871C839433F}"/>
              </a:ext>
            </a:extLst>
          </p:cNvPr>
          <p:cNvSpPr/>
          <p:nvPr/>
        </p:nvSpPr>
        <p:spPr>
          <a:xfrm>
            <a:off x="2842831" y="51350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B20E5941-7749-494E-934E-5871C839433F}"/>
              </a:ext>
            </a:extLst>
          </p:cNvPr>
          <p:cNvSpPr/>
          <p:nvPr/>
        </p:nvSpPr>
        <p:spPr>
          <a:xfrm>
            <a:off x="6333865" y="5153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13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A7DAB744-288A-44A2-8F55-73E05F1BE99A}"/>
              </a:ext>
            </a:extLst>
          </p:cNvPr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043421C-5BB1-444C-BD44-6097B09AF6EE}"/>
              </a:ext>
            </a:extLst>
          </p:cNvPr>
          <p:cNvSpPr txBox="1"/>
          <p:nvPr/>
        </p:nvSpPr>
        <p:spPr>
          <a:xfrm>
            <a:off x="372108" y="970773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계산하는 방법을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알아봅시다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5858505" y="1298705"/>
            <a:ext cx="1178315" cy="313547"/>
            <a:chOff x="623133" y="5445224"/>
            <a:chExt cx="1178315" cy="313547"/>
          </a:xfrm>
        </p:grpSpPr>
        <p:grpSp>
          <p:nvGrpSpPr>
            <p:cNvPr id="57" name="그룹 56"/>
            <p:cNvGrpSpPr/>
            <p:nvPr/>
          </p:nvGrpSpPr>
          <p:grpSpPr>
            <a:xfrm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방법</a:t>
                </a:r>
                <a:endPara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68" name="TextBox 67"/>
              <p:cNvSpPr txBox="1">
                <a:spLocks noChangeArrowheads="1"/>
              </p:cNvSpPr>
              <p:nvPr/>
            </p:nvSpPr>
            <p:spPr bwMode="auto">
              <a:xfrm>
                <a:off x="2349675" y="4210757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51" name="TextBox 7">
            <a:extLst>
              <a:ext uri="{FF2B5EF4-FFF2-40B4-BE49-F238E27FC236}">
                <a16:creationId xmlns="" xmlns:a16="http://schemas.microsoft.com/office/drawing/2014/main" id="{CB76B359-0B6D-438F-A17A-6E276AF9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="" xmlns:a16="http://schemas.microsoft.com/office/drawing/2014/main" id="{CBA8AC43-EC0B-40ED-9747-70B4D667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505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43"/>
          <p:cNvSpPr txBox="1"/>
          <p:nvPr/>
        </p:nvSpPr>
        <p:spPr>
          <a:xfrm>
            <a:off x="388800" y="1773592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몫은 얼마인가요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7D1C1EAA-99C6-4B42-8496-B290028E5A50}"/>
              </a:ext>
            </a:extLst>
          </p:cNvPr>
          <p:cNvSpPr/>
          <p:nvPr/>
        </p:nvSpPr>
        <p:spPr>
          <a:xfrm>
            <a:off x="5625768" y="500546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46B15E29-7A49-4E40-987A-D16E038D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B11C036E-CC67-41AA-84C2-E1255785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293D04CC-D9F8-4AA4-A2F1-161274286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413" y="2348880"/>
            <a:ext cx="2048042" cy="2864026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0D94FE22-761C-4C08-9F7D-488A4AC4DA57}"/>
              </a:ext>
            </a:extLst>
          </p:cNvPr>
          <p:cNvSpPr/>
          <p:nvPr/>
        </p:nvSpPr>
        <p:spPr>
          <a:xfrm>
            <a:off x="2765982" y="2649721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CD0D8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2712B8FE-5EBC-403C-A267-03CC59CF410C}"/>
              </a:ext>
            </a:extLst>
          </p:cNvPr>
          <p:cNvSpPr/>
          <p:nvPr/>
        </p:nvSpPr>
        <p:spPr>
          <a:xfrm>
            <a:off x="2356107" y="2653571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rgbClr val="1AB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2D0EEFD8-B7D3-4574-B8C4-39A0AA8357EC}"/>
              </a:ext>
            </a:extLst>
          </p:cNvPr>
          <p:cNvSpPr/>
          <p:nvPr/>
        </p:nvSpPr>
        <p:spPr>
          <a:xfrm>
            <a:off x="2774296" y="343805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0E7E2EE-187A-4C2E-8035-BE46E80A501D}"/>
              </a:ext>
            </a:extLst>
          </p:cNvPr>
          <p:cNvSpPr/>
          <p:nvPr/>
        </p:nvSpPr>
        <p:spPr>
          <a:xfrm>
            <a:off x="2360555" y="3438055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726630EF-082E-4A51-9019-F30AC1F6FA41}"/>
              </a:ext>
            </a:extLst>
          </p:cNvPr>
          <p:cNvSpPr/>
          <p:nvPr/>
        </p:nvSpPr>
        <p:spPr>
          <a:xfrm>
            <a:off x="2765982" y="3836396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2220D3AB-2A1F-4C91-ADBD-8514A4AE602D}"/>
              </a:ext>
            </a:extLst>
          </p:cNvPr>
          <p:cNvSpPr/>
          <p:nvPr/>
        </p:nvSpPr>
        <p:spPr>
          <a:xfrm>
            <a:off x="2774296" y="3079333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5702B358-7555-43F9-AD6E-985335972CA4}"/>
              </a:ext>
            </a:extLst>
          </p:cNvPr>
          <p:cNvSpPr/>
          <p:nvPr/>
        </p:nvSpPr>
        <p:spPr>
          <a:xfrm>
            <a:off x="2370180" y="3079333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8BED081-5BB0-4D6F-A3E0-78E04D75CD12}"/>
              </a:ext>
            </a:extLst>
          </p:cNvPr>
          <p:cNvSpPr/>
          <p:nvPr/>
        </p:nvSpPr>
        <p:spPr>
          <a:xfrm>
            <a:off x="1840318" y="3062326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C444F56B-8582-4B62-ADF7-8CD2AFAD3AB6}"/>
              </a:ext>
            </a:extLst>
          </p:cNvPr>
          <p:cNvSpPr/>
          <p:nvPr/>
        </p:nvSpPr>
        <p:spPr>
          <a:xfrm>
            <a:off x="2765982" y="4204967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B0DB9F08-A7C1-400F-BF23-3CD5A8AB5FC4}"/>
              </a:ext>
            </a:extLst>
          </p:cNvPr>
          <p:cNvSpPr/>
          <p:nvPr/>
        </p:nvSpPr>
        <p:spPr>
          <a:xfrm>
            <a:off x="2765982" y="4581608"/>
            <a:ext cx="315383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67AA0EBB-1233-414E-A583-5260CB2C3166}"/>
              </a:ext>
            </a:extLst>
          </p:cNvPr>
          <p:cNvGrpSpPr/>
          <p:nvPr/>
        </p:nvGrpSpPr>
        <p:grpSpPr>
          <a:xfrm>
            <a:off x="4233625" y="3386924"/>
            <a:ext cx="1094459" cy="474124"/>
            <a:chOff x="3049216" y="4869160"/>
            <a:chExt cx="1094459" cy="474124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7F58F7F7-9666-4CC0-9EFC-A335BBC4F11A}"/>
                </a:ext>
              </a:extLst>
            </p:cNvPr>
            <p:cNvSpPr/>
            <p:nvPr/>
          </p:nvSpPr>
          <p:spPr bwMode="auto">
            <a:xfrm>
              <a:off x="3049216" y="4967083"/>
              <a:ext cx="965598" cy="37620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spc="-150" dirty="0">
                  <a:solidFill>
                    <a:srgbClr val="00A0FF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endPara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Picture 4">
              <a:extLst>
                <a:ext uri="{FF2B5EF4-FFF2-40B4-BE49-F238E27FC236}">
                  <a16:creationId xmlns="" xmlns:a16="http://schemas.microsoft.com/office/drawing/2014/main" id="{5F83F2D1-811F-4AE0-B1E2-864FA3BAA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5952" y="4869160"/>
              <a:ext cx="257723" cy="257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50E7E2EE-187A-4C2E-8035-BE46E80A501D}"/>
              </a:ext>
            </a:extLst>
          </p:cNvPr>
          <p:cNvSpPr/>
          <p:nvPr/>
        </p:nvSpPr>
        <p:spPr>
          <a:xfrm>
            <a:off x="2360528" y="3836396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50E7E2EE-187A-4C2E-8035-BE46E80A501D}"/>
              </a:ext>
            </a:extLst>
          </p:cNvPr>
          <p:cNvSpPr/>
          <p:nvPr/>
        </p:nvSpPr>
        <p:spPr>
          <a:xfrm>
            <a:off x="2364515" y="4204967"/>
            <a:ext cx="286712" cy="323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4531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텍스트는 지우고 직접 삽입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3-2\app\resource\contents\lesson02\ops\2\images\2_3\2_3_04_04.svg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3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14834" y="748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1142021" y="1782032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28F210E-C654-49DC-B199-203EAD7F332B}"/>
              </a:ext>
            </a:extLst>
          </p:cNvPr>
          <p:cNvSpPr/>
          <p:nvPr/>
        </p:nvSpPr>
        <p:spPr bwMode="auto">
          <a:xfrm>
            <a:off x="2057438" y="1790552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FEB06B47-B4DC-4A09-B1B7-A1702F7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8" y="1628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6FB03E9-0C1B-4050-AD40-1114F01D6308}"/>
              </a:ext>
            </a:extLst>
          </p:cNvPr>
          <p:cNvSpPr/>
          <p:nvPr/>
        </p:nvSpPr>
        <p:spPr bwMode="auto">
          <a:xfrm>
            <a:off x="5114919" y="1790552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7DA6CA31-18FF-4CB4-8502-5DE46B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9" y="1628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1B1A030-592D-4127-8855-A6262AE4EDA9}"/>
              </a:ext>
            </a:extLst>
          </p:cNvPr>
          <p:cNvSpPr/>
          <p:nvPr/>
        </p:nvSpPr>
        <p:spPr bwMode="auto">
          <a:xfrm>
            <a:off x="1885490" y="2604311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17153593-469E-4BF6-852C-DCCBBA53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07" y="2442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C012269-0CED-4024-8127-9A8A3D468F28}"/>
              </a:ext>
            </a:extLst>
          </p:cNvPr>
          <p:cNvGrpSpPr/>
          <p:nvPr/>
        </p:nvGrpSpPr>
        <p:grpSpPr>
          <a:xfrm>
            <a:off x="1691404" y="3009271"/>
            <a:ext cx="1168459" cy="496863"/>
            <a:chOff x="2905125" y="2843212"/>
            <a:chExt cx="3333750" cy="1171575"/>
          </a:xfrm>
        </p:grpSpPr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470019D5-474E-4DCF-A3E1-6ADD9DB4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F881FBC-794F-4F24-9025-DD9E254012D9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DDC070-33ED-47D4-B4B9-A2796A4B3D0B}"/>
              </a:ext>
            </a:extLst>
          </p:cNvPr>
          <p:cNvSpPr txBox="1"/>
          <p:nvPr/>
        </p:nvSpPr>
        <p:spPr>
          <a:xfrm>
            <a:off x="1885490" y="308127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038E386-90C9-408F-8D33-7071836A0ABD}"/>
              </a:ext>
            </a:extLst>
          </p:cNvPr>
          <p:cNvSpPr txBox="1"/>
          <p:nvPr/>
        </p:nvSpPr>
        <p:spPr>
          <a:xfrm>
            <a:off x="2305986" y="308127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69B633A-B324-47DD-BC88-634E36AA5D60}"/>
              </a:ext>
            </a:extLst>
          </p:cNvPr>
          <p:cNvSpPr txBox="1"/>
          <p:nvPr/>
        </p:nvSpPr>
        <p:spPr>
          <a:xfrm>
            <a:off x="1302363" y="308127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4AC3331-9FBB-43B3-8CB1-02B65839876B}"/>
              </a:ext>
            </a:extLst>
          </p:cNvPr>
          <p:cNvGrpSpPr/>
          <p:nvPr/>
        </p:nvGrpSpPr>
        <p:grpSpPr>
          <a:xfrm>
            <a:off x="4708620" y="3009271"/>
            <a:ext cx="1168459" cy="496863"/>
            <a:chOff x="2905125" y="2843212"/>
            <a:chExt cx="3333750" cy="1171575"/>
          </a:xfrm>
        </p:grpSpPr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68AF0A05-2BAD-4318-B81D-967B9321A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56D52F3-DE94-4142-BF80-8482CBDC399A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4902706" y="308127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323202" y="308127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1034E4D-215A-4110-A48B-DEE6FA4D5D29}"/>
              </a:ext>
            </a:extLst>
          </p:cNvPr>
          <p:cNvSpPr txBox="1"/>
          <p:nvPr/>
        </p:nvSpPr>
        <p:spPr>
          <a:xfrm>
            <a:off x="4319579" y="308127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A0B9EAAF-8FA0-4C0A-9DD7-D92C04A8ECCE}"/>
              </a:ext>
            </a:extLst>
          </p:cNvPr>
          <p:cNvSpPr/>
          <p:nvPr/>
        </p:nvSpPr>
        <p:spPr bwMode="auto">
          <a:xfrm>
            <a:off x="4899926" y="2604311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6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72B6B85C-63C0-4041-9338-51177A9F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443" y="244255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BBCC70B3-9D36-45BC-B018-73D863BE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CE33A868-EEE3-44FE-A4C9-26D406892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7E889A9-F6C2-4A8D-B2CE-E370E1BDF31A}"/>
              </a:ext>
            </a:extLst>
          </p:cNvPr>
          <p:cNvSpPr txBox="1"/>
          <p:nvPr/>
        </p:nvSpPr>
        <p:spPr>
          <a:xfrm>
            <a:off x="4208590" y="176316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4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혼자서도 척척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1]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(DVD)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아이콘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세로셈에서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답 칸 클릭 시 하단의 파란색 풀이가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4752252" y="3861048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4919706" y="345577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340202" y="3455776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 bwMode="auto">
          <a:xfrm>
            <a:off x="1719861" y="3881599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1887315" y="347632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2307811" y="347632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1088905" y="366353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4060321" y="3714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692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5805672" y="51416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9276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807996" y="51423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4927529" y="390327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348025" y="3903277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1895138" y="3923828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2315634" y="3923828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4927529" y="428828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348025" y="4288289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1895138" y="4308840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2315634" y="4308840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0" name="직선 연결선 89"/>
          <p:cNvCxnSpPr/>
          <p:nvPr/>
        </p:nvCxnSpPr>
        <p:spPr bwMode="auto">
          <a:xfrm>
            <a:off x="4752020" y="4695132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1727684" y="4715683"/>
            <a:ext cx="1070289" cy="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347793" y="4737361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2323457" y="4757912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spc="-150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endParaRPr lang="ko-KR" altLang="en-US" sz="1900" b="1" spc="-150" dirty="0">
              <a:solidFill>
                <a:srgbClr val="00A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755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14843" y="1007440"/>
            <a:ext cx="636942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91296DD-29E9-4BFD-932B-8E1C6F66F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0" y="999883"/>
            <a:ext cx="493852" cy="365021"/>
          </a:xfrm>
          <a:prstGeom prst="rect">
            <a:avLst/>
          </a:prstGeom>
        </p:spPr>
      </p:pic>
      <p:sp>
        <p:nvSpPr>
          <p:cNvPr id="46" name="TextBox 7">
            <a:extLst>
              <a:ext uri="{FF2B5EF4-FFF2-40B4-BE49-F238E27FC236}">
                <a16:creationId xmlns="" xmlns:a16="http://schemas.microsoft.com/office/drawing/2014/main" id="{AE979F5B-5AD6-480F-927A-1C024C46B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="" xmlns:a16="http://schemas.microsoft.com/office/drawing/2014/main" id="{D084BF1F-2AEC-4F3C-AC4F-1E61007D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1151620" y="271813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75÷5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628F210E-C654-49DC-B199-203EAD7F332B}"/>
              </a:ext>
            </a:extLst>
          </p:cNvPr>
          <p:cNvSpPr/>
          <p:nvPr/>
        </p:nvSpPr>
        <p:spPr bwMode="auto">
          <a:xfrm>
            <a:off x="2067037" y="272665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FEB06B47-B4DC-4A09-B1B7-A1702F7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47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A6FB03E9-0C1B-4050-AD40-1114F01D6308}"/>
              </a:ext>
            </a:extLst>
          </p:cNvPr>
          <p:cNvSpPr/>
          <p:nvPr/>
        </p:nvSpPr>
        <p:spPr bwMode="auto">
          <a:xfrm>
            <a:off x="5124518" y="2726656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4">
            <a:extLst>
              <a:ext uri="{FF2B5EF4-FFF2-40B4-BE49-F238E27FC236}">
                <a16:creationId xmlns="" xmlns:a16="http://schemas.microsoft.com/office/drawing/2014/main" id="{7DA6CA31-18FF-4CB4-8502-5DE46B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028" y="2564904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B1B1A030-592D-4127-8855-A6262AE4EDA9}"/>
              </a:ext>
            </a:extLst>
          </p:cNvPr>
          <p:cNvSpPr/>
          <p:nvPr/>
        </p:nvSpPr>
        <p:spPr bwMode="auto">
          <a:xfrm>
            <a:off x="1895089" y="3540415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1    5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="" xmlns:a16="http://schemas.microsoft.com/office/drawing/2014/main" id="{17153593-469E-4BF6-852C-DCCBBA53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06" y="3378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C012269-0CED-4024-8127-9A8A3D468F28}"/>
              </a:ext>
            </a:extLst>
          </p:cNvPr>
          <p:cNvGrpSpPr/>
          <p:nvPr/>
        </p:nvGrpSpPr>
        <p:grpSpPr>
          <a:xfrm>
            <a:off x="1701003" y="3945375"/>
            <a:ext cx="1168459" cy="496863"/>
            <a:chOff x="2905125" y="2843212"/>
            <a:chExt cx="3333750" cy="1171575"/>
          </a:xfrm>
        </p:grpSpPr>
        <p:pic>
          <p:nvPicPr>
            <p:cNvPr id="33" name="그림 32">
              <a:extLst>
                <a:ext uri="{FF2B5EF4-FFF2-40B4-BE49-F238E27FC236}">
                  <a16:creationId xmlns="" xmlns:a16="http://schemas.microsoft.com/office/drawing/2014/main" id="{470019D5-474E-4DCF-A3E1-6ADD9DB44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BF881FBC-794F-4F24-9025-DD9E254012D9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FDDC070-33ED-47D4-B4B9-A2796A4B3D0B}"/>
              </a:ext>
            </a:extLst>
          </p:cNvPr>
          <p:cNvSpPr txBox="1"/>
          <p:nvPr/>
        </p:nvSpPr>
        <p:spPr>
          <a:xfrm>
            <a:off x="1895089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7038E386-90C9-408F-8D33-7071836A0ABD}"/>
              </a:ext>
            </a:extLst>
          </p:cNvPr>
          <p:cNvSpPr txBox="1"/>
          <p:nvPr/>
        </p:nvSpPr>
        <p:spPr>
          <a:xfrm>
            <a:off x="2315585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69B633A-B324-47DD-BC88-634E36AA5D60}"/>
              </a:ext>
            </a:extLst>
          </p:cNvPr>
          <p:cNvSpPr txBox="1"/>
          <p:nvPr/>
        </p:nvSpPr>
        <p:spPr>
          <a:xfrm>
            <a:off x="1311962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04AC3331-9FBB-43B3-8CB1-02B65839876B}"/>
              </a:ext>
            </a:extLst>
          </p:cNvPr>
          <p:cNvGrpSpPr/>
          <p:nvPr/>
        </p:nvGrpSpPr>
        <p:grpSpPr>
          <a:xfrm>
            <a:off x="4718219" y="3945375"/>
            <a:ext cx="1168459" cy="496863"/>
            <a:chOff x="2905125" y="2843212"/>
            <a:chExt cx="3333750" cy="1171575"/>
          </a:xfrm>
        </p:grpSpPr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68AF0A05-2BAD-4318-B81D-967B9321A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125" y="2843212"/>
              <a:ext cx="3333750" cy="117157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356D52F3-DE94-4142-BF80-8482CBDC399A}"/>
                </a:ext>
              </a:extLst>
            </p:cNvPr>
            <p:cNvSpPr/>
            <p:nvPr/>
          </p:nvSpPr>
          <p:spPr>
            <a:xfrm>
              <a:off x="3419872" y="3104964"/>
              <a:ext cx="1970834" cy="8640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55CEF7B-0D40-4E24-8D14-8894F41C8A24}"/>
              </a:ext>
            </a:extLst>
          </p:cNvPr>
          <p:cNvSpPr txBox="1"/>
          <p:nvPr/>
        </p:nvSpPr>
        <p:spPr>
          <a:xfrm>
            <a:off x="4912305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F5D51DC-7C8D-470F-97E3-B9024C2049CF}"/>
              </a:ext>
            </a:extLst>
          </p:cNvPr>
          <p:cNvSpPr txBox="1"/>
          <p:nvPr/>
        </p:nvSpPr>
        <p:spPr>
          <a:xfrm>
            <a:off x="5332801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1034E4D-215A-4110-A48B-DEE6FA4D5D29}"/>
              </a:ext>
            </a:extLst>
          </p:cNvPr>
          <p:cNvSpPr txBox="1"/>
          <p:nvPr/>
        </p:nvSpPr>
        <p:spPr>
          <a:xfrm>
            <a:off x="4329178" y="4017383"/>
            <a:ext cx="3841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A0B9EAAF-8FA0-4C0A-9DD7-D92C04A8ECCE}"/>
              </a:ext>
            </a:extLst>
          </p:cNvPr>
          <p:cNvSpPr/>
          <p:nvPr/>
        </p:nvSpPr>
        <p:spPr bwMode="auto">
          <a:xfrm>
            <a:off x="4909525" y="3540415"/>
            <a:ext cx="753997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    6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="" xmlns:a16="http://schemas.microsoft.com/office/drawing/2014/main" id="{72B6B85C-63C0-4041-9338-51177A9F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042" y="337866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직사각형 21">
            <a:extLst>
              <a:ext uri="{FF2B5EF4-FFF2-40B4-BE49-F238E27FC236}">
                <a16:creationId xmlns="" xmlns:a16="http://schemas.microsoft.com/office/drawing/2014/main" id="{BBCC70B3-9D36-45BC-B018-73D863BE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="" xmlns:a16="http://schemas.microsoft.com/office/drawing/2014/main" id="{CE33A868-EEE3-44FE-A4C9-26D406892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7E889A9-F6C2-4A8D-B2CE-E370E1BDF31A}"/>
              </a:ext>
            </a:extLst>
          </p:cNvPr>
          <p:cNvSpPr txBox="1"/>
          <p:nvPr/>
        </p:nvSpPr>
        <p:spPr>
          <a:xfrm>
            <a:off x="4218189" y="2699270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pic>
        <p:nvPicPr>
          <p:cNvPr id="48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692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9276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7002726-8336-42DA-9689-F50D0484FAA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1267956B-0901-499D-8AED-5CA641C87A2B}"/>
              </a:ext>
            </a:extLst>
          </p:cNvPr>
          <p:cNvGrpSpPr/>
          <p:nvPr/>
        </p:nvGrpSpPr>
        <p:grpSpPr>
          <a:xfrm>
            <a:off x="211371" y="2222866"/>
            <a:ext cx="6667165" cy="3014498"/>
            <a:chOff x="211371" y="2222866"/>
            <a:chExt cx="6667165" cy="3014498"/>
          </a:xfrm>
        </p:grpSpPr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7D217F1D-E4D7-44D7-AFE7-BA196101F9F7}"/>
                </a:ext>
              </a:extLst>
            </p:cNvPr>
            <p:cNvSpPr/>
            <p:nvPr/>
          </p:nvSpPr>
          <p:spPr>
            <a:xfrm>
              <a:off x="211371" y="2384884"/>
              <a:ext cx="6667165" cy="2664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각 삼각형 66">
              <a:extLst>
                <a:ext uri="{FF2B5EF4-FFF2-40B4-BE49-F238E27FC236}">
                  <a16:creationId xmlns="" xmlns:a16="http://schemas.microsoft.com/office/drawing/2014/main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8" name="모서리가 둥근 직사각형 38">
              <a:extLst>
                <a:ext uri="{FF2B5EF4-FFF2-40B4-BE49-F238E27FC236}">
                  <a16:creationId xmlns="" xmlns:a16="http://schemas.microsoft.com/office/drawing/2014/main" id="{D02E9410-8F22-45B3-9EFE-A6357807FF8C}"/>
                </a:ext>
              </a:extLst>
            </p:cNvPr>
            <p:cNvSpPr/>
            <p:nvPr/>
          </p:nvSpPr>
          <p:spPr>
            <a:xfrm>
              <a:off x="431540" y="22228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86484"/>
              </p:ext>
            </p:extLst>
          </p:nvPr>
        </p:nvGraphicFramePr>
        <p:xfrm>
          <a:off x="1463726" y="270892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" name="원호 69"/>
          <p:cNvSpPr/>
          <p:nvPr/>
        </p:nvSpPr>
        <p:spPr bwMode="auto">
          <a:xfrm rot="4173300">
            <a:off x="1427511" y="29766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25002"/>
              </p:ext>
            </p:extLst>
          </p:nvPr>
        </p:nvGraphicFramePr>
        <p:xfrm>
          <a:off x="4044652" y="271161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원호 71"/>
          <p:cNvSpPr/>
          <p:nvPr/>
        </p:nvSpPr>
        <p:spPr bwMode="auto">
          <a:xfrm rot="4173300">
            <a:off x="4008437" y="297931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FE50140-8286-4B41-A3EA-881D1BA10ED8}"/>
              </a:ext>
            </a:extLst>
          </p:cNvPr>
          <p:cNvSpPr txBox="1"/>
          <p:nvPr/>
        </p:nvSpPr>
        <p:spPr>
          <a:xfrm>
            <a:off x="1142021" y="1782032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70÷5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628F210E-C654-49DC-B199-203EAD7F332B}"/>
              </a:ext>
            </a:extLst>
          </p:cNvPr>
          <p:cNvSpPr/>
          <p:nvPr/>
        </p:nvSpPr>
        <p:spPr bwMode="auto">
          <a:xfrm>
            <a:off x="2057438" y="1790552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="" xmlns:a16="http://schemas.microsoft.com/office/drawing/2014/main" id="{FEB06B47-B4DC-4A09-B1B7-A1702F78B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8" y="1628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A6FB03E9-0C1B-4050-AD40-1114F01D6308}"/>
              </a:ext>
            </a:extLst>
          </p:cNvPr>
          <p:cNvSpPr/>
          <p:nvPr/>
        </p:nvSpPr>
        <p:spPr bwMode="auto">
          <a:xfrm>
            <a:off x="5114919" y="1790552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Picture 4">
            <a:extLst>
              <a:ext uri="{FF2B5EF4-FFF2-40B4-BE49-F238E27FC236}">
                <a16:creationId xmlns="" xmlns:a16="http://schemas.microsoft.com/office/drawing/2014/main" id="{7DA6CA31-18FF-4CB4-8502-5DE46BAC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9" y="162880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C7E889A9-F6C2-4A8D-B2CE-E370E1BDF31A}"/>
              </a:ext>
            </a:extLst>
          </p:cNvPr>
          <p:cNvSpPr txBox="1"/>
          <p:nvPr/>
        </p:nvSpPr>
        <p:spPr>
          <a:xfrm>
            <a:off x="4208590" y="176316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892376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핵심 정리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spc="-150" dirty="0" err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 계산</a:t>
            </a:r>
            <a:r>
              <a:rPr lang="en-US" altLang="ko-KR" sz="1900" b="1" spc="-150" dirty="0" smtClean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900" b="1" spc="-150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2) </a:t>
            </a:r>
            <a:r>
              <a:rPr lang="en-US" altLang="ko-KR" sz="1900" b="1" spc="-150" dirty="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55" name="타원 54"/>
          <p:cNvSpPr/>
          <p:nvPr/>
        </p:nvSpPr>
        <p:spPr>
          <a:xfrm>
            <a:off x="6408204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7">
            <a:extLst>
              <a:ext uri="{FF2B5EF4-FFF2-40B4-BE49-F238E27FC236}">
                <a16:creationId xmlns="" xmlns:a16="http://schemas.microsoft.com/office/drawing/2014/main" id="{B86858A6-4BDA-4247-B34F-BCA94215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4" name="TextBox 8">
            <a:extLst>
              <a:ext uri="{FF2B5EF4-FFF2-40B4-BE49-F238E27FC236}">
                <a16:creationId xmlns="" xmlns:a16="http://schemas.microsoft.com/office/drawing/2014/main" id="{9BE32230-6E70-43BF-B035-82B9959A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878F492-1F89-4039-B31F-8DDA858DC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="" xmlns:a16="http://schemas.microsoft.com/office/drawing/2014/main" id="{C2EACA48-9761-4199-AAD0-E53CAE56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151" name="Picture 31">
            <a:extLst>
              <a:ext uri="{FF2B5EF4-FFF2-40B4-BE49-F238E27FC236}">
                <a16:creationId xmlns="" xmlns:a16="http://schemas.microsoft.com/office/drawing/2014/main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697" y="3150818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53860"/>
              </p:ext>
            </p:extLst>
          </p:nvPr>
        </p:nvGraphicFramePr>
        <p:xfrm>
          <a:off x="463037" y="2456892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원호 152"/>
          <p:cNvSpPr/>
          <p:nvPr/>
        </p:nvSpPr>
        <p:spPr bwMode="auto">
          <a:xfrm rot="4173300">
            <a:off x="407772" y="3076017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4" name="직사각형 153"/>
          <p:cNvSpPr/>
          <p:nvPr/>
        </p:nvSpPr>
        <p:spPr bwMode="auto">
          <a:xfrm>
            <a:off x="1857769" y="353558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····5×</a:t>
            </a: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rPr>
              <a:t>10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028728"/>
              </p:ext>
            </p:extLst>
          </p:nvPr>
        </p:nvGraphicFramePr>
        <p:xfrm>
          <a:off x="2934961" y="2458901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6" name="원호 155"/>
          <p:cNvSpPr/>
          <p:nvPr/>
        </p:nvSpPr>
        <p:spPr bwMode="auto">
          <a:xfrm rot="4173300">
            <a:off x="2878061" y="3076018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7" name="직사각형 156"/>
          <p:cNvSpPr/>
          <p:nvPr/>
        </p:nvSpPr>
        <p:spPr bwMode="auto">
          <a:xfrm>
            <a:off x="4324420" y="4259101"/>
            <a:ext cx="889309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····5×</a:t>
            </a:r>
            <a:r>
              <a:rPr lang="en-US" altLang="ko-KR" sz="19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9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93948"/>
              </p:ext>
            </p:extLst>
          </p:nvPr>
        </p:nvGraphicFramePr>
        <p:xfrm>
          <a:off x="5040904" y="2782937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chemeClr val="accent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900" b="0" kern="1200" dirty="0">
                        <a:solidFill>
                          <a:schemeClr val="accent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9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9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9" name="Picture 31">
            <a:extLst>
              <a:ext uri="{FF2B5EF4-FFF2-40B4-BE49-F238E27FC236}">
                <a16:creationId xmlns="" xmlns:a16="http://schemas.microsoft.com/office/drawing/2014/main" id="{CC5C854F-5136-46F7-94C7-96BEB7B74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105" y="3128761"/>
            <a:ext cx="377191" cy="366713"/>
          </a:xfrm>
          <a:prstGeom prst="rect">
            <a:avLst/>
          </a:prstGeom>
          <a:solidFill>
            <a:srgbClr val="EEF3FF"/>
          </a:solidFill>
          <a:ln>
            <a:noFill/>
          </a:ln>
          <a:effectLst/>
          <a:extLst/>
        </p:spPr>
      </p:pic>
      <p:sp>
        <p:nvSpPr>
          <p:cNvPr id="160" name="원호 159"/>
          <p:cNvSpPr/>
          <p:nvPr/>
        </p:nvSpPr>
        <p:spPr bwMode="auto">
          <a:xfrm rot="4173300">
            <a:off x="4989806" y="30470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2398994" y="2836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4654448" y="28269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018371" y="1092168"/>
            <a:ext cx="21256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좌우로 움직이는 화살표 약물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클릭 시 우측 내용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 없음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6435702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08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804647" y="3008275"/>
            <a:ext cx="4891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b="1" dirty="0" err="1">
                <a:latin typeface="맑은 고딕" pitchFamily="50" charset="-127"/>
                <a:ea typeface="맑은 고딕" pitchFamily="50" charset="-127"/>
              </a:rPr>
              <a:t>몇십몇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43" y="3166893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55" y="3633734"/>
            <a:ext cx="1083857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9" y="3625496"/>
            <a:ext cx="1066375" cy="355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53"/>
          <p:cNvSpPr txBox="1"/>
          <p:nvPr/>
        </p:nvSpPr>
        <p:spPr>
          <a:xfrm>
            <a:off x="2050948" y="3640556"/>
            <a:ext cx="1493638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40~41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6" name="TextBox 53"/>
          <p:cNvSpPr txBox="1"/>
          <p:nvPr/>
        </p:nvSpPr>
        <p:spPr>
          <a:xfrm>
            <a:off x="4717274" y="3640556"/>
            <a:ext cx="1397341" cy="2923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b="1" dirty="0">
                <a:latin typeface="맑은 고딕" pitchFamily="50" charset="-127"/>
                <a:ea typeface="맑은 고딕" pitchFamily="50" charset="-127"/>
              </a:rPr>
              <a:t>32~33</a:t>
            </a:r>
            <a:r>
              <a:rPr lang="ko-KR" altLang="en-US" sz="1900" b="1" dirty="0">
                <a:latin typeface="맑은 고딕" pitchFamily="50" charset="-127"/>
                <a:ea typeface="맑은 고딕" pitchFamily="50" charset="-127"/>
              </a:rPr>
              <a:t>쪽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="" xmlns:a16="http://schemas.microsoft.com/office/drawing/2014/main" id="{75D456EE-9467-4E14-9103-5E7D5466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="" xmlns:a16="http://schemas.microsoft.com/office/drawing/2014/main" id="{2DE36074-6B17-437B-92ED-22E0DAB10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30" name="타원 29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>
            <a:extLst>
              <a:ext uri="{FF2B5EF4-FFF2-40B4-BE49-F238E27FC236}">
                <a16:creationId xmlns="" xmlns:a16="http://schemas.microsoft.com/office/drawing/2014/main" id="{F6FED4B6-9803-4980-8228-FDFBEEE9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0DF6FA1E-4DFD-4C2E-BA41-53537D96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07659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3~4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)3-2_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2_04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0D6EECFE-B379-4EDB-9D3E-BFAF2A8D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D9B3346E-3284-4BC1-ACA2-D8D553DB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3" name="직사각형 21">
            <a:extLst>
              <a:ext uri="{FF2B5EF4-FFF2-40B4-BE49-F238E27FC236}">
                <a16:creationId xmlns="" xmlns:a16="http://schemas.microsoft.com/office/drawing/2014/main" id="{66E25327-4C99-491C-A396-BFF9E2C5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="" xmlns:a16="http://schemas.microsoft.com/office/drawing/2014/main" id="{EBB3BFE8-31CD-44AF-993A-8F39414E3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>
            <a:extLst>
              <a:ext uri="{FF2B5EF4-FFF2-40B4-BE49-F238E27FC236}">
                <a16:creationId xmlns="" xmlns:a16="http://schemas.microsoft.com/office/drawing/2014/main" id="{85C706BC-D3AF-4FFF-B3F2-A5558371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8" y="2600908"/>
            <a:ext cx="5897548" cy="122352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E1D499CC-607B-4BEC-8B5C-01887B44295E}"/>
              </a:ext>
            </a:extLst>
          </p:cNvPr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타원 157">
            <a:extLst>
              <a:ext uri="{FF2B5EF4-FFF2-40B4-BE49-F238E27FC236}">
                <a16:creationId xmlns="" xmlns:a16="http://schemas.microsoft.com/office/drawing/2014/main" id="{0434864B-54D0-41DB-A426-0185FB2EEAE4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타원 159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916931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1">
            <a:extLst>
              <a:ext uri="{FF2B5EF4-FFF2-40B4-BE49-F238E27FC236}">
                <a16:creationId xmlns="" xmlns:a16="http://schemas.microsoft.com/office/drawing/2014/main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44" y="3038968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DB6E6EB7-12DE-4B48-B1A3-6B5721455546}"/>
              </a:ext>
            </a:extLst>
          </p:cNvPr>
          <p:cNvSpPr/>
          <p:nvPr/>
        </p:nvSpPr>
        <p:spPr bwMode="auto">
          <a:xfrm>
            <a:off x="2671692" y="4251386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÷3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894769BA-AD2B-4D54-9E64-B149DEF532D6}"/>
              </a:ext>
            </a:extLst>
          </p:cNvPr>
          <p:cNvGrpSpPr/>
          <p:nvPr/>
        </p:nvGrpSpPr>
        <p:grpSpPr>
          <a:xfrm>
            <a:off x="3694221" y="4078951"/>
            <a:ext cx="840546" cy="537565"/>
            <a:chOff x="6012160" y="1660849"/>
            <a:chExt cx="840546" cy="537565"/>
          </a:xfrm>
        </p:grpSpPr>
        <p:sp>
          <p:nvSpPr>
            <p:cNvPr id="91" name="직사각형 90">
              <a:extLst>
                <a:ext uri="{FF2B5EF4-FFF2-40B4-BE49-F238E27FC236}">
                  <a16:creationId xmlns="" xmlns:a16="http://schemas.microsoft.com/office/drawing/2014/main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="" xmlns:a16="http://schemas.microsoft.com/office/drawing/2014/main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9FB57CC6-9CCF-4332-B66E-95609C1E9CC1}"/>
              </a:ext>
            </a:extLst>
          </p:cNvPr>
          <p:cNvGrpSpPr/>
          <p:nvPr/>
        </p:nvGrpSpPr>
        <p:grpSpPr>
          <a:xfrm>
            <a:off x="2449070" y="4078951"/>
            <a:ext cx="840546" cy="537565"/>
            <a:chOff x="6012160" y="1660849"/>
            <a:chExt cx="840546" cy="537565"/>
          </a:xfrm>
        </p:grpSpPr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="" xmlns:a16="http://schemas.microsoft.com/office/drawing/2014/main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A532A5DA-2962-4EB3-9591-4C13E5D3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B7A7EF82-C4BB-4DBC-873E-323E3056A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47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266032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3-2\app\resource\data\02\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교수 학습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도형 그림 자료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\65.jpg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93062"/>
              </p:ext>
            </p:extLst>
          </p:nvPr>
        </p:nvGraphicFramePr>
        <p:xfrm>
          <a:off x="179388" y="654012"/>
          <a:ext cx="8774172" cy="4480384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피구 모둠 나누기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 모둠은 몇 명씩인지 생각해 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한 모둠은 몇 명씩인지 수 모형으로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50÷2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세로로 계산하는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혼자서도 척척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30~31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62922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suh_h_0302_02_0004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">
            <a:extLst>
              <a:ext uri="{FF2B5EF4-FFF2-40B4-BE49-F238E27FC236}">
                <a16:creationId xmlns="" xmlns:a16="http://schemas.microsoft.com/office/drawing/2014/main" id="{85C706BC-D3AF-4FFF-B3F2-A5558371F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8" y="2600908"/>
            <a:ext cx="5897548" cy="12235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5" name="Picture 31">
            <a:extLst>
              <a:ext uri="{FF2B5EF4-FFF2-40B4-BE49-F238E27FC236}">
                <a16:creationId xmlns="" xmlns:a16="http://schemas.microsoft.com/office/drawing/2014/main" id="{0932F2B6-DC84-46BF-972B-296AB568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44" y="3038968"/>
            <a:ext cx="37719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DB6E6EB7-12DE-4B48-B1A3-6B5721455546}"/>
              </a:ext>
            </a:extLst>
          </p:cNvPr>
          <p:cNvSpPr/>
          <p:nvPr/>
        </p:nvSpPr>
        <p:spPr bwMode="auto">
          <a:xfrm>
            <a:off x="2671692" y="4251386"/>
            <a:ext cx="1490561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÷3</a:t>
            </a:r>
            <a:r>
              <a:rPr kumimoji="1" lang="ko-KR" altLang="en-US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＝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894769BA-AD2B-4D54-9E64-B149DEF532D6}"/>
              </a:ext>
            </a:extLst>
          </p:cNvPr>
          <p:cNvGrpSpPr/>
          <p:nvPr/>
        </p:nvGrpSpPr>
        <p:grpSpPr>
          <a:xfrm>
            <a:off x="3694221" y="4078951"/>
            <a:ext cx="840546" cy="537565"/>
            <a:chOff x="6012160" y="1660849"/>
            <a:chExt cx="840546" cy="537565"/>
          </a:xfrm>
        </p:grpSpPr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4EBB0968-A15F-4034-89B3-ACE296E94497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125136B-7A9D-40DF-9EB0-C7745BD7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9FB57CC6-9CCF-4332-B66E-95609C1E9CC1}"/>
              </a:ext>
            </a:extLst>
          </p:cNvPr>
          <p:cNvGrpSpPr/>
          <p:nvPr/>
        </p:nvGrpSpPr>
        <p:grpSpPr>
          <a:xfrm>
            <a:off x="2449070" y="4078951"/>
            <a:ext cx="840546" cy="537565"/>
            <a:chOff x="6012160" y="1660849"/>
            <a:chExt cx="840546" cy="537565"/>
          </a:xfrm>
        </p:grpSpPr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289191AF-E38A-4A89-B0A6-4DD266F45028}"/>
                </a:ext>
              </a:extLst>
            </p:cNvPr>
            <p:cNvSpPr/>
            <p:nvPr/>
          </p:nvSpPr>
          <p:spPr bwMode="auto">
            <a:xfrm>
              <a:off x="6012160" y="1833284"/>
              <a:ext cx="66054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7D6D1B3E-8E80-434B-B07C-0173C983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  안에 알맞은 수를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순서도: 대체 처리 67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1" name="순서도: 대체 처리 70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9" name="순서도: 대체 처리 128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31" name="순서도: 대체 처리 130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33" name="순서도: 대체 처리 132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TextBox 133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62" name="TextBox 7">
            <a:extLst>
              <a:ext uri="{FF2B5EF4-FFF2-40B4-BE49-F238E27FC236}">
                <a16:creationId xmlns="" xmlns:a16="http://schemas.microsoft.com/office/drawing/2014/main" id="{2DE5E598-F6F0-400F-A4FD-E51A8A0E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6" name="TextBox 8">
            <a:extLst>
              <a:ext uri="{FF2B5EF4-FFF2-40B4-BE49-F238E27FC236}">
                <a16:creationId xmlns="" xmlns:a16="http://schemas.microsoft.com/office/drawing/2014/main" id="{A8EBC5DB-E1E8-42B2-B31F-FCC414255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15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93" y="162726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A532A5DA-2962-4EB3-9591-4C13E5D3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="" xmlns:a16="http://schemas.microsoft.com/office/drawing/2014/main" id="{B7A7EF82-C4BB-4DBC-873E-323E3056A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95CEE4F-15BC-463F-8C28-91E003391FE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ADCE5570-CFF7-4018-A1AD-B75FE24C6467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56F8922E-9ABA-4584-9AC4-80385CA74722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="" xmlns:a16="http://schemas.microsoft.com/office/drawing/2014/main" id="{D7B55322-0FC4-4D89-8A50-E8E4EAFBA45E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2" name="TextBox 43">
              <a:extLst>
                <a:ext uri="{FF2B5EF4-FFF2-40B4-BE49-F238E27FC236}">
                  <a16:creationId xmlns="" xmlns:a16="http://schemas.microsoft.com/office/drawing/2014/main" id="{2750B1CC-8F20-48C4-9583-8D6B819BBE18}"/>
                </a:ext>
              </a:extLst>
            </p:cNvPr>
            <p:cNvSpPr txBox="1"/>
            <p:nvPr/>
          </p:nvSpPr>
          <p:spPr>
            <a:xfrm>
              <a:off x="427538" y="4420564"/>
              <a:ext cx="620641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개를 다섯 묶음으로 동일하게 나누면 한 묶음에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십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일 모형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이를 식으로 나타내면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60÷5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="" xmlns:a16="http://schemas.microsoft.com/office/drawing/2014/main" id="{21315BA4-0876-4B13-921B-C89220457FBB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42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7D9CFD3E-E1F5-4D31-9F31-3662AF9F0515}"/>
              </a:ext>
            </a:extLst>
          </p:cNvPr>
          <p:cNvSpPr txBox="1"/>
          <p:nvPr/>
        </p:nvSpPr>
        <p:spPr>
          <a:xfrm>
            <a:off x="4031940" y="2053305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CDAB473-5A1D-4621-BECF-32BAD98E0A01}"/>
              </a:ext>
            </a:extLst>
          </p:cNvPr>
          <p:cNvSpPr txBox="1"/>
          <p:nvPr/>
        </p:nvSpPr>
        <p:spPr>
          <a:xfrm>
            <a:off x="1247174" y="2072171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631E67D7-F323-436F-8B31-0B75A076D559}"/>
              </a:ext>
            </a:extLst>
          </p:cNvPr>
          <p:cNvSpPr/>
          <p:nvPr/>
        </p:nvSpPr>
        <p:spPr bwMode="auto">
          <a:xfrm>
            <a:off x="2162591" y="2080691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B77B2D01-97F7-4D2C-8B4D-312B15A7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01" y="19189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929FBB76-F17C-4B39-AD7D-D018944368F3}"/>
              </a:ext>
            </a:extLst>
          </p:cNvPr>
          <p:cNvSpPr/>
          <p:nvPr/>
        </p:nvSpPr>
        <p:spPr bwMode="auto">
          <a:xfrm>
            <a:off x="4938269" y="2080691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0B482EEB-4987-41D7-A925-CE9D1056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79" y="19189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21">
            <a:extLst>
              <a:ext uri="{FF2B5EF4-FFF2-40B4-BE49-F238E27FC236}">
                <a16:creationId xmlns="" xmlns:a16="http://schemas.microsoft.com/office/drawing/2014/main" id="{C17765AE-552E-4EBD-AA24-FB84D838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9">
            <a:extLst>
              <a:ext uri="{FF2B5EF4-FFF2-40B4-BE49-F238E27FC236}">
                <a16:creationId xmlns="" xmlns:a16="http://schemas.microsoft.com/office/drawing/2014/main" id="{1E2FFAB6-BD61-4E57-994F-E6387BE9F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502222"/>
              </p:ext>
            </p:extLst>
          </p:nvPr>
        </p:nvGraphicFramePr>
        <p:xfrm>
          <a:off x="1207375" y="2589242"/>
          <a:ext cx="1403304" cy="2783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3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3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8384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0" name="원호 139"/>
          <p:cNvSpPr/>
          <p:nvPr/>
        </p:nvSpPr>
        <p:spPr bwMode="auto">
          <a:xfrm rot="4173300">
            <a:off x="1171160" y="297636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1685985" y="2647855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4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16" y="25086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95360"/>
              </p:ext>
            </p:extLst>
          </p:nvPr>
        </p:nvGraphicFramePr>
        <p:xfrm>
          <a:off x="3890424" y="2558933"/>
          <a:ext cx="1403304" cy="275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418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113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1139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4187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원호 151"/>
          <p:cNvSpPr/>
          <p:nvPr/>
        </p:nvSpPr>
        <p:spPr bwMode="auto">
          <a:xfrm rot="4173300">
            <a:off x="3854209" y="294605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4369034" y="2617546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65" y="2478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692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9276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563494" y="53179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세로셈에서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답 칸 클릭 시 하단의 파란색 풀이가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6458842" y="49771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1377846" y="374884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="" xmlns:a16="http://schemas.microsoft.com/office/drawing/2014/main" id="{F57A57E3-C9D5-46BD-9429-E5A2E0A65F15}"/>
              </a:ext>
            </a:extLst>
          </p:cNvPr>
          <p:cNvSpPr/>
          <p:nvPr/>
        </p:nvSpPr>
        <p:spPr>
          <a:xfrm>
            <a:off x="4069690" y="36876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257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7D9CFD3E-E1F5-4D31-9F31-3662AF9F0515}"/>
              </a:ext>
            </a:extLst>
          </p:cNvPr>
          <p:cNvSpPr txBox="1"/>
          <p:nvPr/>
        </p:nvSpPr>
        <p:spPr>
          <a:xfrm>
            <a:off x="4031940" y="2053305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9" name="TextBox 7">
            <a:extLst>
              <a:ext uri="{FF2B5EF4-FFF2-40B4-BE49-F238E27FC236}">
                <a16:creationId xmlns="" xmlns:a16="http://schemas.microsoft.com/office/drawing/2014/main" id="{3E5E80CB-C644-49B9-9D79-EECADE383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="" xmlns:a16="http://schemas.microsoft.com/office/drawing/2014/main" id="{697AE413-2FAE-4E64-BF6F-09850CBDC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CDAB473-5A1D-4621-BECF-32BAD98E0A01}"/>
              </a:ext>
            </a:extLst>
          </p:cNvPr>
          <p:cNvSpPr txBox="1"/>
          <p:nvPr/>
        </p:nvSpPr>
        <p:spPr>
          <a:xfrm>
            <a:off x="1247174" y="2072171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631E67D7-F323-436F-8B31-0B75A076D559}"/>
              </a:ext>
            </a:extLst>
          </p:cNvPr>
          <p:cNvSpPr/>
          <p:nvPr/>
        </p:nvSpPr>
        <p:spPr bwMode="auto">
          <a:xfrm>
            <a:off x="2162591" y="2080691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18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4">
            <a:extLst>
              <a:ext uri="{FF2B5EF4-FFF2-40B4-BE49-F238E27FC236}">
                <a16:creationId xmlns="" xmlns:a16="http://schemas.microsoft.com/office/drawing/2014/main" id="{B77B2D01-97F7-4D2C-8B4D-312B15A74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101" y="19189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929FBB76-F17C-4B39-AD7D-D018944368F3}"/>
              </a:ext>
            </a:extLst>
          </p:cNvPr>
          <p:cNvSpPr/>
          <p:nvPr/>
        </p:nvSpPr>
        <p:spPr bwMode="auto">
          <a:xfrm>
            <a:off x="4938269" y="2080691"/>
            <a:ext cx="663990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="" xmlns:a16="http://schemas.microsoft.com/office/drawing/2014/main" id="{0B482EEB-4987-41D7-A925-CE9D1056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779" y="191893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직사각형 21">
            <a:extLst>
              <a:ext uri="{FF2B5EF4-FFF2-40B4-BE49-F238E27FC236}">
                <a16:creationId xmlns="" xmlns:a16="http://schemas.microsoft.com/office/drawing/2014/main" id="{C17765AE-552E-4EBD-AA24-FB84D838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TextBox 9">
            <a:extLst>
              <a:ext uri="{FF2B5EF4-FFF2-40B4-BE49-F238E27FC236}">
                <a16:creationId xmlns="" xmlns:a16="http://schemas.microsoft.com/office/drawing/2014/main" id="{1E2FFAB6-BD61-4E57-994F-E6387BE9F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6468"/>
              </p:ext>
            </p:extLst>
          </p:nvPr>
        </p:nvGraphicFramePr>
        <p:xfrm>
          <a:off x="1207375" y="2589242"/>
          <a:ext cx="1403304" cy="290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0" name="원호 139"/>
          <p:cNvSpPr/>
          <p:nvPr/>
        </p:nvSpPr>
        <p:spPr bwMode="auto">
          <a:xfrm rot="4173300">
            <a:off x="1171160" y="297636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1685985" y="2647855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4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816" y="250861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16122"/>
              </p:ext>
            </p:extLst>
          </p:nvPr>
        </p:nvGraphicFramePr>
        <p:xfrm>
          <a:off x="3890424" y="2558933"/>
          <a:ext cx="1403304" cy="2905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162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05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900" b="1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원호 151"/>
          <p:cNvSpPr/>
          <p:nvPr/>
        </p:nvSpPr>
        <p:spPr bwMode="auto">
          <a:xfrm rot="4173300">
            <a:off x="3854209" y="2946054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772A99D9-3F75-4A87-AC01-A0952A6B1E27}"/>
              </a:ext>
            </a:extLst>
          </p:cNvPr>
          <p:cNvSpPr/>
          <p:nvPr/>
        </p:nvSpPr>
        <p:spPr bwMode="auto">
          <a:xfrm>
            <a:off x="4369034" y="2617546"/>
            <a:ext cx="924693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6" name="Picture 4">
            <a:extLst>
              <a:ext uri="{FF2B5EF4-FFF2-40B4-BE49-F238E27FC236}">
                <a16:creationId xmlns="" xmlns:a16="http://schemas.microsoft.com/office/drawing/2014/main" id="{CD3854E5-F7DD-4F64-809B-E8B9243A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65" y="247830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6">
            <a:extLst>
              <a:ext uri="{FF2B5EF4-FFF2-40B4-BE49-F238E27FC236}">
                <a16:creationId xmlns="" xmlns:a16="http://schemas.microsoft.com/office/drawing/2014/main" id="{1FDF54A1-2409-4EE9-BB86-EB498C0FE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26927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12">
            <a:extLst>
              <a:ext uri="{FF2B5EF4-FFF2-40B4-BE49-F238E27FC236}">
                <a16:creationId xmlns="" xmlns:a16="http://schemas.microsoft.com/office/drawing/2014/main" id="{FD1D2A07-A2C2-4C31-BAE5-73D17F5E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69276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1267956B-0901-499D-8AED-5CA641C87A2B}"/>
              </a:ext>
            </a:extLst>
          </p:cNvPr>
          <p:cNvGrpSpPr/>
          <p:nvPr/>
        </p:nvGrpSpPr>
        <p:grpSpPr>
          <a:xfrm>
            <a:off x="211371" y="2222866"/>
            <a:ext cx="6667165" cy="3014498"/>
            <a:chOff x="211371" y="2222866"/>
            <a:chExt cx="6667165" cy="3014498"/>
          </a:xfrm>
        </p:grpSpPr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7D217F1D-E4D7-44D7-AFE7-BA196101F9F7}"/>
                </a:ext>
              </a:extLst>
            </p:cNvPr>
            <p:cNvSpPr/>
            <p:nvPr/>
          </p:nvSpPr>
          <p:spPr>
            <a:xfrm>
              <a:off x="211371" y="2384884"/>
              <a:ext cx="6667165" cy="26643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="" xmlns:a16="http://schemas.microsoft.com/office/drawing/2014/main" id="{ECB0C944-7586-4301-90C7-A6CECC49EC64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5" name="모서리가 둥근 직사각형 38">
              <a:extLst>
                <a:ext uri="{FF2B5EF4-FFF2-40B4-BE49-F238E27FC236}">
                  <a16:creationId xmlns="" xmlns:a16="http://schemas.microsoft.com/office/drawing/2014/main" id="{D02E9410-8F22-45B3-9EFE-A6357807FF8C}"/>
                </a:ext>
              </a:extLst>
            </p:cNvPr>
            <p:cNvSpPr/>
            <p:nvPr/>
          </p:nvSpPr>
          <p:spPr>
            <a:xfrm>
              <a:off x="431540" y="22228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91484"/>
              </p:ext>
            </p:extLst>
          </p:nvPr>
        </p:nvGraphicFramePr>
        <p:xfrm>
          <a:off x="1463726" y="270892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81720"/>
              </p:ext>
            </p:extLst>
          </p:nvPr>
        </p:nvGraphicFramePr>
        <p:xfrm>
          <a:off x="4044652" y="271161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7002726-8336-42DA-9689-F50D0484FAAE}"/>
              </a:ext>
            </a:extLst>
          </p:cNvPr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원호 58"/>
          <p:cNvSpPr/>
          <p:nvPr/>
        </p:nvSpPr>
        <p:spPr bwMode="auto">
          <a:xfrm rot="4173300">
            <a:off x="1427511" y="297662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0" name="원호 59"/>
          <p:cNvSpPr/>
          <p:nvPr/>
        </p:nvSpPr>
        <p:spPr bwMode="auto">
          <a:xfrm rot="4173300">
            <a:off x="4008437" y="297931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576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60÷5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45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연필꽂이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자루씩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꽂으려고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연필꽂이는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32998334-AFA8-433D-8D7B-D489C42B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C3DB61B-6C97-4F85-AA26-512E87652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3" name="Picture 40">
            <a:extLst>
              <a:ext uri="{FF2B5EF4-FFF2-40B4-BE49-F238E27FC236}">
                <a16:creationId xmlns="" xmlns:a16="http://schemas.microsoft.com/office/drawing/2014/main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41">
            <a:extLst>
              <a:ext uri="{FF2B5EF4-FFF2-40B4-BE49-F238E27FC236}">
                <a16:creationId xmlns="" xmlns:a16="http://schemas.microsoft.com/office/drawing/2014/main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14346"/>
            <a:ext cx="299101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82024" cy="3064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ECEFA3B0-88C4-4D0B-B77A-433C320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CC4899E1-EA56-492F-853C-9259652D0D01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12">
            <a:extLst>
              <a:ext uri="{FF2B5EF4-FFF2-40B4-BE49-F238E27FC236}">
                <a16:creationId xmlns="" xmlns:a16="http://schemas.microsoft.com/office/drawing/2014/main" id="{F704D536-936B-474A-9291-1F1D16FF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F35A05EA-A7D6-43A1-A94D-F07181E8306D}"/>
              </a:ext>
            </a:extLst>
          </p:cNvPr>
          <p:cNvSpPr/>
          <p:nvPr/>
        </p:nvSpPr>
        <p:spPr>
          <a:xfrm>
            <a:off x="5027524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777082" y="2098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A3707686-9308-4FAA-9943-CF8FFF6E596A}"/>
              </a:ext>
            </a:extLst>
          </p:cNvPr>
          <p:cNvSpPr/>
          <p:nvPr/>
        </p:nvSpPr>
        <p:spPr>
          <a:xfrm>
            <a:off x="1934620" y="3252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34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09" name="순서도: 대체 처리 10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1" name="순서도: 대체 처리 11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3" name="순서도: 대체 처리 112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5" name="순서도: 대체 처리 11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17" name="순서도: 대체 처리 11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4C913EFC-D2C0-4BB5-AA1E-CCF399B4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A48E68F6-0173-4705-936E-020ED7F52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9" name="Picture 3">
            <a:extLst>
              <a:ext uri="{FF2B5EF4-FFF2-40B4-BE49-F238E27FC236}">
                <a16:creationId xmlns="" xmlns:a16="http://schemas.microsoft.com/office/drawing/2014/main" id="{7896B66E-3989-41F1-9749-05B40BE4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88" y="3066103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="" xmlns:a16="http://schemas.microsoft.com/office/drawing/2014/main" id="{8A24AC69-7696-4A7B-B34B-12695014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856" y="3574642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637F095-7266-49C3-AA81-19CA589DA528}"/>
              </a:ext>
            </a:extLst>
          </p:cNvPr>
          <p:cNvGrpSpPr/>
          <p:nvPr/>
        </p:nvGrpSpPr>
        <p:grpSpPr>
          <a:xfrm>
            <a:off x="3015591" y="2886552"/>
            <a:ext cx="1708854" cy="537565"/>
            <a:chOff x="4358664" y="1660849"/>
            <a:chExt cx="1708854" cy="5375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08A2EC1B-2150-4A0A-A96F-EAE886E3D043}"/>
                </a:ext>
              </a:extLst>
            </p:cNvPr>
            <p:cNvSpPr/>
            <p:nvPr/>
          </p:nvSpPr>
          <p:spPr bwMode="auto">
            <a:xfrm>
              <a:off x="4358664" y="1833284"/>
              <a:ext cx="1526396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60÷5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EEB3194-430D-4A4E-8DEF-5B08710B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07518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059DADE2-5638-4872-96B2-308060A3842C}"/>
              </a:ext>
            </a:extLst>
          </p:cNvPr>
          <p:cNvGrpSpPr/>
          <p:nvPr/>
        </p:nvGrpSpPr>
        <p:grpSpPr>
          <a:xfrm>
            <a:off x="3022484" y="3402324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A1EBD6CA-F71F-4B69-AE03-08BE0ACD618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C98A1634-224E-4641-85C3-352EFD1B1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01DB87-2107-4819-97E5-70E82CC29222}"/>
              </a:ext>
            </a:extLst>
          </p:cNvPr>
          <p:cNvSpPr txBox="1"/>
          <p:nvPr/>
        </p:nvSpPr>
        <p:spPr>
          <a:xfrm>
            <a:off x="3550874" y="3584690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46" name="직사각형 21">
            <a:extLst>
              <a:ext uri="{FF2B5EF4-FFF2-40B4-BE49-F238E27FC236}">
                <a16:creationId xmlns="" xmlns:a16="http://schemas.microsoft.com/office/drawing/2014/main" id="{32998334-AFA8-433D-8D7B-D489C42B0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FC3DB61B-6C97-4F85-AA26-512E87652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18613E21-1663-4164-8CEC-3720634F0AB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FE6A3ACA-C76F-4D9C-9D26-BB5583B76786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4609E8DA-5FC8-4406-B911-39505839E759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직각 삼각형 54">
              <a:extLst>
                <a:ext uri="{FF2B5EF4-FFF2-40B4-BE49-F238E27FC236}">
                  <a16:creationId xmlns="" xmlns:a16="http://schemas.microsoft.com/office/drawing/2014/main" id="{69252E39-EBAE-4781-9C0F-130AE8203CC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56" name="TextBox 43">
              <a:extLst>
                <a:ext uri="{FF2B5EF4-FFF2-40B4-BE49-F238E27FC236}">
                  <a16:creationId xmlns="" xmlns:a16="http://schemas.microsoft.com/office/drawing/2014/main" id="{B87D05C7-6E91-4D63-885D-6253777AD9DF}"/>
                </a:ext>
              </a:extLst>
            </p:cNvPr>
            <p:cNvSpPr txBox="1"/>
            <p:nvPr/>
          </p:nvSpPr>
          <p:spPr>
            <a:xfrm>
              <a:off x="486456" y="4399123"/>
              <a:ext cx="611088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연필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자루를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연필꽂이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하나에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자루씩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담으면 </a:t>
              </a:r>
              <a:r>
                <a:rPr lang="ko-KR" altLang="en-US" sz="1600" spc="-150" dirty="0" err="1">
                  <a:latin typeface="맑은 고딕" pitchFamily="50" charset="-127"/>
                  <a:ea typeface="맑은 고딕" pitchFamily="50" charset="-127"/>
                </a:rPr>
                <a:t>연필꽂이는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 총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12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개 필요합니다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이를 식으로 나타내면 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60÷5</a:t>
              </a:r>
              <a:r>
                <a:rPr lang="ko-KR" altLang="en-US" sz="1600" spc="-150" dirty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개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7" name="모서리가 둥근 직사각형 38">
              <a:extLst>
                <a:ext uri="{FF2B5EF4-FFF2-40B4-BE49-F238E27FC236}">
                  <a16:creationId xmlns="" xmlns:a16="http://schemas.microsoft.com/office/drawing/2014/main" id="{71D624EB-1E60-4FAB-B40F-3DCEF516F17B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sp>
        <p:nvSpPr>
          <p:cNvPr id="52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자루를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연필꽂이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하나에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자루씩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꽂으려고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연필꽂이는 몇 개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필요합니까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?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40">
            <a:extLst>
              <a:ext uri="{FF2B5EF4-FFF2-40B4-BE49-F238E27FC236}">
                <a16:creationId xmlns="" xmlns:a16="http://schemas.microsoft.com/office/drawing/2014/main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1">
            <a:extLst>
              <a:ext uri="{FF2B5EF4-FFF2-40B4-BE49-F238E27FC236}">
                <a16:creationId xmlns="" xmlns:a16="http://schemas.microsoft.com/office/drawing/2014/main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14346"/>
            <a:ext cx="2991012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5982024" cy="3064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9573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 소스 사용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칸 전체가 클릭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52C2C5C2-F954-434D-9027-C804A96E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02443"/>
              </p:ext>
            </p:extLst>
          </p:nvPr>
        </p:nvGraphicFramePr>
        <p:xfrm>
          <a:off x="476832" y="3134637"/>
          <a:ext cx="6096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37299187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2079623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09C47370-FE62-475D-AD80-6B86A66DE076}"/>
              </a:ext>
            </a:extLst>
          </p:cNvPr>
          <p:cNvSpPr/>
          <p:nvPr/>
        </p:nvSpPr>
        <p:spPr>
          <a:xfrm>
            <a:off x="473007" y="29619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13B8B926-671C-47FA-ADDF-C16F5AF48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A77029BB-9414-482C-A7D1-C71C2CA83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0D0AE08E-968A-4778-8DB6-EAFC1EE6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28" y="3429968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0D0AE08E-968A-4778-8DB6-EAFC1EE6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400222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0D0AE08E-968A-4778-8DB6-EAFC1EE6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39" y="3400222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0D0AE08E-968A-4778-8DB6-EAFC1EE6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26" y="3399096"/>
            <a:ext cx="360000" cy="355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09C47370-FE62-475D-AD80-6B86A66DE076}"/>
              </a:ext>
            </a:extLst>
          </p:cNvPr>
          <p:cNvSpPr/>
          <p:nvPr/>
        </p:nvSpPr>
        <p:spPr>
          <a:xfrm>
            <a:off x="1676950" y="3784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타원 61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97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9" name="순서도: 대체 처리 7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8" name="TextBox 7">
            <a:extLst>
              <a:ext uri="{FF2B5EF4-FFF2-40B4-BE49-F238E27FC236}">
                <a16:creationId xmlns="" xmlns:a16="http://schemas.microsoft.com/office/drawing/2014/main" id="{F7EDCF5E-DBB4-4DCD-9DD9-8A7537F8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9" name="TextBox 8">
            <a:extLst>
              <a:ext uri="{FF2B5EF4-FFF2-40B4-BE49-F238E27FC236}">
                <a16:creationId xmlns="" xmlns:a16="http://schemas.microsoft.com/office/drawing/2014/main" id="{8FC779C2-9812-42E0-A462-D1B91A37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="" xmlns:a16="http://schemas.microsoft.com/office/drawing/2014/main" id="{52C2C5C2-F954-434D-9027-C804A96E5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777982"/>
              </p:ext>
            </p:extLst>
          </p:nvPr>
        </p:nvGraphicFramePr>
        <p:xfrm>
          <a:off x="215516" y="3203065"/>
          <a:ext cx="6096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37299187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2079623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13B8B926-671C-47FA-ADDF-C16F5AF48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A77029BB-9414-482C-A7D1-C71C2CA83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0D0AE08E-968A-4778-8DB6-EAFC1EE6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212" y="3498396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0D0AE08E-968A-4778-8DB6-EAFC1EE6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677" y="3468650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0D0AE08E-968A-4778-8DB6-EAFC1EE6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368" y="3468650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0D0AE08E-968A-4778-8DB6-EAFC1EE6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255" y="3467524"/>
            <a:ext cx="360000" cy="355000"/>
          </a:xfrm>
          <a:prstGeom prst="rect">
            <a:avLst/>
          </a:prstGeom>
        </p:spPr>
      </p:pic>
      <p:pic>
        <p:nvPicPr>
          <p:cNvPr id="6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8613E21-1663-4164-8CEC-3720634F0AB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FE6A3ACA-C76F-4D9C-9D26-BB5583B76786}"/>
              </a:ext>
            </a:extLst>
          </p:cNvPr>
          <p:cNvGrpSpPr/>
          <p:nvPr/>
        </p:nvGrpSpPr>
        <p:grpSpPr>
          <a:xfrm>
            <a:off x="211371" y="1945813"/>
            <a:ext cx="6667165" cy="3291551"/>
            <a:chOff x="211371" y="1945813"/>
            <a:chExt cx="6667165" cy="3291551"/>
          </a:xfrm>
        </p:grpSpPr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4609E8DA-5FC8-4406-B911-39505839E759}"/>
                </a:ext>
              </a:extLst>
            </p:cNvPr>
            <p:cNvSpPr/>
            <p:nvPr/>
          </p:nvSpPr>
          <p:spPr>
            <a:xfrm>
              <a:off x="211371" y="2107831"/>
              <a:ext cx="6667165" cy="29414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직각 삼각형 57">
              <a:extLst>
                <a:ext uri="{FF2B5EF4-FFF2-40B4-BE49-F238E27FC236}">
                  <a16:creationId xmlns="" xmlns:a16="http://schemas.microsoft.com/office/drawing/2014/main" id="{69252E39-EBAE-4781-9C0F-130AE8203CC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71D624EB-1E60-4FAB-B40F-3DCEF516F17B}"/>
                </a:ext>
              </a:extLst>
            </p:cNvPr>
            <p:cNvSpPr/>
            <p:nvPr/>
          </p:nvSpPr>
          <p:spPr>
            <a:xfrm>
              <a:off x="431540" y="194581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03125"/>
              </p:ext>
            </p:extLst>
          </p:nvPr>
        </p:nvGraphicFramePr>
        <p:xfrm>
          <a:off x="255708" y="2551596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원호 65"/>
          <p:cNvSpPr/>
          <p:nvPr/>
        </p:nvSpPr>
        <p:spPr bwMode="auto">
          <a:xfrm rot="4173300">
            <a:off x="209716" y="281364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4198"/>
              </p:ext>
            </p:extLst>
          </p:nvPr>
        </p:nvGraphicFramePr>
        <p:xfrm>
          <a:off x="1975513" y="25649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" name="원호 69"/>
          <p:cNvSpPr/>
          <p:nvPr/>
        </p:nvSpPr>
        <p:spPr bwMode="auto">
          <a:xfrm rot="4173300">
            <a:off x="1923318" y="282695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96999"/>
              </p:ext>
            </p:extLst>
          </p:nvPr>
        </p:nvGraphicFramePr>
        <p:xfrm>
          <a:off x="3663641" y="2564904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원호 71"/>
          <p:cNvSpPr/>
          <p:nvPr/>
        </p:nvSpPr>
        <p:spPr bwMode="auto">
          <a:xfrm rot="4173300">
            <a:off x="3610455" y="282695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776389"/>
              </p:ext>
            </p:extLst>
          </p:nvPr>
        </p:nvGraphicFramePr>
        <p:xfrm>
          <a:off x="5262140" y="2564904"/>
          <a:ext cx="14033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원호 73"/>
          <p:cNvSpPr/>
          <p:nvPr/>
        </p:nvSpPr>
        <p:spPr bwMode="auto">
          <a:xfrm rot="4173300">
            <a:off x="5220714" y="2826953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75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칸 클릭 영역은 각 빈칸 전체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" name="타원 105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순서도: 대체 처리 72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742806" y="913386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90" name="순서도: 대체 처리 89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92" name="순서도: 대체 처리 91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94" name="순서도: 대체 처리 93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96" name="순서도: 대체 처리 95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98" name="순서도: 대체 처리 97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0" name="순서도: 대체 처리 9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02" name="순서도: 대체 처리 101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문제 </a:t>
            </a:r>
            <a:r>
              <a:rPr lang="en-US" altLang="ko-KR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1" name="타원 60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5DF7E8EF-9D1C-40FA-AEFF-082CC39ED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50347" y="2985120"/>
          <a:ext cx="1261713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07166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0F561366-4E1B-4BC2-80F3-2A433D62B4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15716" y="2985120"/>
          <a:ext cx="1261713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071661"/>
                  </a:ext>
                </a:extLst>
              </a:tr>
            </a:tbl>
          </a:graphicData>
        </a:graphic>
      </p:graphicFrame>
      <p:sp>
        <p:nvSpPr>
          <p:cNvPr id="8" name="원호 7">
            <a:extLst>
              <a:ext uri="{FF2B5EF4-FFF2-40B4-BE49-F238E27FC236}">
                <a16:creationId xmlns="" xmlns:a16="http://schemas.microsoft.com/office/drawing/2014/main" id="{C3F45457-7B29-4EF3-A280-87C7FF2958E0}"/>
              </a:ext>
            </a:extLst>
          </p:cNvPr>
          <p:cNvSpPr/>
          <p:nvPr/>
        </p:nvSpPr>
        <p:spPr bwMode="auto">
          <a:xfrm>
            <a:off x="3203848" y="2562460"/>
            <a:ext cx="1261713" cy="85562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원호 67">
            <a:extLst>
              <a:ext uri="{FF2B5EF4-FFF2-40B4-BE49-F238E27FC236}">
                <a16:creationId xmlns="" xmlns:a16="http://schemas.microsoft.com/office/drawing/2014/main" id="{2D618142-36CC-4C00-8921-99F485668B1A}"/>
              </a:ext>
            </a:extLst>
          </p:cNvPr>
          <p:cNvSpPr/>
          <p:nvPr/>
        </p:nvSpPr>
        <p:spPr bwMode="auto">
          <a:xfrm flipH="1">
            <a:off x="2639635" y="2562460"/>
            <a:ext cx="1261713" cy="85562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="" xmlns:a16="http://schemas.microsoft.com/office/drawing/2014/main" id="{76865618-98EB-472D-B466-8F812BDC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48" y="2851970"/>
            <a:ext cx="360000" cy="355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="" xmlns:a16="http://schemas.microsoft.com/office/drawing/2014/main" id="{C205285D-66CB-49F8-A9AB-1772E72B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48" y="3256233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5DE279E6-628C-43CA-B508-47596EFE0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48" y="3645387"/>
            <a:ext cx="360000" cy="355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E61F8A01-EA32-46EE-B026-2C699E34A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848" y="4026427"/>
            <a:ext cx="360000" cy="355000"/>
          </a:xfrm>
          <a:prstGeom prst="rect">
            <a:avLst/>
          </a:prstGeom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3275594" y="2359306"/>
            <a:ext cx="540060" cy="406307"/>
            <a:chOff x="7344308" y="5326949"/>
            <a:chExt cx="540060" cy="406307"/>
          </a:xfrm>
        </p:grpSpPr>
        <p:sp>
          <p:nvSpPr>
            <p:cNvPr id="49" name="타원 48"/>
            <p:cNvSpPr/>
            <p:nvPr/>
          </p:nvSpPr>
          <p:spPr>
            <a:xfrm>
              <a:off x="7344308" y="5337212"/>
              <a:ext cx="540060" cy="39604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F8AE9741-379E-4FC2-A6CA-97FEACD0D706}"/>
                </a:ext>
              </a:extLst>
            </p:cNvPr>
            <p:cNvSpPr/>
            <p:nvPr/>
          </p:nvSpPr>
          <p:spPr>
            <a:xfrm>
              <a:off x="7360680" y="5326949"/>
              <a:ext cx="49084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×2</a:t>
              </a:r>
              <a:endParaRPr lang="ko-KR" altLang="en-US" sz="1900" dirty="0"/>
            </a:p>
          </p:txBody>
        </p:sp>
      </p:grpSp>
      <p:sp>
        <p:nvSpPr>
          <p:cNvPr id="46" name="타원 45"/>
          <p:cNvSpPr/>
          <p:nvPr/>
        </p:nvSpPr>
        <p:spPr>
          <a:xfrm>
            <a:off x="1877862" y="282772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CDF65E47-AE06-4716-8184-C663058B4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31655625-92E4-4C60-8D87-4A374330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4662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" name="표 64">
            <a:extLst>
              <a:ext uri="{FF2B5EF4-FFF2-40B4-BE49-F238E27FC236}">
                <a16:creationId xmlns="" xmlns:a16="http://schemas.microsoft.com/office/drawing/2014/main" id="{5DF7E8EF-9D1C-40FA-AEFF-082CC39E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53601"/>
              </p:ext>
            </p:extLst>
          </p:nvPr>
        </p:nvGraphicFramePr>
        <p:xfrm>
          <a:off x="3862768" y="2985120"/>
          <a:ext cx="1261713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071661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0F561366-4E1B-4BC2-80F3-2A433D62B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00944"/>
              </p:ext>
            </p:extLst>
          </p:nvPr>
        </p:nvGraphicFramePr>
        <p:xfrm>
          <a:off x="2028137" y="2985120"/>
          <a:ext cx="1261713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071661"/>
                  </a:ext>
                </a:extLst>
              </a:tr>
            </a:tbl>
          </a:graphicData>
        </a:graphic>
      </p:graphicFrame>
      <p:sp>
        <p:nvSpPr>
          <p:cNvPr id="68" name="원호 67">
            <a:extLst>
              <a:ext uri="{FF2B5EF4-FFF2-40B4-BE49-F238E27FC236}">
                <a16:creationId xmlns="" xmlns:a16="http://schemas.microsoft.com/office/drawing/2014/main" id="{C3F45457-7B29-4EF3-A280-87C7FF2958E0}"/>
              </a:ext>
            </a:extLst>
          </p:cNvPr>
          <p:cNvSpPr/>
          <p:nvPr/>
        </p:nvSpPr>
        <p:spPr bwMode="auto">
          <a:xfrm>
            <a:off x="3203848" y="2562460"/>
            <a:ext cx="1261713" cy="85562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호 69">
            <a:extLst>
              <a:ext uri="{FF2B5EF4-FFF2-40B4-BE49-F238E27FC236}">
                <a16:creationId xmlns="" xmlns:a16="http://schemas.microsoft.com/office/drawing/2014/main" id="{2D618142-36CC-4C00-8921-99F485668B1A}"/>
              </a:ext>
            </a:extLst>
          </p:cNvPr>
          <p:cNvSpPr/>
          <p:nvPr/>
        </p:nvSpPr>
        <p:spPr bwMode="auto">
          <a:xfrm flipH="1">
            <a:off x="2639635" y="2562460"/>
            <a:ext cx="1261713" cy="85562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3275594" y="2359306"/>
            <a:ext cx="540060" cy="406307"/>
            <a:chOff x="7344308" y="5326949"/>
            <a:chExt cx="540060" cy="406307"/>
          </a:xfrm>
        </p:grpSpPr>
        <p:sp>
          <p:nvSpPr>
            <p:cNvPr id="85" name="타원 84"/>
            <p:cNvSpPr/>
            <p:nvPr/>
          </p:nvSpPr>
          <p:spPr>
            <a:xfrm>
              <a:off x="7344308" y="5337212"/>
              <a:ext cx="540060" cy="39604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F8AE9741-379E-4FC2-A6CA-97FEACD0D706}"/>
                </a:ext>
              </a:extLst>
            </p:cNvPr>
            <p:cNvSpPr/>
            <p:nvPr/>
          </p:nvSpPr>
          <p:spPr>
            <a:xfrm>
              <a:off x="7360680" y="5326949"/>
              <a:ext cx="49084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×2</a:t>
              </a:r>
              <a:endParaRPr lang="ko-KR" altLang="en-US" sz="1900" dirty="0"/>
            </a:p>
          </p:txBody>
        </p:sp>
      </p:grpSp>
      <p:sp>
        <p:nvSpPr>
          <p:cNvPr id="82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3" name="순서도: 대체 처리 7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8" name="TextBox 7">
            <a:extLst>
              <a:ext uri="{FF2B5EF4-FFF2-40B4-BE49-F238E27FC236}">
                <a16:creationId xmlns="" xmlns:a16="http://schemas.microsoft.com/office/drawing/2014/main" id="{E6168905-36B4-4F22-9127-B0288F68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62" name="TextBox 8">
            <a:extLst>
              <a:ext uri="{FF2B5EF4-FFF2-40B4-BE49-F238E27FC236}">
                <a16:creationId xmlns="" xmlns:a16="http://schemas.microsoft.com/office/drawing/2014/main" id="{B35B5C76-8E25-4232-BB7E-9DDB1D5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0A43F69C-8AD2-4BC6-9BE2-A12099C406F5}"/>
              </a:ext>
            </a:extLst>
          </p:cNvPr>
          <p:cNvSpPr/>
          <p:nvPr/>
        </p:nvSpPr>
        <p:spPr>
          <a:xfrm>
            <a:off x="211371" y="1988840"/>
            <a:ext cx="6667165" cy="3060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38">
            <a:extLst>
              <a:ext uri="{FF2B5EF4-FFF2-40B4-BE49-F238E27FC236}">
                <a16:creationId xmlns="" xmlns:a16="http://schemas.microsoft.com/office/drawing/2014/main" id="{1758A88D-0DBD-4B22-B3C4-200F78D06D82}"/>
              </a:ext>
            </a:extLst>
          </p:cNvPr>
          <p:cNvSpPr/>
          <p:nvPr/>
        </p:nvSpPr>
        <p:spPr>
          <a:xfrm>
            <a:off x="370800" y="182682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="" xmlns:a16="http://schemas.microsoft.com/office/drawing/2014/main" id="{DAFE4DDA-74BF-4415-8722-CC8B6C1F1BBA}"/>
              </a:ext>
            </a:extLst>
          </p:cNvPr>
          <p:cNvSpPr/>
          <p:nvPr/>
        </p:nvSpPr>
        <p:spPr>
          <a:xfrm flipH="1" flipV="1">
            <a:off x="5292932" y="504925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Box 43">
            <a:extLst>
              <a:ext uri="{FF2B5EF4-FFF2-40B4-BE49-F238E27FC236}">
                <a16:creationId xmlns="" xmlns:a16="http://schemas.microsoft.com/office/drawing/2014/main" id="{7719E59F-4870-4C6E-AB44-9F9718B97290}"/>
              </a:ext>
            </a:extLst>
          </p:cNvPr>
          <p:cNvSpPr txBox="1"/>
          <p:nvPr/>
        </p:nvSpPr>
        <p:spPr>
          <a:xfrm>
            <a:off x="450124" y="2210022"/>
            <a:ext cx="62955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를 곱해서 오른쪽 숫자가 되는 수를 찾기 위해서 오른쪽 숫자에서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를 나누면 왼쪽 수를 구할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A454278-E476-46D8-9879-B15834FD0221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21">
            <a:extLst>
              <a:ext uri="{FF2B5EF4-FFF2-40B4-BE49-F238E27FC236}">
                <a16:creationId xmlns="" xmlns:a16="http://schemas.microsoft.com/office/drawing/2014/main" id="{0234FF72-7F97-4AFE-8804-D7E51619F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3F58F3B5-BCB4-4A5C-9CF4-BDEDC4004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71866"/>
              </p:ext>
            </p:extLst>
          </p:nvPr>
        </p:nvGraphicFramePr>
        <p:xfrm>
          <a:off x="3656606" y="2794921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원호 50"/>
          <p:cNvSpPr/>
          <p:nvPr/>
        </p:nvSpPr>
        <p:spPr bwMode="auto">
          <a:xfrm rot="4173300">
            <a:off x="3603420" y="305697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72238"/>
              </p:ext>
            </p:extLst>
          </p:nvPr>
        </p:nvGraphicFramePr>
        <p:xfrm>
          <a:off x="405123" y="280738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원호 63"/>
          <p:cNvSpPr/>
          <p:nvPr/>
        </p:nvSpPr>
        <p:spPr bwMode="auto">
          <a:xfrm rot="4173300">
            <a:off x="351937" y="306942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13250"/>
              </p:ext>
            </p:extLst>
          </p:nvPr>
        </p:nvGraphicFramePr>
        <p:xfrm>
          <a:off x="2041477" y="2790656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원호 68"/>
          <p:cNvSpPr/>
          <p:nvPr/>
        </p:nvSpPr>
        <p:spPr bwMode="auto">
          <a:xfrm rot="4173300">
            <a:off x="1988291" y="305270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2899"/>
              </p:ext>
            </p:extLst>
          </p:nvPr>
        </p:nvGraphicFramePr>
        <p:xfrm>
          <a:off x="5273476" y="280738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원호 71"/>
          <p:cNvSpPr/>
          <p:nvPr/>
        </p:nvSpPr>
        <p:spPr bwMode="auto">
          <a:xfrm rot="4173300">
            <a:off x="5220290" y="306942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7" y="2305509"/>
            <a:ext cx="141951" cy="1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3531" y="3116871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/>
              <a:t>                   </a:t>
            </a:r>
            <a:r>
              <a:rPr lang="ko-KR" altLang="en-US" sz="1900" dirty="0"/>
              <a:t>＋    ＝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60589" y="3104964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96E3205-4C95-4C80-ACF7-19377A103D6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C1781813-F2E1-486F-ABE9-E71AA1302B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3117572"/>
          <a:ext cx="6096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37299187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2079623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004865F5-2EBA-4C00-BFE3-DC76D79E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90" y="3324092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004865F5-2EBA-4C00-BFE3-DC76D79E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638" y="3324092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004865F5-2EBA-4C00-BFE3-DC76D79E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30" y="3324092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004865F5-2EBA-4C00-BFE3-DC76D79E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88" y="3324092"/>
            <a:ext cx="360000" cy="355000"/>
          </a:xfrm>
          <a:prstGeom prst="rect">
            <a:avLst/>
          </a:prstGeom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C79DE30F-A514-49A5-90FC-7B294A5B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32D5ED69-23AC-47F6-B302-4AC4201A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 칸 전체가 클릭 영역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09C47370-FE62-475D-AD80-6B86A66DE076}"/>
              </a:ext>
            </a:extLst>
          </p:cNvPr>
          <p:cNvSpPr/>
          <p:nvPr/>
        </p:nvSpPr>
        <p:spPr>
          <a:xfrm>
            <a:off x="1676950" y="37849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타원 55"/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53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D73FF19E-859A-44CF-9124-5BD06451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" y="912320"/>
            <a:ext cx="6923369" cy="4712924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21365"/>
              </p:ext>
            </p:extLst>
          </p:nvPr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22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2_3_02_ani.mp4</a:t>
                      </a:r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한대희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3-2\app\resource\contents\lesson02\ops\2\media\mp4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애니 </a:t>
            </a: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게이트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참고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4086" y="912320"/>
            <a:ext cx="6924993" cy="4712924"/>
          </a:xfrm>
          <a:prstGeom prst="rect">
            <a:avLst/>
          </a:prstGeom>
          <a:solidFill>
            <a:schemeClr val="bg1">
              <a:lumMod val="50000"/>
              <a:alpha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259632" y="2438890"/>
            <a:ext cx="4572508" cy="12601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피구 모둠 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나누기</a:t>
            </a:r>
          </a:p>
        </p:txBody>
      </p:sp>
      <p:sp>
        <p:nvSpPr>
          <p:cNvPr id="23" name="타원 22"/>
          <p:cNvSpPr/>
          <p:nvPr/>
        </p:nvSpPr>
        <p:spPr>
          <a:xfrm>
            <a:off x="3393351" y="3501008"/>
            <a:ext cx="396044" cy="396044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rot="5400000">
            <a:off x="3503290" y="3609020"/>
            <a:ext cx="208823" cy="180020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14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293531" y="3188295"/>
            <a:ext cx="44100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/>
              <a:t>                   </a:t>
            </a:r>
            <a:r>
              <a:rPr lang="ko-KR" altLang="en-US" sz="1900" dirty="0"/>
              <a:t>＋    ＝</a:t>
            </a:r>
            <a:endParaRPr lang="ko-KR" altLang="en-US" sz="1900" b="1" dirty="0">
              <a:solidFill>
                <a:srgbClr val="00A0FF"/>
              </a:solidFill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860589" y="3176388"/>
            <a:ext cx="32733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="" xmlns:a16="http://schemas.microsoft.com/office/drawing/2014/main" id="{A8517E0F-A984-4697-A1F1-7BE53C0C0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3" name="TextBox 8">
            <a:extLst>
              <a:ext uri="{FF2B5EF4-FFF2-40B4-BE49-F238E27FC236}">
                <a16:creationId xmlns="" xmlns:a16="http://schemas.microsoft.com/office/drawing/2014/main" id="{BBBC3344-95D1-480F-85D5-224AAE212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="" xmlns:a16="http://schemas.microsoft.com/office/drawing/2014/main" id="{496E3205-4C95-4C80-ACF7-19377A103D69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="" xmlns:a16="http://schemas.microsoft.com/office/drawing/2014/main" id="{C1781813-F2E1-486F-ABE9-E71AA1302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3577"/>
              </p:ext>
            </p:extLst>
          </p:nvPr>
        </p:nvGraphicFramePr>
        <p:xfrm>
          <a:off x="467544" y="3188996"/>
          <a:ext cx="6096000" cy="762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37299187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320796233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7C6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C9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7D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004865F5-2EBA-4C00-BFE3-DC76D79E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890" y="3395516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004865F5-2EBA-4C00-BFE3-DC76D79E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638" y="3395516"/>
            <a:ext cx="360000" cy="35500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004865F5-2EBA-4C00-BFE3-DC76D79E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630" y="3395516"/>
            <a:ext cx="360000" cy="355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004865F5-2EBA-4C00-BFE3-DC76D79E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88" y="3395516"/>
            <a:ext cx="360000" cy="355000"/>
          </a:xfrm>
          <a:prstGeom prst="rect">
            <a:avLst/>
          </a:prstGeom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21">
            <a:extLst>
              <a:ext uri="{FF2B5EF4-FFF2-40B4-BE49-F238E27FC236}">
                <a16:creationId xmlns="" xmlns:a16="http://schemas.microsoft.com/office/drawing/2014/main" id="{C79DE30F-A514-49A5-90FC-7B294A5B9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="" xmlns:a16="http://schemas.microsoft.com/office/drawing/2014/main" id="{32D5ED69-23AC-47F6-B302-4AC4201A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18613E21-1663-4164-8CEC-3720634F0AB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FE6A3ACA-C76F-4D9C-9D26-BB5583B76786}"/>
              </a:ext>
            </a:extLst>
          </p:cNvPr>
          <p:cNvGrpSpPr/>
          <p:nvPr/>
        </p:nvGrpSpPr>
        <p:grpSpPr>
          <a:xfrm>
            <a:off x="211371" y="1945813"/>
            <a:ext cx="6667165" cy="3291551"/>
            <a:chOff x="211371" y="1945813"/>
            <a:chExt cx="6667165" cy="3291551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4609E8DA-5FC8-4406-B911-39505839E759}"/>
                </a:ext>
              </a:extLst>
            </p:cNvPr>
            <p:cNvSpPr/>
            <p:nvPr/>
          </p:nvSpPr>
          <p:spPr>
            <a:xfrm>
              <a:off x="211371" y="2107831"/>
              <a:ext cx="6667165" cy="29414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직각 삼각형 59">
              <a:extLst>
                <a:ext uri="{FF2B5EF4-FFF2-40B4-BE49-F238E27FC236}">
                  <a16:creationId xmlns="" xmlns:a16="http://schemas.microsoft.com/office/drawing/2014/main" id="{69252E39-EBAE-4781-9C0F-130AE8203CC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1" name="모서리가 둥근 직사각형 38">
              <a:extLst>
                <a:ext uri="{FF2B5EF4-FFF2-40B4-BE49-F238E27FC236}">
                  <a16:creationId xmlns="" xmlns:a16="http://schemas.microsoft.com/office/drawing/2014/main" id="{71D624EB-1E60-4FAB-B40F-3DCEF516F17B}"/>
                </a:ext>
              </a:extLst>
            </p:cNvPr>
            <p:cNvSpPr/>
            <p:nvPr/>
          </p:nvSpPr>
          <p:spPr>
            <a:xfrm>
              <a:off x="431540" y="194581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06399"/>
              </p:ext>
            </p:extLst>
          </p:nvPr>
        </p:nvGraphicFramePr>
        <p:xfrm>
          <a:off x="284316" y="2492312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원호 62"/>
          <p:cNvSpPr/>
          <p:nvPr/>
        </p:nvSpPr>
        <p:spPr bwMode="auto">
          <a:xfrm rot="4173300">
            <a:off x="231130" y="2754361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136439"/>
              </p:ext>
            </p:extLst>
          </p:nvPr>
        </p:nvGraphicFramePr>
        <p:xfrm>
          <a:off x="5328084" y="2492312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" name="원호 64"/>
          <p:cNvSpPr/>
          <p:nvPr/>
        </p:nvSpPr>
        <p:spPr bwMode="auto">
          <a:xfrm rot="4173300">
            <a:off x="5270972" y="274047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16422"/>
              </p:ext>
            </p:extLst>
          </p:nvPr>
        </p:nvGraphicFramePr>
        <p:xfrm>
          <a:off x="3672618" y="2492312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7" name="원호 66"/>
          <p:cNvSpPr/>
          <p:nvPr/>
        </p:nvSpPr>
        <p:spPr bwMode="auto">
          <a:xfrm rot="4173300">
            <a:off x="3615506" y="274047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73707"/>
              </p:ext>
            </p:extLst>
          </p:nvPr>
        </p:nvGraphicFramePr>
        <p:xfrm>
          <a:off x="1980430" y="2492896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원호 68"/>
          <p:cNvSpPr/>
          <p:nvPr/>
        </p:nvSpPr>
        <p:spPr bwMode="auto">
          <a:xfrm rot="4173300">
            <a:off x="1923318" y="274105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2456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E65AB1B9-396E-4390-97DA-C08DE1C16EE3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EB853183-2407-4C0D-97E5-5692D857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B9045B86-2250-446F-87AC-362B470A8519}"/>
              </a:ext>
            </a:extLst>
          </p:cNvPr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="" xmlns:a16="http://schemas.microsoft.com/office/drawing/2014/main" id="{C3F45457-7B29-4EF3-A280-87C7FF2958E0}"/>
              </a:ext>
            </a:extLst>
          </p:cNvPr>
          <p:cNvSpPr/>
          <p:nvPr/>
        </p:nvSpPr>
        <p:spPr bwMode="auto">
          <a:xfrm>
            <a:off x="3203848" y="2562460"/>
            <a:ext cx="1261713" cy="85562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원호 54">
            <a:extLst>
              <a:ext uri="{FF2B5EF4-FFF2-40B4-BE49-F238E27FC236}">
                <a16:creationId xmlns="" xmlns:a16="http://schemas.microsoft.com/office/drawing/2014/main" id="{2D618142-36CC-4C00-8921-99F485668B1A}"/>
              </a:ext>
            </a:extLst>
          </p:cNvPr>
          <p:cNvSpPr/>
          <p:nvPr/>
        </p:nvSpPr>
        <p:spPr bwMode="auto">
          <a:xfrm flipH="1">
            <a:off x="2639635" y="2562460"/>
            <a:ext cx="1261713" cy="85562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8AE9741-379E-4FC2-A6CA-97FEACD0D706}"/>
              </a:ext>
            </a:extLst>
          </p:cNvPr>
          <p:cNvSpPr/>
          <p:nvPr/>
        </p:nvSpPr>
        <p:spPr>
          <a:xfrm>
            <a:off x="3275856" y="2382097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lang="ko-KR" altLang="en-US" sz="1900" dirty="0"/>
          </a:p>
        </p:txBody>
      </p:sp>
      <p:sp>
        <p:nvSpPr>
          <p:cNvPr id="61" name="TextBox 60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4" name="표 43">
            <a:extLst>
              <a:ext uri="{FF2B5EF4-FFF2-40B4-BE49-F238E27FC236}">
                <a16:creationId xmlns="" xmlns:a16="http://schemas.microsoft.com/office/drawing/2014/main" id="{5DF7E8EF-9D1C-40FA-AEFF-082CC39ED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1907" y="3011105"/>
          <a:ext cx="1261713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071661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="" xmlns:a16="http://schemas.microsoft.com/office/drawing/2014/main" id="{0F561366-4E1B-4BC2-80F3-2A433D62B4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7276" y="3011105"/>
          <a:ext cx="1261713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071661"/>
                  </a:ext>
                </a:extLst>
              </a:tr>
            </a:tbl>
          </a:graphicData>
        </a:graphic>
      </p:graphicFrame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76865618-98EB-472D-B466-8F812BDC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848" y="2851970"/>
            <a:ext cx="360000" cy="355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C205285D-66CB-49F8-A9AB-1772E72BA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848" y="3256233"/>
            <a:ext cx="360000" cy="355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="" xmlns:a16="http://schemas.microsoft.com/office/drawing/2014/main" id="{5DE279E6-628C-43CA-B508-47596EFE0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848" y="3645387"/>
            <a:ext cx="360000" cy="3550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E61F8A01-EA32-46EE-B026-2C699E34A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848" y="4026427"/>
            <a:ext cx="360000" cy="355000"/>
          </a:xfrm>
          <a:prstGeom prst="rect">
            <a:avLst/>
          </a:prstGeom>
        </p:spPr>
      </p:pic>
      <p:grpSp>
        <p:nvGrpSpPr>
          <p:cNvPr id="64" name="그룹 63"/>
          <p:cNvGrpSpPr/>
          <p:nvPr/>
        </p:nvGrpSpPr>
        <p:grpSpPr>
          <a:xfrm>
            <a:off x="3275594" y="2359306"/>
            <a:ext cx="540060" cy="406307"/>
            <a:chOff x="7344308" y="5326949"/>
            <a:chExt cx="540060" cy="406307"/>
          </a:xfrm>
        </p:grpSpPr>
        <p:sp>
          <p:nvSpPr>
            <p:cNvPr id="66" name="타원 65"/>
            <p:cNvSpPr/>
            <p:nvPr/>
          </p:nvSpPr>
          <p:spPr>
            <a:xfrm>
              <a:off x="7344308" y="5337212"/>
              <a:ext cx="540060" cy="39604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="" xmlns:a16="http://schemas.microsoft.com/office/drawing/2014/main" id="{F8AE9741-379E-4FC2-A6CA-97FEACD0D706}"/>
                </a:ext>
              </a:extLst>
            </p:cNvPr>
            <p:cNvSpPr/>
            <p:nvPr/>
          </p:nvSpPr>
          <p:spPr>
            <a:xfrm>
              <a:off x="7360680" y="5326949"/>
              <a:ext cx="49084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×2</a:t>
              </a:r>
              <a:endParaRPr lang="ko-KR" altLang="en-US" sz="1900" dirty="0"/>
            </a:p>
          </p:txBody>
        </p:sp>
      </p:grpSp>
      <p:sp>
        <p:nvSpPr>
          <p:cNvPr id="52" name="직사각형 21">
            <a:extLst>
              <a:ext uri="{FF2B5EF4-FFF2-40B4-BE49-F238E27FC236}">
                <a16:creationId xmlns="" xmlns:a16="http://schemas.microsoft.com/office/drawing/2014/main" id="{5C6F5318-1F6E-4052-AA6F-943C45FC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F7DD033E-C4B8-41C1-94B5-5282B5A42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855438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호 42">
            <a:extLst>
              <a:ext uri="{FF2B5EF4-FFF2-40B4-BE49-F238E27FC236}">
                <a16:creationId xmlns="" xmlns:a16="http://schemas.microsoft.com/office/drawing/2014/main" id="{C3F45457-7B29-4EF3-A280-87C7FF2958E0}"/>
              </a:ext>
            </a:extLst>
          </p:cNvPr>
          <p:cNvSpPr/>
          <p:nvPr/>
        </p:nvSpPr>
        <p:spPr bwMode="auto">
          <a:xfrm>
            <a:off x="3203848" y="2562460"/>
            <a:ext cx="1261713" cy="85562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원호 43">
            <a:extLst>
              <a:ext uri="{FF2B5EF4-FFF2-40B4-BE49-F238E27FC236}">
                <a16:creationId xmlns="" xmlns:a16="http://schemas.microsoft.com/office/drawing/2014/main" id="{2D618142-36CC-4C00-8921-99F485668B1A}"/>
              </a:ext>
            </a:extLst>
          </p:cNvPr>
          <p:cNvSpPr/>
          <p:nvPr/>
        </p:nvSpPr>
        <p:spPr bwMode="auto">
          <a:xfrm flipH="1">
            <a:off x="2639635" y="2562460"/>
            <a:ext cx="1261713" cy="855620"/>
          </a:xfrm>
          <a:prstGeom prst="arc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8AE9741-379E-4FC2-A6CA-97FEACD0D706}"/>
              </a:ext>
            </a:extLst>
          </p:cNvPr>
          <p:cNvSpPr/>
          <p:nvPr/>
        </p:nvSpPr>
        <p:spPr>
          <a:xfrm>
            <a:off x="3275856" y="2382097"/>
            <a:ext cx="49084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×2</a:t>
            </a:r>
            <a:endParaRPr lang="ko-KR" altLang="en-US" sz="1900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5DF7E8EF-9D1C-40FA-AEFF-082CC39EDF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11907" y="3011105"/>
          <a:ext cx="1261713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07166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="" xmlns:a16="http://schemas.microsoft.com/office/drawing/2014/main" id="{0F561366-4E1B-4BC2-80F3-2A433D62B4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77276" y="3011105"/>
          <a:ext cx="1261713" cy="1524000"/>
        </p:xfrm>
        <a:graphic>
          <a:graphicData uri="http://schemas.openxmlformats.org/drawingml/2006/table">
            <a:tbl>
              <a:tblPr firstRow="1" bandRow="1">
                <a:solidFill>
                  <a:srgbClr val="AE7C65"/>
                </a:solidFill>
                <a:tableStyleId>{5C22544A-7EE6-4342-B048-85BDC9FD1C3A}</a:tableStyleId>
              </a:tblPr>
              <a:tblGrid>
                <a:gridCol w="12617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30</a:t>
                      </a:r>
                      <a:endParaRPr kumimoji="1" lang="ko-KR" altLang="en-US" sz="19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6777" marR="56777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8071661"/>
                  </a:ext>
                </a:extLst>
              </a:tr>
            </a:tbl>
          </a:graphicData>
        </a:graphic>
      </p:graphicFrame>
      <p:grpSp>
        <p:nvGrpSpPr>
          <p:cNvPr id="64" name="그룹 63"/>
          <p:cNvGrpSpPr/>
          <p:nvPr/>
        </p:nvGrpSpPr>
        <p:grpSpPr>
          <a:xfrm>
            <a:off x="3275594" y="2359306"/>
            <a:ext cx="540060" cy="406307"/>
            <a:chOff x="7344308" y="5326949"/>
            <a:chExt cx="540060" cy="406307"/>
          </a:xfrm>
        </p:grpSpPr>
        <p:sp>
          <p:nvSpPr>
            <p:cNvPr id="65" name="타원 64"/>
            <p:cNvSpPr/>
            <p:nvPr/>
          </p:nvSpPr>
          <p:spPr>
            <a:xfrm>
              <a:off x="7344308" y="5337212"/>
              <a:ext cx="540060" cy="396044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="" xmlns:a16="http://schemas.microsoft.com/office/drawing/2014/main" id="{F8AE9741-379E-4FC2-A6CA-97FEACD0D706}"/>
                </a:ext>
              </a:extLst>
            </p:cNvPr>
            <p:cNvSpPr/>
            <p:nvPr/>
          </p:nvSpPr>
          <p:spPr>
            <a:xfrm>
              <a:off x="7360680" y="5326949"/>
              <a:ext cx="49084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×2</a:t>
              </a:r>
              <a:endParaRPr lang="ko-KR" altLang="en-US" sz="1900" dirty="0"/>
            </a:p>
          </p:txBody>
        </p:sp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11" name="그룹 110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112" name="순서도: 대체 처리 11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119" name="순서도: 대체 처리 118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121" name="순서도: 대체 처리 120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23" name="순서도: 대체 처리 122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TextBox 12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25" name="순서도: 대체 처리 12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27" name="순서도: 대체 처리 12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9" name="순서도: 대체 처리 12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1" name="순서도: 대체 처리 13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3" name="순서도: 대체 처리 13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TextBox 133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8" name="TextBox 7">
            <a:extLst>
              <a:ext uri="{FF2B5EF4-FFF2-40B4-BE49-F238E27FC236}">
                <a16:creationId xmlns="" xmlns:a16="http://schemas.microsoft.com/office/drawing/2014/main" id="{95357BCF-08F9-4E50-B470-14D65B87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1B49B29D-FDBD-4CAA-85C9-0116848C5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7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TextBox 43">
            <a:extLst>
              <a:ext uri="{FF2B5EF4-FFF2-40B4-BE49-F238E27FC236}">
                <a16:creationId xmlns="" xmlns:a16="http://schemas.microsoft.com/office/drawing/2014/main" id="{1D0784D0-FDC6-4312-8C8A-B553D6B15BE1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</a:t>
            </a:r>
            <a:r>
              <a:rPr lang="ko-KR" altLang="en-US" sz="1900" spc="-150">
                <a:latin typeface="맑은 고딕" pitchFamily="50" charset="-127"/>
                <a:ea typeface="맑은 고딕" pitchFamily="50" charset="-127"/>
              </a:rPr>
              <a:t>수를 써넣으시오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EB853183-2407-4C0D-97E5-5692D857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7434292-DB91-4943-8128-4C7CAB3D2AB7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8E5E90EE-837E-4178-A0B0-FE90A8C5C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1359437A-A131-4392-9A92-25866C3F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A43F69C-8AD2-4BC6-9BE2-A12099C406F5}"/>
              </a:ext>
            </a:extLst>
          </p:cNvPr>
          <p:cNvSpPr/>
          <p:nvPr/>
        </p:nvSpPr>
        <p:spPr>
          <a:xfrm>
            <a:off x="211371" y="1988840"/>
            <a:ext cx="6667165" cy="306041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38">
            <a:extLst>
              <a:ext uri="{FF2B5EF4-FFF2-40B4-BE49-F238E27FC236}">
                <a16:creationId xmlns="" xmlns:a16="http://schemas.microsoft.com/office/drawing/2014/main" id="{1758A88D-0DBD-4B22-B3C4-200F78D06D82}"/>
              </a:ext>
            </a:extLst>
          </p:cNvPr>
          <p:cNvSpPr/>
          <p:nvPr/>
        </p:nvSpPr>
        <p:spPr>
          <a:xfrm>
            <a:off x="370800" y="1826822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8" name="직각 삼각형 57">
            <a:extLst>
              <a:ext uri="{FF2B5EF4-FFF2-40B4-BE49-F238E27FC236}">
                <a16:creationId xmlns="" xmlns:a16="http://schemas.microsoft.com/office/drawing/2014/main" id="{DAFE4DDA-74BF-4415-8722-CC8B6C1F1BBA}"/>
              </a:ext>
            </a:extLst>
          </p:cNvPr>
          <p:cNvSpPr/>
          <p:nvPr/>
        </p:nvSpPr>
        <p:spPr>
          <a:xfrm flipH="1" flipV="1">
            <a:off x="5292932" y="5049257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7719E59F-4870-4C6E-AB44-9F9718B97290}"/>
              </a:ext>
            </a:extLst>
          </p:cNvPr>
          <p:cNvSpPr txBox="1"/>
          <p:nvPr/>
        </p:nvSpPr>
        <p:spPr>
          <a:xfrm>
            <a:off x="450124" y="2210022"/>
            <a:ext cx="62955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를 곱해서 오른쪽 숫자가 되는 수를 찾기 위해서 오른쪽 숫자에서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를 나누면 왼쪽 수를 구할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422814"/>
              </p:ext>
            </p:extLst>
          </p:nvPr>
        </p:nvGraphicFramePr>
        <p:xfrm>
          <a:off x="3656606" y="2794921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" name="원호 60"/>
          <p:cNvSpPr/>
          <p:nvPr/>
        </p:nvSpPr>
        <p:spPr bwMode="auto">
          <a:xfrm rot="4173300">
            <a:off x="3603420" y="305697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25640"/>
              </p:ext>
            </p:extLst>
          </p:nvPr>
        </p:nvGraphicFramePr>
        <p:xfrm>
          <a:off x="405123" y="280738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원호 62"/>
          <p:cNvSpPr/>
          <p:nvPr/>
        </p:nvSpPr>
        <p:spPr bwMode="auto">
          <a:xfrm rot="4173300">
            <a:off x="351937" y="306942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880784"/>
              </p:ext>
            </p:extLst>
          </p:nvPr>
        </p:nvGraphicFramePr>
        <p:xfrm>
          <a:off x="2041477" y="2790656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1" name="원호 70"/>
          <p:cNvSpPr/>
          <p:nvPr/>
        </p:nvSpPr>
        <p:spPr bwMode="auto">
          <a:xfrm rot="4173300">
            <a:off x="1988291" y="3052705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101394"/>
              </p:ext>
            </p:extLst>
          </p:nvPr>
        </p:nvGraphicFramePr>
        <p:xfrm>
          <a:off x="5273476" y="280738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" name="원호 74"/>
          <p:cNvSpPr/>
          <p:nvPr/>
        </p:nvSpPr>
        <p:spPr bwMode="auto">
          <a:xfrm rot="4173300">
            <a:off x="5220290" y="306942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7" y="2305509"/>
            <a:ext cx="141951" cy="159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607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21277" y="1604119"/>
            <a:ext cx="6134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0F87CAD4-6E15-4CCE-8AA5-19ACD9D5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20D81CD3-8CE6-4523-B6E6-6F912926E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AFC965D-258B-49A0-8D43-33700844F6CE}"/>
              </a:ext>
            </a:extLst>
          </p:cNvPr>
          <p:cNvSpPr txBox="1"/>
          <p:nvPr/>
        </p:nvSpPr>
        <p:spPr>
          <a:xfrm>
            <a:off x="2568683" y="224969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BD39D10-3D76-4F03-B0C2-261A97B22A27}"/>
              </a:ext>
            </a:extLst>
          </p:cNvPr>
          <p:cNvSpPr txBox="1"/>
          <p:nvPr/>
        </p:nvSpPr>
        <p:spPr>
          <a:xfrm>
            <a:off x="2568683" y="3060576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B7A7225-7798-4AA9-AE59-9244A7943311}"/>
              </a:ext>
            </a:extLst>
          </p:cNvPr>
          <p:cNvSpPr txBox="1"/>
          <p:nvPr/>
        </p:nvSpPr>
        <p:spPr>
          <a:xfrm>
            <a:off x="2568683" y="3868197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FDD41164-0683-469B-B49B-8ADA51FA11D7}"/>
              </a:ext>
            </a:extLst>
          </p:cNvPr>
          <p:cNvGrpSpPr/>
          <p:nvPr/>
        </p:nvGrpSpPr>
        <p:grpSpPr>
          <a:xfrm>
            <a:off x="3482113" y="2096852"/>
            <a:ext cx="765851" cy="537565"/>
            <a:chOff x="6086855" y="1660849"/>
            <a:chExt cx="765851" cy="537565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6863D02E-C2BD-4B37-929E-F5FF65027E3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C26C0453-2E72-465C-ACAE-12F99F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0490799-3364-4400-9FDE-40BB22F7E28B}"/>
              </a:ext>
            </a:extLst>
          </p:cNvPr>
          <p:cNvGrpSpPr/>
          <p:nvPr/>
        </p:nvGrpSpPr>
        <p:grpSpPr>
          <a:xfrm>
            <a:off x="3482113" y="2883531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1F527FAF-125D-4A6A-8F7A-FC30260854A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2EE0E212-A00F-4942-8063-7ED8481F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A2113B49-BC93-4060-B5E3-6C9743CCF11E}"/>
              </a:ext>
            </a:extLst>
          </p:cNvPr>
          <p:cNvGrpSpPr/>
          <p:nvPr/>
        </p:nvGrpSpPr>
        <p:grpSpPr>
          <a:xfrm>
            <a:off x="3482113" y="3717032"/>
            <a:ext cx="765851" cy="537565"/>
            <a:chOff x="6086855" y="1660849"/>
            <a:chExt cx="765851" cy="537565"/>
          </a:xfrm>
        </p:grpSpPr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058FE153-CD8F-4A8D-AF9F-3553EB783B9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2FE30463-138B-462E-9D5D-294E16782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E65AB1B9-396E-4390-97DA-C08DE1C16EE3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EB853183-2407-4C0D-97E5-5692D857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B9045B86-2250-446F-87AC-362B470A8519}"/>
              </a:ext>
            </a:extLst>
          </p:cNvPr>
          <p:cNvSpPr/>
          <p:nvPr/>
        </p:nvSpPr>
        <p:spPr>
          <a:xfrm>
            <a:off x="4916931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3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43"/>
          <p:cNvSpPr txBox="1"/>
          <p:nvPr/>
        </p:nvSpPr>
        <p:spPr>
          <a:xfrm>
            <a:off x="621277" y="1604119"/>
            <a:ext cx="613410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73" name="그룹 7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5" name="순서도: 대체 처리 74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TextBox 7">
            <a:extLst>
              <a:ext uri="{FF2B5EF4-FFF2-40B4-BE49-F238E27FC236}">
                <a16:creationId xmlns="" xmlns:a16="http://schemas.microsoft.com/office/drawing/2014/main" id="{3C8EA00A-0211-4FA8-B5FE-4FC13440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="" xmlns:a16="http://schemas.microsoft.com/office/drawing/2014/main" id="{19B4B5EB-757D-4641-9173-1A847BD7D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24" y="173095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0F87CAD4-6E15-4CCE-8AA5-19ACD9D5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20D81CD3-8CE6-4523-B6E6-6F912926E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6" name="Picture 26">
            <a:extLst>
              <a:ext uri="{FF2B5EF4-FFF2-40B4-BE49-F238E27FC236}">
                <a16:creationId xmlns="" xmlns:a16="http://schemas.microsoft.com/office/drawing/2014/main" id="{3DD347CC-B7D8-442B-9AE9-5E7578B67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9" y="2467706"/>
            <a:ext cx="325285" cy="32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7">
            <a:extLst>
              <a:ext uri="{FF2B5EF4-FFF2-40B4-BE49-F238E27FC236}">
                <a16:creationId xmlns="" xmlns:a16="http://schemas.microsoft.com/office/drawing/2014/main" id="{F06ABA98-9F29-4EFC-9E6A-14558110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9" y="3091027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8">
            <a:extLst>
              <a:ext uri="{FF2B5EF4-FFF2-40B4-BE49-F238E27FC236}">
                <a16:creationId xmlns="" xmlns:a16="http://schemas.microsoft.com/office/drawing/2014/main" id="{295DD539-AFE5-47F3-A537-62FD4F47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9" y="3727896"/>
            <a:ext cx="337114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AFC965D-258B-49A0-8D43-33700844F6CE}"/>
              </a:ext>
            </a:extLst>
          </p:cNvPr>
          <p:cNvSpPr txBox="1"/>
          <p:nvPr/>
        </p:nvSpPr>
        <p:spPr>
          <a:xfrm>
            <a:off x="1222193" y="2437987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70÷2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BD39D10-3D76-4F03-B0C2-261A97B22A27}"/>
              </a:ext>
            </a:extLst>
          </p:cNvPr>
          <p:cNvSpPr txBox="1"/>
          <p:nvPr/>
        </p:nvSpPr>
        <p:spPr>
          <a:xfrm>
            <a:off x="1222193" y="3068083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80÷5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0B7A7225-7798-4AA9-AE59-9244A7943311}"/>
              </a:ext>
            </a:extLst>
          </p:cNvPr>
          <p:cNvSpPr txBox="1"/>
          <p:nvPr/>
        </p:nvSpPr>
        <p:spPr>
          <a:xfrm>
            <a:off x="1222193" y="3698179"/>
            <a:ext cx="1548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90÷6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endParaRPr lang="ko-KR" altLang="en-US" sz="1900" dirty="0"/>
          </a:p>
        </p:txBody>
      </p: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FDD41164-0683-469B-B49B-8ADA51FA11D7}"/>
              </a:ext>
            </a:extLst>
          </p:cNvPr>
          <p:cNvGrpSpPr/>
          <p:nvPr/>
        </p:nvGrpSpPr>
        <p:grpSpPr>
          <a:xfrm>
            <a:off x="2135623" y="2285143"/>
            <a:ext cx="765851" cy="537565"/>
            <a:chOff x="6086855" y="1660849"/>
            <a:chExt cx="765851" cy="537565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6863D02E-C2BD-4B37-929E-F5FF65027E30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35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="" xmlns:a16="http://schemas.microsoft.com/office/drawing/2014/main" id="{C26C0453-2E72-465C-ACAE-12F99F66F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D0490799-3364-4400-9FDE-40BB22F7E28B}"/>
              </a:ext>
            </a:extLst>
          </p:cNvPr>
          <p:cNvGrpSpPr/>
          <p:nvPr/>
        </p:nvGrpSpPr>
        <p:grpSpPr>
          <a:xfrm>
            <a:off x="2135623" y="2891038"/>
            <a:ext cx="765851" cy="537565"/>
            <a:chOff x="6086855" y="1660849"/>
            <a:chExt cx="765851" cy="53756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1F527FAF-125D-4A6A-8F7A-FC30260854AC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16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2EE0E212-A00F-4942-8063-7ED8481FA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="" xmlns:a16="http://schemas.microsoft.com/office/drawing/2014/main" id="{A2113B49-BC93-4060-B5E3-6C9743CCF11E}"/>
              </a:ext>
            </a:extLst>
          </p:cNvPr>
          <p:cNvGrpSpPr/>
          <p:nvPr/>
        </p:nvGrpSpPr>
        <p:grpSpPr>
          <a:xfrm>
            <a:off x="2135623" y="3547014"/>
            <a:ext cx="765851" cy="537565"/>
            <a:chOff x="6086855" y="1660849"/>
            <a:chExt cx="765851" cy="537565"/>
          </a:xfrm>
        </p:grpSpPr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058FE153-CD8F-4A8D-AF9F-3553EB783B92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="" xmlns:a16="http://schemas.microsoft.com/office/drawing/2014/main" id="{2FE30463-138B-462E-9D5D-294E16782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52" name="Picture 6">
            <a:extLst>
              <a:ext uri="{FF2B5EF4-FFF2-40B4-BE49-F238E27FC236}">
                <a16:creationId xmlns="" xmlns:a16="http://schemas.microsoft.com/office/drawing/2014/main" id="{C7DA824F-63BC-4409-85F5-998942BB0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2">
            <a:extLst>
              <a:ext uri="{FF2B5EF4-FFF2-40B4-BE49-F238E27FC236}">
                <a16:creationId xmlns="" xmlns:a16="http://schemas.microsoft.com/office/drawing/2014/main" id="{EB853183-2407-4C0D-97E5-5692D857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18613E21-1663-4164-8CEC-3720634F0ABD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FE6A3ACA-C76F-4D9C-9D26-BB5583B76786}"/>
              </a:ext>
            </a:extLst>
          </p:cNvPr>
          <p:cNvGrpSpPr/>
          <p:nvPr/>
        </p:nvGrpSpPr>
        <p:grpSpPr>
          <a:xfrm>
            <a:off x="211371" y="1945813"/>
            <a:ext cx="6667165" cy="3291551"/>
            <a:chOff x="211371" y="1945813"/>
            <a:chExt cx="6667165" cy="3291551"/>
          </a:xfrm>
        </p:grpSpPr>
        <p:sp>
          <p:nvSpPr>
            <p:cNvPr id="72" name="직사각형 71">
              <a:extLst>
                <a:ext uri="{FF2B5EF4-FFF2-40B4-BE49-F238E27FC236}">
                  <a16:creationId xmlns="" xmlns:a16="http://schemas.microsoft.com/office/drawing/2014/main" id="{4609E8DA-5FC8-4406-B911-39505839E759}"/>
                </a:ext>
              </a:extLst>
            </p:cNvPr>
            <p:cNvSpPr/>
            <p:nvPr/>
          </p:nvSpPr>
          <p:spPr>
            <a:xfrm>
              <a:off x="211371" y="2107831"/>
              <a:ext cx="6667165" cy="29414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직각 삼각형 73">
              <a:extLst>
                <a:ext uri="{FF2B5EF4-FFF2-40B4-BE49-F238E27FC236}">
                  <a16:creationId xmlns="" xmlns:a16="http://schemas.microsoft.com/office/drawing/2014/main" id="{69252E39-EBAE-4781-9C0F-130AE8203CC8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9" name="모서리가 둥근 직사각형 38">
              <a:extLst>
                <a:ext uri="{FF2B5EF4-FFF2-40B4-BE49-F238E27FC236}">
                  <a16:creationId xmlns="" xmlns:a16="http://schemas.microsoft.com/office/drawing/2014/main" id="{71D624EB-1E60-4FAB-B40F-3DCEF516F17B}"/>
                </a:ext>
              </a:extLst>
            </p:cNvPr>
            <p:cNvSpPr/>
            <p:nvPr/>
          </p:nvSpPr>
          <p:spPr>
            <a:xfrm>
              <a:off x="431540" y="1945813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014470"/>
              </p:ext>
            </p:extLst>
          </p:nvPr>
        </p:nvGraphicFramePr>
        <p:xfrm>
          <a:off x="633436" y="2528900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" name="원호 80"/>
          <p:cNvSpPr/>
          <p:nvPr/>
        </p:nvSpPr>
        <p:spPr bwMode="auto">
          <a:xfrm rot="4173300">
            <a:off x="580250" y="2790949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099545"/>
              </p:ext>
            </p:extLst>
          </p:nvPr>
        </p:nvGraphicFramePr>
        <p:xfrm>
          <a:off x="2917917" y="2510111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4" name="원호 83"/>
          <p:cNvSpPr/>
          <p:nvPr/>
        </p:nvSpPr>
        <p:spPr bwMode="auto">
          <a:xfrm rot="4173300">
            <a:off x="2864731" y="277216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95375"/>
              </p:ext>
            </p:extLst>
          </p:nvPr>
        </p:nvGraphicFramePr>
        <p:xfrm>
          <a:off x="5076908" y="2499231"/>
          <a:ext cx="140330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7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0" i="0" u="none" strike="noStrike" kern="1200" cap="none" spc="-150" normalizeH="0" baseline="0" dirty="0" smtClean="0">
                          <a:ln>
                            <a:noFill/>
                          </a:ln>
                          <a:solidFill>
                            <a:srgbClr val="00A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kumimoji="1" lang="ko-KR" altLang="en-US" sz="1600" b="0" i="0" u="none" strike="noStrike" kern="1200" cap="none" spc="-150" normalizeH="0" baseline="0" dirty="0">
                        <a:ln>
                          <a:noFill/>
                        </a:ln>
                        <a:solidFill>
                          <a:srgbClr val="00A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</a:t>
                      </a:r>
                      <a:endParaRPr lang="ko-KR" altLang="en-US" sz="1600" b="0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" name="원호 85"/>
          <p:cNvSpPr/>
          <p:nvPr/>
        </p:nvSpPr>
        <p:spPr bwMode="auto">
          <a:xfrm rot="4173300">
            <a:off x="5023722" y="2761280"/>
            <a:ext cx="667820" cy="420236"/>
          </a:xfrm>
          <a:prstGeom prst="arc">
            <a:avLst>
              <a:gd name="adj1" fmla="val 15603047"/>
              <a:gd name="adj2" fmla="val 2093421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1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명과 여학생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줄에 학생들이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서면 모두 몇 줄이 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1" name="Picture 3">
            <a:extLst>
              <a:ext uri="{FF2B5EF4-FFF2-40B4-BE49-F238E27FC236}">
                <a16:creationId xmlns="" xmlns:a16="http://schemas.microsoft.com/office/drawing/2014/main" id="{10478402-FA5C-4535-A6B6-61D27718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1" y="3280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>
            <a:extLst>
              <a:ext uri="{FF2B5EF4-FFF2-40B4-BE49-F238E27FC236}">
                <a16:creationId xmlns="" xmlns:a16="http://schemas.microsoft.com/office/drawing/2014/main" id="{1531FD1A-10FA-405F-8BE9-1224286F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89" y="3788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21E0A79C-0ACD-4BC1-A8CC-EC1FE83A98D3}"/>
              </a:ext>
            </a:extLst>
          </p:cNvPr>
          <p:cNvGrpSpPr/>
          <p:nvPr/>
        </p:nvGrpSpPr>
        <p:grpSpPr>
          <a:xfrm>
            <a:off x="3077324" y="3122272"/>
            <a:ext cx="1602688" cy="515772"/>
            <a:chOff x="4358664" y="1682642"/>
            <a:chExt cx="1602688" cy="515772"/>
          </a:xfrm>
        </p:grpSpPr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48491C1F-0633-4ECF-A1D0-D4B8C3192C2C}"/>
                </a:ext>
              </a:extLst>
            </p:cNvPr>
            <p:cNvSpPr/>
            <p:nvPr/>
          </p:nvSpPr>
          <p:spPr bwMode="auto">
            <a:xfrm>
              <a:off x="4358664" y="1833284"/>
              <a:ext cx="139958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60÷5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13FB2D80-BBF8-438C-A504-6C789041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1352" y="1682642"/>
              <a:ext cx="360000" cy="355000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5EE249E2-92E3-4CA0-820A-B9C33830AC74}"/>
              </a:ext>
            </a:extLst>
          </p:cNvPr>
          <p:cNvGrpSpPr/>
          <p:nvPr/>
        </p:nvGrpSpPr>
        <p:grpSpPr>
          <a:xfrm>
            <a:off x="3084217" y="3616251"/>
            <a:ext cx="765851" cy="537565"/>
            <a:chOff x="6086855" y="1660849"/>
            <a:chExt cx="765851" cy="537565"/>
          </a:xfrm>
        </p:grpSpPr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BB1CC42A-87C3-4CF9-9CD4-C41FA5277384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="" xmlns:a16="http://schemas.microsoft.com/office/drawing/2014/main" id="{D2D4C26C-486F-4761-BE41-ABC4E7CED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BF6891A-C87D-4CB2-8075-9455F3D22998}"/>
              </a:ext>
            </a:extLst>
          </p:cNvPr>
          <p:cNvSpPr txBox="1"/>
          <p:nvPr/>
        </p:nvSpPr>
        <p:spPr>
          <a:xfrm>
            <a:off x="3623798" y="3798297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</a:p>
        </p:txBody>
      </p:sp>
      <p:pic>
        <p:nvPicPr>
          <p:cNvPr id="66" name="Picture 40">
            <a:extLst>
              <a:ext uri="{FF2B5EF4-FFF2-40B4-BE49-F238E27FC236}">
                <a16:creationId xmlns="" xmlns:a16="http://schemas.microsoft.com/office/drawing/2014/main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1">
            <a:extLst>
              <a:ext uri="{FF2B5EF4-FFF2-40B4-BE49-F238E27FC236}">
                <a16:creationId xmlns="" xmlns:a16="http://schemas.microsoft.com/office/drawing/2014/main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 flipV="1">
            <a:off x="1727200" y="2203269"/>
            <a:ext cx="3306354" cy="6531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ACC99728-A5BD-4039-ACFD-35E762ABDB5A}"/>
              </a:ext>
            </a:extLst>
          </p:cNvPr>
          <p:cNvCxnSpPr>
            <a:cxnSpLocks/>
            <a:endCxn id="53" idx="3"/>
          </p:cNvCxnSpPr>
          <p:nvPr/>
        </p:nvCxnSpPr>
        <p:spPr bwMode="auto">
          <a:xfrm>
            <a:off x="730061" y="1932740"/>
            <a:ext cx="6025319" cy="9933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87983983-EB45-4AC8-B6F8-0D6961DC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8EBBF732-5586-4881-9918-46747A16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ECEFA3B0-88C4-4D0B-B77A-433C320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CC4899E1-EA56-492F-853C-9259652D0D01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F704D536-936B-474A-9291-1F1D16FF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F35A05EA-A7D6-43A1-A94D-F07181E8306D}"/>
              </a:ext>
            </a:extLst>
          </p:cNvPr>
          <p:cNvSpPr/>
          <p:nvPr/>
        </p:nvSpPr>
        <p:spPr>
          <a:xfrm>
            <a:off x="5027524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777082" y="20985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A3707686-9308-4FAA-9943-CF8FFF6E596A}"/>
              </a:ext>
            </a:extLst>
          </p:cNvPr>
          <p:cNvSpPr/>
          <p:nvPr/>
        </p:nvSpPr>
        <p:spPr>
          <a:xfrm>
            <a:off x="2235616" y="3252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65011" y="2204864"/>
            <a:ext cx="944107" cy="1556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8486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남학생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36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명과 여학생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명이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줄에 학생들이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명씩 서면 모두 몇 줄이 되는지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" name="그룹 82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86" name="순서도: 대체 처리 8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3" name="순서도: 대체 처리 10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5" name="순서도: 대체 처리 10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8" name="순서도: 대체 처리 107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39" name="TextBox 7">
            <a:extLst>
              <a:ext uri="{FF2B5EF4-FFF2-40B4-BE49-F238E27FC236}">
                <a16:creationId xmlns="" xmlns:a16="http://schemas.microsoft.com/office/drawing/2014/main" id="{FDC7631A-0DE7-4A2A-B217-216D8342F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="" xmlns:a16="http://schemas.microsoft.com/office/drawing/2014/main" id="{8FD9AB13-CC07-4A04-82D0-FE7AE6AE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66" name="Picture 40">
            <a:extLst>
              <a:ext uri="{FF2B5EF4-FFF2-40B4-BE49-F238E27FC236}">
                <a16:creationId xmlns="" xmlns:a16="http://schemas.microsoft.com/office/drawing/2014/main" id="{3BEA7051-D8E5-4633-9286-27D86C81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883" y="2063805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1">
            <a:extLst>
              <a:ext uri="{FF2B5EF4-FFF2-40B4-BE49-F238E27FC236}">
                <a16:creationId xmlns="" xmlns:a16="http://schemas.microsoft.com/office/drawing/2014/main" id="{23B49A06-2896-4839-B221-718BD2A4A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592" y="2060848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21">
            <a:extLst>
              <a:ext uri="{FF2B5EF4-FFF2-40B4-BE49-F238E27FC236}">
                <a16:creationId xmlns="" xmlns:a16="http://schemas.microsoft.com/office/drawing/2014/main" id="{87983983-EB45-4AC8-B6F8-0D6961DC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8EBBF732-5586-4881-9918-46747A160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57" name="Picture 6">
            <a:extLst>
              <a:ext uri="{FF2B5EF4-FFF2-40B4-BE49-F238E27FC236}">
                <a16:creationId xmlns="" xmlns:a16="http://schemas.microsoft.com/office/drawing/2014/main" id="{ECEFA3B0-88C4-4D0B-B77A-433C320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12">
            <a:extLst>
              <a:ext uri="{FF2B5EF4-FFF2-40B4-BE49-F238E27FC236}">
                <a16:creationId xmlns="" xmlns:a16="http://schemas.microsoft.com/office/drawing/2014/main" id="{F704D536-936B-474A-9291-1F1D16FF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CB579AD-BA7A-41EE-8FBE-B01C8377C296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C35DF3FC-24BF-4903-9770-8453231866DE}"/>
              </a:ext>
            </a:extLst>
          </p:cNvPr>
          <p:cNvGrpSpPr/>
          <p:nvPr/>
        </p:nvGrpSpPr>
        <p:grpSpPr>
          <a:xfrm>
            <a:off x="211371" y="4087287"/>
            <a:ext cx="6667165" cy="1150077"/>
            <a:chOff x="211371" y="4087287"/>
            <a:chExt cx="6667165" cy="1150077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F14043B9-D58B-4BFF-9078-745BEE932C21}"/>
                </a:ext>
              </a:extLst>
            </p:cNvPr>
            <p:cNvSpPr/>
            <p:nvPr/>
          </p:nvSpPr>
          <p:spPr>
            <a:xfrm>
              <a:off x="211371" y="4260363"/>
              <a:ext cx="6667165" cy="78889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="" xmlns:a16="http://schemas.microsoft.com/office/drawing/2014/main" id="{3D92D84C-2059-46B8-A143-E73734E89540}"/>
                </a:ext>
              </a:extLst>
            </p:cNvPr>
            <p:cNvSpPr/>
            <p:nvPr/>
          </p:nvSpPr>
          <p:spPr>
            <a:xfrm flipH="1" flipV="1">
              <a:off x="5280511" y="5049257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TextBox 43">
              <a:extLst>
                <a:ext uri="{FF2B5EF4-FFF2-40B4-BE49-F238E27FC236}">
                  <a16:creationId xmlns="" xmlns:a16="http://schemas.microsoft.com/office/drawing/2014/main" id="{F8FFFD3B-D73C-460E-86EA-82B089841A59}"/>
                </a:ext>
              </a:extLst>
            </p:cNvPr>
            <p:cNvSpPr txBox="1"/>
            <p:nvPr/>
          </p:nvSpPr>
          <p:spPr>
            <a:xfrm>
              <a:off x="352171" y="4399123"/>
              <a:ext cx="630806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남학생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36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명과 여학생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명을 합하면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60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한 줄에 학생들이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명씩 서는 것을 식으로 나타내면 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60÷5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12(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줄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600" spc="-150" dirty="0" smtClean="0">
                  <a:latin typeface="맑은 고딕" pitchFamily="50" charset="-127"/>
                  <a:ea typeface="맑은 고딕" pitchFamily="50" charset="-127"/>
                </a:rPr>
                <a:t>입니다</a:t>
              </a:r>
              <a:r>
                <a:rPr lang="en-US" altLang="ko-KR" sz="1600" spc="-15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6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모서리가 둥근 직사각형 38">
              <a:extLst>
                <a:ext uri="{FF2B5EF4-FFF2-40B4-BE49-F238E27FC236}">
                  <a16:creationId xmlns="" xmlns:a16="http://schemas.microsoft.com/office/drawing/2014/main" id="{D9577263-C61A-4DB3-89B5-B27A9181AD8B}"/>
                </a:ext>
              </a:extLst>
            </p:cNvPr>
            <p:cNvSpPr/>
            <p:nvPr/>
          </p:nvSpPr>
          <p:spPr>
            <a:xfrm>
              <a:off x="431540" y="4087287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</p:grp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0361455-F9EE-4F8B-B2E4-25EF13D08B2F}"/>
              </a:ext>
            </a:extLst>
          </p:cNvPr>
          <p:cNvCxnSpPr>
            <a:cxnSpLocks/>
          </p:cNvCxnSpPr>
          <p:nvPr/>
        </p:nvCxnSpPr>
        <p:spPr bwMode="auto">
          <a:xfrm>
            <a:off x="1727200" y="2209800"/>
            <a:ext cx="3315995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32740"/>
            <a:ext cx="6025319" cy="9933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ACC99728-A5BD-4039-ACFD-35E762ABDB5A}"/>
              </a:ext>
            </a:extLst>
          </p:cNvPr>
          <p:cNvCxnSpPr>
            <a:cxnSpLocks/>
          </p:cNvCxnSpPr>
          <p:nvPr/>
        </p:nvCxnSpPr>
        <p:spPr bwMode="auto">
          <a:xfrm>
            <a:off x="765011" y="2204864"/>
            <a:ext cx="944107" cy="1556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7" name="Picture 3">
            <a:extLst>
              <a:ext uri="{FF2B5EF4-FFF2-40B4-BE49-F238E27FC236}">
                <a16:creationId xmlns="" xmlns:a16="http://schemas.microsoft.com/office/drawing/2014/main" id="{10478402-FA5C-4535-A6B6-61D27718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21" y="3280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="" xmlns:a16="http://schemas.microsoft.com/office/drawing/2014/main" id="{1531FD1A-10FA-405F-8BE9-1224286F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89" y="3788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21E0A79C-0ACD-4BC1-A8CC-EC1FE83A98D3}"/>
              </a:ext>
            </a:extLst>
          </p:cNvPr>
          <p:cNvGrpSpPr/>
          <p:nvPr/>
        </p:nvGrpSpPr>
        <p:grpSpPr>
          <a:xfrm>
            <a:off x="3077324" y="3122272"/>
            <a:ext cx="1602688" cy="515772"/>
            <a:chOff x="4358664" y="1682642"/>
            <a:chExt cx="1602688" cy="515772"/>
          </a:xfrm>
        </p:grpSpPr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8491C1F-0633-4ECF-A1D0-D4B8C3192C2C}"/>
                </a:ext>
              </a:extLst>
            </p:cNvPr>
            <p:cNvSpPr/>
            <p:nvPr/>
          </p:nvSpPr>
          <p:spPr bwMode="auto">
            <a:xfrm>
              <a:off x="4358664" y="1833284"/>
              <a:ext cx="139958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60÷5</a:t>
              </a:r>
              <a:r>
                <a:rPr kumimoji="1" lang="ko-KR" altLang="en-US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13FB2D80-BBF8-438C-A504-6C789041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01352" y="1682642"/>
              <a:ext cx="360000" cy="35500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5EE249E2-92E3-4CA0-820A-B9C33830AC74}"/>
              </a:ext>
            </a:extLst>
          </p:cNvPr>
          <p:cNvGrpSpPr/>
          <p:nvPr/>
        </p:nvGrpSpPr>
        <p:grpSpPr>
          <a:xfrm>
            <a:off x="3084217" y="3616251"/>
            <a:ext cx="765851" cy="537565"/>
            <a:chOff x="6086855" y="1660849"/>
            <a:chExt cx="765851" cy="537565"/>
          </a:xfrm>
        </p:grpSpPr>
        <p:sp>
          <p:nvSpPr>
            <p:cNvPr id="85" name="직사각형 84">
              <a:extLst>
                <a:ext uri="{FF2B5EF4-FFF2-40B4-BE49-F238E27FC236}">
                  <a16:creationId xmlns="" xmlns:a16="http://schemas.microsoft.com/office/drawing/2014/main" id="{BB1CC42A-87C3-4CF9-9CD4-C41FA5277384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="" xmlns:a16="http://schemas.microsoft.com/office/drawing/2014/main" id="{D2D4C26C-486F-4761-BE41-ABC4E7CED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BF6891A-C87D-4CB2-8075-9455F3D22998}"/>
              </a:ext>
            </a:extLst>
          </p:cNvPr>
          <p:cNvSpPr txBox="1"/>
          <p:nvPr/>
        </p:nvSpPr>
        <p:spPr>
          <a:xfrm>
            <a:off x="3623798" y="3798297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</a:t>
            </a:r>
          </a:p>
        </p:txBody>
      </p:sp>
    </p:spTree>
    <p:extLst>
      <p:ext uri="{BB962C8B-B14F-4D97-AF65-F5344CB8AC3E}">
        <p14:creationId xmlns:p14="http://schemas.microsoft.com/office/powerpoint/2010/main" val="3796241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59921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빨간색과 파란색 볼펜이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명당 볼펜을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자루씩 나누어 주면 몇 명에게 나누어 줄 수 있는지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55" name="Picture 40">
            <a:extLst>
              <a:ext uri="{FF2B5EF4-FFF2-40B4-BE49-F238E27FC236}">
                <a16:creationId xmlns="" xmlns:a16="http://schemas.microsoft.com/office/drawing/2014/main" id="{EDCD8126-14A2-4B73-BF77-9A9D339B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41">
            <a:extLst>
              <a:ext uri="{FF2B5EF4-FFF2-40B4-BE49-F238E27FC236}">
                <a16:creationId xmlns="" xmlns:a16="http://schemas.microsoft.com/office/drawing/2014/main" id="{7DA16373-E2AE-4957-9584-58B549F9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C89F1918-F17D-4F76-BF02-B003D6B595BF}"/>
              </a:ext>
            </a:extLst>
          </p:cNvPr>
          <p:cNvCxnSpPr>
            <a:cxnSpLocks/>
          </p:cNvCxnSpPr>
          <p:nvPr/>
        </p:nvCxnSpPr>
        <p:spPr bwMode="auto">
          <a:xfrm>
            <a:off x="3407612" y="2230820"/>
            <a:ext cx="315833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>
            <a:extLst>
              <a:ext uri="{FF2B5EF4-FFF2-40B4-BE49-F238E27FC236}">
                <a16:creationId xmlns="" xmlns:a16="http://schemas.microsoft.com/office/drawing/2014/main" id="{86F18693-5472-44A0-8039-D24B7A34DB56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AE71B765-2C9D-4B6F-A709-7075F024B645}"/>
              </a:ext>
            </a:extLst>
          </p:cNvPr>
          <p:cNvCxnSpPr>
            <a:cxnSpLocks/>
          </p:cNvCxnSpPr>
          <p:nvPr/>
        </p:nvCxnSpPr>
        <p:spPr bwMode="auto">
          <a:xfrm>
            <a:off x="730061" y="2492896"/>
            <a:ext cx="124342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5CD0911F-532D-43D7-A3AE-B270CB83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733D51BD-5F2E-4034-A298-74AF7AB31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64" name="Picture 3">
            <a:extLst>
              <a:ext uri="{FF2B5EF4-FFF2-40B4-BE49-F238E27FC236}">
                <a16:creationId xmlns="" xmlns:a16="http://schemas.microsoft.com/office/drawing/2014/main" id="{10478402-FA5C-4535-A6B6-61D27718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41" y="3280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">
            <a:extLst>
              <a:ext uri="{FF2B5EF4-FFF2-40B4-BE49-F238E27FC236}">
                <a16:creationId xmlns="" xmlns:a16="http://schemas.microsoft.com/office/drawing/2014/main" id="{1531FD1A-10FA-405F-8BE9-1224286F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09" y="3788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21E0A79C-0ACD-4BC1-A8CC-EC1FE83A98D3}"/>
              </a:ext>
            </a:extLst>
          </p:cNvPr>
          <p:cNvGrpSpPr/>
          <p:nvPr/>
        </p:nvGrpSpPr>
        <p:grpSpPr>
          <a:xfrm>
            <a:off x="3037444" y="3110087"/>
            <a:ext cx="1590820" cy="527957"/>
            <a:chOff x="4358664" y="1670457"/>
            <a:chExt cx="1590820" cy="527957"/>
          </a:xfrm>
        </p:grpSpPr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48491C1F-0633-4ECF-A1D0-D4B8C3192C2C}"/>
                </a:ext>
              </a:extLst>
            </p:cNvPr>
            <p:cNvSpPr/>
            <p:nvPr/>
          </p:nvSpPr>
          <p:spPr bwMode="auto">
            <a:xfrm>
              <a:off x="4358664" y="1833284"/>
              <a:ext cx="13996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50÷2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13FB2D80-BBF8-438C-A504-6C789041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89484" y="1670457"/>
              <a:ext cx="360000" cy="355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="" xmlns:a16="http://schemas.microsoft.com/office/drawing/2014/main" id="{5EE249E2-92E3-4CA0-820A-B9C33830AC74}"/>
              </a:ext>
            </a:extLst>
          </p:cNvPr>
          <p:cNvGrpSpPr/>
          <p:nvPr/>
        </p:nvGrpSpPr>
        <p:grpSpPr>
          <a:xfrm>
            <a:off x="3044337" y="3616251"/>
            <a:ext cx="765851" cy="537565"/>
            <a:chOff x="6086855" y="1660849"/>
            <a:chExt cx="765851" cy="537565"/>
          </a:xfrm>
        </p:grpSpPr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BB1CC42A-87C3-4CF9-9CD4-C41FA5277384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6" name="그림 105">
              <a:extLst>
                <a:ext uri="{FF2B5EF4-FFF2-40B4-BE49-F238E27FC236}">
                  <a16:creationId xmlns="" xmlns:a16="http://schemas.microsoft.com/office/drawing/2014/main" id="{D2D4C26C-486F-4761-BE41-ABC4E7CED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7BF6891A-C87D-4CB2-8075-9455F3D22998}"/>
              </a:ext>
            </a:extLst>
          </p:cNvPr>
          <p:cNvSpPr txBox="1"/>
          <p:nvPr/>
        </p:nvSpPr>
        <p:spPr>
          <a:xfrm>
            <a:off x="3583918" y="3798297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109" name="Picture 6">
            <a:extLst>
              <a:ext uri="{FF2B5EF4-FFF2-40B4-BE49-F238E27FC236}">
                <a16:creationId xmlns="" xmlns:a16="http://schemas.microsoft.com/office/drawing/2014/main" id="{68DDDA56-37B3-4153-9976-AA289861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" name="Picture 6">
            <a:extLst>
              <a:ext uri="{FF2B5EF4-FFF2-40B4-BE49-F238E27FC236}">
                <a16:creationId xmlns="" xmlns:a16="http://schemas.microsoft.com/office/drawing/2014/main" id="{ECEFA3B0-88C4-4D0B-B77A-433C32070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CC4899E1-EA56-492F-853C-9259652D0D01}"/>
              </a:ext>
            </a:extLst>
          </p:cNvPr>
          <p:cNvSpPr/>
          <p:nvPr/>
        </p:nvSpPr>
        <p:spPr>
          <a:xfrm>
            <a:off x="5914607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>
            <a:extLst>
              <a:ext uri="{FF2B5EF4-FFF2-40B4-BE49-F238E27FC236}">
                <a16:creationId xmlns="" xmlns:a16="http://schemas.microsoft.com/office/drawing/2014/main" id="{F704D536-936B-474A-9291-1F1D16FFE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F35A05EA-A7D6-43A1-A94D-F07181E8306D}"/>
              </a:ext>
            </a:extLst>
          </p:cNvPr>
          <p:cNvSpPr/>
          <p:nvPr/>
        </p:nvSpPr>
        <p:spPr>
          <a:xfrm>
            <a:off x="5027524" y="49459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="" xmlns:a16="http://schemas.microsoft.com/office/drawing/2014/main" id="{BFBD7E13-B692-44B2-887C-CEDF810CC788}"/>
              </a:ext>
            </a:extLst>
          </p:cNvPr>
          <p:cNvSpPr/>
          <p:nvPr/>
        </p:nvSpPr>
        <p:spPr>
          <a:xfrm>
            <a:off x="4777082" y="2281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8FA7C7A6-FA33-454C-AC43-C6A1D5164401}"/>
              </a:ext>
            </a:extLst>
          </p:cNvPr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약물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 약물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구해야 할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파란색 선 표출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‘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주어진 것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클릭 시 주황색 선 표출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="" xmlns:a16="http://schemas.microsoft.com/office/drawing/2014/main" id="{A3707686-9308-4FAA-9943-CF8FFF6E596A}"/>
              </a:ext>
            </a:extLst>
          </p:cNvPr>
          <p:cNvSpPr/>
          <p:nvPr/>
        </p:nvSpPr>
        <p:spPr>
          <a:xfrm>
            <a:off x="2195736" y="32525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86F18693-5472-44A0-8039-D24B7A34DB56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40868"/>
            <a:ext cx="265295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0290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>
            <a:extLst>
              <a:ext uri="{FF2B5EF4-FFF2-40B4-BE49-F238E27FC236}">
                <a16:creationId xmlns="" xmlns:a16="http://schemas.microsoft.com/office/drawing/2014/main" id="{10478402-FA5C-4535-A6B6-61D27718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41" y="328003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>
            <a:extLst>
              <a:ext uri="{FF2B5EF4-FFF2-40B4-BE49-F238E27FC236}">
                <a16:creationId xmlns="" xmlns:a16="http://schemas.microsoft.com/office/drawing/2014/main" id="{1531FD1A-10FA-405F-8BE9-1224286F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09" y="378856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21E0A79C-0ACD-4BC1-A8CC-EC1FE83A98D3}"/>
              </a:ext>
            </a:extLst>
          </p:cNvPr>
          <p:cNvGrpSpPr/>
          <p:nvPr/>
        </p:nvGrpSpPr>
        <p:grpSpPr>
          <a:xfrm>
            <a:off x="3037444" y="3110087"/>
            <a:ext cx="1590820" cy="527957"/>
            <a:chOff x="4358664" y="1670457"/>
            <a:chExt cx="1590820" cy="527957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48491C1F-0633-4ECF-A1D0-D4B8C3192C2C}"/>
                </a:ext>
              </a:extLst>
            </p:cNvPr>
            <p:cNvSpPr/>
            <p:nvPr/>
          </p:nvSpPr>
          <p:spPr bwMode="auto">
            <a:xfrm>
              <a:off x="4358664" y="1833284"/>
              <a:ext cx="1399628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50÷2</a:t>
              </a:r>
              <a:r>
                <a:rPr lang="ko-KR" altLang="en-US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endParaRPr lang="ko-KR" altLang="en-US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13FB2D80-BBF8-438C-A504-6C789041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9484" y="1670457"/>
              <a:ext cx="360000" cy="35500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5EE249E2-92E3-4CA0-820A-B9C33830AC74}"/>
              </a:ext>
            </a:extLst>
          </p:cNvPr>
          <p:cNvGrpSpPr/>
          <p:nvPr/>
        </p:nvGrpSpPr>
        <p:grpSpPr>
          <a:xfrm>
            <a:off x="3044337" y="3616251"/>
            <a:ext cx="765851" cy="537565"/>
            <a:chOff x="6086855" y="1660849"/>
            <a:chExt cx="765851" cy="537565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BB1CC42A-87C3-4CF9-9CD4-C41FA5277384}"/>
                </a:ext>
              </a:extLst>
            </p:cNvPr>
            <p:cNvSpPr/>
            <p:nvPr/>
          </p:nvSpPr>
          <p:spPr bwMode="auto">
            <a:xfrm>
              <a:off x="6086855" y="1833284"/>
              <a:ext cx="585851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sz="1900" b="1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rPr>
                <a:t>25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D2D4C26C-486F-4761-BE41-ABC4E7CED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706" y="1660849"/>
              <a:ext cx="360000" cy="355000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7BF6891A-C87D-4CB2-8075-9455F3D22998}"/>
              </a:ext>
            </a:extLst>
          </p:cNvPr>
          <p:cNvSpPr txBox="1"/>
          <p:nvPr/>
        </p:nvSpPr>
        <p:spPr>
          <a:xfrm>
            <a:off x="3583918" y="3798297"/>
            <a:ext cx="5629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43"/>
          <p:cNvSpPr txBox="1"/>
          <p:nvPr/>
        </p:nvSpPr>
        <p:spPr>
          <a:xfrm>
            <a:off x="644499" y="1604119"/>
            <a:ext cx="599214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빨간색과 파란색 볼펜이 모두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 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명당 볼펜을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자루씩 나누어 주면 몇 명에게 나누어 줄 수 있는지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40">
            <a:extLst>
              <a:ext uri="{FF2B5EF4-FFF2-40B4-BE49-F238E27FC236}">
                <a16:creationId xmlns="" xmlns:a16="http://schemas.microsoft.com/office/drawing/2014/main" id="{EDCD8126-14A2-4B73-BF77-9A9D339B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035" y="2315833"/>
            <a:ext cx="839827" cy="2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41">
            <a:extLst>
              <a:ext uri="{FF2B5EF4-FFF2-40B4-BE49-F238E27FC236}">
                <a16:creationId xmlns="" xmlns:a16="http://schemas.microsoft.com/office/drawing/2014/main" id="{7DA16373-E2AE-4957-9584-58B549F9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4" y="2312876"/>
            <a:ext cx="686056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3" name="직선 연결선 102">
            <a:extLst>
              <a:ext uri="{FF2B5EF4-FFF2-40B4-BE49-F238E27FC236}">
                <a16:creationId xmlns="" xmlns:a16="http://schemas.microsoft.com/office/drawing/2014/main" id="{AE71B765-2C9D-4B6F-A709-7075F024B645}"/>
              </a:ext>
            </a:extLst>
          </p:cNvPr>
          <p:cNvCxnSpPr>
            <a:cxnSpLocks/>
          </p:cNvCxnSpPr>
          <p:nvPr/>
        </p:nvCxnSpPr>
        <p:spPr bwMode="auto">
          <a:xfrm>
            <a:off x="730061" y="2492896"/>
            <a:ext cx="1243427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그룹 65"/>
          <p:cNvGrpSpPr/>
          <p:nvPr/>
        </p:nvGrpSpPr>
        <p:grpSpPr>
          <a:xfrm>
            <a:off x="1460532" y="908720"/>
            <a:ext cx="4947672" cy="307708"/>
            <a:chOff x="1460532" y="908720"/>
            <a:chExt cx="4947672" cy="307708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13386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TextBox 7">
            <a:extLst>
              <a:ext uri="{FF2B5EF4-FFF2-40B4-BE49-F238E27FC236}">
                <a16:creationId xmlns="" xmlns:a16="http://schemas.microsoft.com/office/drawing/2014/main" id="{7BF1B5DC-F156-44DF-AE9F-803589A0A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2" name="TextBox 8">
            <a:extLst>
              <a:ext uri="{FF2B5EF4-FFF2-40B4-BE49-F238E27FC236}">
                <a16:creationId xmlns="" xmlns:a16="http://schemas.microsoft.com/office/drawing/2014/main" id="{73A3E2F8-8A58-483F-8183-78E4B7CA3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4" name="직사각형 21">
            <a:extLst>
              <a:ext uri="{FF2B5EF4-FFF2-40B4-BE49-F238E27FC236}">
                <a16:creationId xmlns="" xmlns:a16="http://schemas.microsoft.com/office/drawing/2014/main" id="{5CD0911F-532D-43D7-A3AE-B270CB83B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9">
            <a:extLst>
              <a:ext uri="{FF2B5EF4-FFF2-40B4-BE49-F238E27FC236}">
                <a16:creationId xmlns="" xmlns:a16="http://schemas.microsoft.com/office/drawing/2014/main" id="{733D51BD-5F2E-4034-A298-74AF7AB31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E81FDD82-A44F-4177-9BC2-535AB8DD16D9}"/>
              </a:ext>
            </a:extLst>
          </p:cNvPr>
          <p:cNvSpPr/>
          <p:nvPr/>
        </p:nvSpPr>
        <p:spPr>
          <a:xfrm>
            <a:off x="211371" y="3900329"/>
            <a:ext cx="6667165" cy="1148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38">
            <a:extLst>
              <a:ext uri="{FF2B5EF4-FFF2-40B4-BE49-F238E27FC236}">
                <a16:creationId xmlns="" xmlns:a16="http://schemas.microsoft.com/office/drawing/2014/main" id="{CF2ACA28-7929-4A21-906B-FB5035254090}"/>
              </a:ext>
            </a:extLst>
          </p:cNvPr>
          <p:cNvSpPr/>
          <p:nvPr/>
        </p:nvSpPr>
        <p:spPr>
          <a:xfrm>
            <a:off x="370800" y="3753036"/>
            <a:ext cx="738688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B2C2B4E9-6D91-45E5-BD9C-11CE09CE2030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43">
            <a:extLst>
              <a:ext uri="{FF2B5EF4-FFF2-40B4-BE49-F238E27FC236}">
                <a16:creationId xmlns="" xmlns:a16="http://schemas.microsoft.com/office/drawing/2014/main" id="{1F45A79E-D8F0-4485-B760-D8340A1D30C6}"/>
              </a:ext>
            </a:extLst>
          </p:cNvPr>
          <p:cNvSpPr txBox="1"/>
          <p:nvPr/>
        </p:nvSpPr>
        <p:spPr>
          <a:xfrm>
            <a:off x="359532" y="4110171"/>
            <a:ext cx="633826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빨간색과 파란색 볼펜이 모두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자루이고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한 명당 볼펜 색에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상관없이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600" spc="-150" dirty="0" err="1">
                <a:latin typeface="맑은 고딕" pitchFamily="50" charset="-127"/>
                <a:ea typeface="맑은 고딕" pitchFamily="50" charset="-127"/>
              </a:rPr>
              <a:t>자루씩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 나누어 주므로 식은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50÷2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spc="-150" dirty="0" smtClean="0">
                <a:latin typeface="맑은 고딕" pitchFamily="50" charset="-127"/>
                <a:ea typeface="맑은 고딕" pitchFamily="50" charset="-127"/>
              </a:rPr>
              <a:t>따라서</a:t>
            </a:r>
            <a:r>
              <a:rPr lang="en-US" altLang="ko-KR" sz="16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25</a:t>
            </a:r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명에게 나누어 줄 수 있습니다</a:t>
            </a:r>
            <a:r>
              <a:rPr lang="en-US" altLang="ko-KR" sz="16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C89F1918-F17D-4F76-BF02-B003D6B595BF}"/>
              </a:ext>
            </a:extLst>
          </p:cNvPr>
          <p:cNvCxnSpPr>
            <a:cxnSpLocks/>
          </p:cNvCxnSpPr>
          <p:nvPr/>
        </p:nvCxnSpPr>
        <p:spPr bwMode="auto">
          <a:xfrm>
            <a:off x="3407612" y="2230820"/>
            <a:ext cx="3158338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86F18693-5472-44A0-8039-D24B7A34DB56}"/>
              </a:ext>
            </a:extLst>
          </p:cNvPr>
          <p:cNvCxnSpPr>
            <a:cxnSpLocks/>
          </p:cNvCxnSpPr>
          <p:nvPr/>
        </p:nvCxnSpPr>
        <p:spPr bwMode="auto">
          <a:xfrm>
            <a:off x="730061" y="1916832"/>
            <a:ext cx="5835889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86F18693-5472-44A0-8039-D24B7A34DB56}"/>
              </a:ext>
            </a:extLst>
          </p:cNvPr>
          <p:cNvCxnSpPr>
            <a:cxnSpLocks/>
          </p:cNvCxnSpPr>
          <p:nvPr/>
        </p:nvCxnSpPr>
        <p:spPr bwMode="auto">
          <a:xfrm>
            <a:off x="730061" y="2240868"/>
            <a:ext cx="2652957" cy="0"/>
          </a:xfrm>
          <a:prstGeom prst="lin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2730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표 77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218"/>
              </p:ext>
            </p:extLst>
          </p:nvPr>
        </p:nvGraphicFramePr>
        <p:xfrm>
          <a:off x="2880366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5355"/>
              </p:ext>
            </p:extLst>
          </p:nvPr>
        </p:nvGraphicFramePr>
        <p:xfrm>
          <a:off x="3456094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55385"/>
              </p:ext>
            </p:extLst>
          </p:nvPr>
        </p:nvGraphicFramePr>
        <p:xfrm>
          <a:off x="4189228" y="272629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" name="TextBox 102"/>
          <p:cNvSpPr txBox="1"/>
          <p:nvPr/>
        </p:nvSpPr>
        <p:spPr>
          <a:xfrm>
            <a:off x="2778521" y="2827535"/>
            <a:ext cx="178591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93" y="2718805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랜덤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43"/>
          <p:cNvSpPr txBox="1"/>
          <p:nvPr/>
        </p:nvSpPr>
        <p:spPr>
          <a:xfrm>
            <a:off x="644499" y="1604119"/>
            <a:ext cx="630376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안에 들어갈 수 있는 수를 모두 써 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6" name="순서도: 대체 처리 7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9" y="164593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9336" y="2168860"/>
            <a:ext cx="2874284" cy="1764196"/>
          </a:xfrm>
          <a:prstGeom prst="roundRect">
            <a:avLst/>
          </a:prstGeom>
          <a:noFill/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82226" y="4337882"/>
            <a:ext cx="950423" cy="340269"/>
          </a:xfrm>
          <a:prstGeom prst="roundRect">
            <a:avLst/>
          </a:prstGeom>
          <a:solidFill>
            <a:srgbClr val="EFEFEF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924" y="420902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7364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79BAE427-08E8-4C20-81EB-2665EB33EB09}"/>
              </a:ext>
            </a:extLst>
          </p:cNvPr>
          <p:cNvGrpSpPr/>
          <p:nvPr/>
        </p:nvGrpSpPr>
        <p:grpSpPr>
          <a:xfrm>
            <a:off x="224269" y="3209778"/>
            <a:ext cx="6667165" cy="2027586"/>
            <a:chOff x="192745" y="3245704"/>
            <a:chExt cx="6667165" cy="2027586"/>
          </a:xfrm>
        </p:grpSpPr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F312E820-FAE6-40D2-BC13-580A5D20DCC8}"/>
                </a:ext>
              </a:extLst>
            </p:cNvPr>
            <p:cNvSpPr/>
            <p:nvPr/>
          </p:nvSpPr>
          <p:spPr>
            <a:xfrm>
              <a:off x="192745" y="3428922"/>
              <a:ext cx="6667165" cy="16562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/>
            </a:p>
          </p:txBody>
        </p:sp>
        <p:sp>
          <p:nvSpPr>
            <p:cNvPr id="60" name="모서리가 둥근 직사각형 38">
              <a:extLst>
                <a:ext uri="{FF2B5EF4-FFF2-40B4-BE49-F238E27FC236}">
                  <a16:creationId xmlns="" xmlns:a16="http://schemas.microsoft.com/office/drawing/2014/main" id="{ABBE2CFD-EDEF-408E-B6E7-754E554E2514}"/>
                </a:ext>
              </a:extLst>
            </p:cNvPr>
            <p:cNvSpPr/>
            <p:nvPr/>
          </p:nvSpPr>
          <p:spPr>
            <a:xfrm>
              <a:off x="339276" y="3245704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="" xmlns:a16="http://schemas.microsoft.com/office/drawing/2014/main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84264"/>
              </p:ext>
            </p:extLst>
          </p:nvPr>
        </p:nvGraphicFramePr>
        <p:xfrm>
          <a:off x="658247" y="3608391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665" y="3717032"/>
            <a:ext cx="63930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        ＜    이고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   ＜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82147"/>
              </p:ext>
            </p:extLst>
          </p:nvPr>
        </p:nvGraphicFramePr>
        <p:xfrm>
          <a:off x="1223628" y="3607763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642"/>
              </p:ext>
            </p:extLst>
          </p:nvPr>
        </p:nvGraphicFramePr>
        <p:xfrm>
          <a:off x="2375756" y="3608391"/>
          <a:ext cx="661247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661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＋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47" y="3591888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7" name="표 66">
            <a:extLst>
              <a:ext uri="{FF2B5EF4-FFF2-40B4-BE49-F238E27FC236}">
                <a16:creationId xmlns="" xmlns:a16="http://schemas.microsoft.com/office/drawing/2014/main" id="{7495F621-B252-49CB-BB98-60446A69B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13327"/>
              </p:ext>
            </p:extLst>
          </p:nvPr>
        </p:nvGraphicFramePr>
        <p:xfrm>
          <a:off x="3308792" y="3584727"/>
          <a:ext cx="288032" cy="649329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5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2000" b="0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2000" b="0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449734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4" y="3758847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79" y="4513483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085" y="4466743"/>
            <a:ext cx="546362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안에 들어갈 수 있는 수는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1, 2, 3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6232" y="882833"/>
            <a:ext cx="6928036" cy="4734173"/>
          </a:xfrm>
          <a:prstGeom prst="rect">
            <a:avLst/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085" y="1880828"/>
            <a:ext cx="4506059" cy="26407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25930" y="2636912"/>
            <a:ext cx="1618196" cy="9478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2931322" y="23515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="" xmlns:a16="http://schemas.microsoft.com/office/drawing/2014/main" id="{7F12FE6F-C0EF-4ADC-97CF-5E8D2090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="" xmlns:a16="http://schemas.microsoft.com/office/drawing/2014/main" id="{D608A3BF-3D40-439D-9526-E196520D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75" name="직사각형 21">
            <a:extLst>
              <a:ext uri="{FF2B5EF4-FFF2-40B4-BE49-F238E27FC236}">
                <a16:creationId xmlns="" xmlns:a16="http://schemas.microsoft.com/office/drawing/2014/main" id="{A0757FB2-28A9-4CC7-BE5C-6E10E8E82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9">
            <a:extLst>
              <a:ext uri="{FF2B5EF4-FFF2-40B4-BE49-F238E27FC236}">
                <a16:creationId xmlns="" xmlns:a16="http://schemas.microsoft.com/office/drawing/2014/main" id="{1F62EF4A-4A99-42B9-B621-6A606056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29685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22" y="1718677"/>
            <a:ext cx="3408096" cy="326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63927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3-2-2(4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 및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위 마우스 오버 시 회색 테두리 효과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그림은 어떤 상황인가요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1986321"/>
            <a:ext cx="2974460" cy="709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친구들이 피구를 하려고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2E12EB4B-7582-4C00-9604-E75D115D4E88}"/>
              </a:ext>
            </a:extLst>
          </p:cNvPr>
          <p:cNvGrpSpPr/>
          <p:nvPr/>
        </p:nvGrpSpPr>
        <p:grpSpPr>
          <a:xfrm>
            <a:off x="5244356" y="978518"/>
            <a:ext cx="1847924" cy="541306"/>
            <a:chOff x="5064336" y="978518"/>
            <a:chExt cx="1847924" cy="541306"/>
          </a:xfrm>
        </p:grpSpPr>
        <p:sp>
          <p:nvSpPr>
            <p:cNvPr id="46" name="타원 45"/>
            <p:cNvSpPr/>
            <p:nvPr/>
          </p:nvSpPr>
          <p:spPr>
            <a:xfrm>
              <a:off x="5064336" y="978518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5" name="TextBox 54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42" name="TextBox 41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60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72" y="1840880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3597674" y="45790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31150" y="15122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="" xmlns:a16="http://schemas.microsoft.com/office/drawing/2014/main" id="{19169159-FA9D-4B43-9785-2CD20D7903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643" y="4511156"/>
            <a:ext cx="360000" cy="360000"/>
          </a:xfrm>
          <a:prstGeom prst="rect">
            <a:avLst/>
          </a:prstGeom>
        </p:spPr>
      </p:pic>
      <p:sp>
        <p:nvSpPr>
          <p:cNvPr id="52" name="TextBox 7">
            <a:extLst>
              <a:ext uri="{FF2B5EF4-FFF2-40B4-BE49-F238E27FC236}">
                <a16:creationId xmlns="" xmlns:a16="http://schemas.microsoft.com/office/drawing/2014/main" id="{1DBA458F-859B-467A-8799-84CE413AC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66550555-B023-401D-B4E4-059567A6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9" name="직사각형 21">
            <a:extLst>
              <a:ext uri="{FF2B5EF4-FFF2-40B4-BE49-F238E27FC236}">
                <a16:creationId xmlns="" xmlns:a16="http://schemas.microsoft.com/office/drawing/2014/main" id="{F3D624B5-CE72-491C-BFB9-63E43167F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TextBox 9">
            <a:extLst>
              <a:ext uri="{FF2B5EF4-FFF2-40B4-BE49-F238E27FC236}">
                <a16:creationId xmlns="" xmlns:a16="http://schemas.microsoft.com/office/drawing/2014/main" id="{119EB913-0400-46ED-B6FA-B74188834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336DDD56-FE26-484B-BA4E-F850B02837D9}"/>
              </a:ext>
            </a:extLst>
          </p:cNvPr>
          <p:cNvGrpSpPr/>
          <p:nvPr/>
        </p:nvGrpSpPr>
        <p:grpSpPr>
          <a:xfrm>
            <a:off x="1035581" y="2022831"/>
            <a:ext cx="2174148" cy="1147398"/>
            <a:chOff x="1109291" y="614646"/>
            <a:chExt cx="1796816" cy="1043089"/>
          </a:xfrm>
        </p:grpSpPr>
        <p:sp>
          <p:nvSpPr>
            <p:cNvPr id="61" name="모서리가 둥근 직사각형 61">
              <a:extLst>
                <a:ext uri="{FF2B5EF4-FFF2-40B4-BE49-F238E27FC236}">
                  <a16:creationId xmlns="" xmlns:a16="http://schemas.microsoft.com/office/drawing/2014/main" id="{54480C14-672B-454D-B7DE-A90B6013750B}"/>
                </a:ext>
              </a:extLst>
            </p:cNvPr>
            <p:cNvSpPr/>
            <p:nvPr/>
          </p:nvSpPr>
          <p:spPr>
            <a:xfrm>
              <a:off x="1109291" y="614646"/>
              <a:ext cx="1796816" cy="8307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BEA72648-6290-49A3-8B13-13AEBC891D2A}"/>
                </a:ext>
              </a:extLst>
            </p:cNvPr>
            <p:cNvSpPr/>
            <p:nvPr/>
          </p:nvSpPr>
          <p:spPr>
            <a:xfrm>
              <a:off x="1204344" y="766101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모둠으로 똑같이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피구를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 봅시다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="" xmlns:a16="http://schemas.microsoft.com/office/drawing/2014/main" id="{F17054E5-8D9B-4D8D-803D-8B30A89CF0BE}"/>
                </a:ext>
              </a:extLst>
            </p:cNvPr>
            <p:cNvSpPr/>
            <p:nvPr/>
          </p:nvSpPr>
          <p:spPr>
            <a:xfrm flipV="1">
              <a:off x="2607808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82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8956" y="700934"/>
            <a:ext cx="6912260" cy="510971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소스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이미지에 텍스트는 지우고 새로 쓰기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삽화는 상하 중앙에 최대한 크게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218" y="695547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41833E20-2F15-4787-84BB-7C61E38D9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7" name="TextBox 8">
            <a:extLst>
              <a:ext uri="{FF2B5EF4-FFF2-40B4-BE49-F238E27FC236}">
                <a16:creationId xmlns="" xmlns:a16="http://schemas.microsoft.com/office/drawing/2014/main" id="{A268FE75-8B34-4C41-90BA-CC64B97F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4" name="타원 33"/>
          <p:cNvSpPr/>
          <p:nvPr/>
        </p:nvSpPr>
        <p:spPr>
          <a:xfrm>
            <a:off x="101351" y="110899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881"/>
              </p:ext>
            </p:extLst>
          </p:nvPr>
        </p:nvGraphicFramePr>
        <p:xfrm>
          <a:off x="115384" y="6129300"/>
          <a:ext cx="6688864" cy="282949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LH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서버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원본 삽화 폴더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2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 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(</a:t>
                      </a:r>
                      <a:r>
                        <a:rPr kumimoji="0" lang="ko-KR" altLang="en-US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3-2-2(4</a:t>
                      </a:r>
                      <a:r>
                        <a:rPr kumimoji="0" lang="ko-KR" altLang="en-US" sz="100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en-US" altLang="ko-KR" sz="10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).</a:t>
                      </a:r>
                      <a:r>
                        <a:rPr kumimoji="0" lang="en-US" altLang="ko-KR" sz="100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psd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21">
            <a:extLst>
              <a:ext uri="{FF2B5EF4-FFF2-40B4-BE49-F238E27FC236}">
                <a16:creationId xmlns="" xmlns:a16="http://schemas.microsoft.com/office/drawing/2014/main" id="{536BC661-5EB4-41D9-AF74-70DDE13BA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="" xmlns:a16="http://schemas.microsoft.com/office/drawing/2014/main" id="{A538F5CC-1322-4D22-A209-8EA8B07A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CE13334D-6464-45E5-BCB9-3979962D8747}"/>
              </a:ext>
            </a:extLst>
          </p:cNvPr>
          <p:cNvGrpSpPr/>
          <p:nvPr/>
        </p:nvGrpSpPr>
        <p:grpSpPr>
          <a:xfrm>
            <a:off x="62111" y="1517464"/>
            <a:ext cx="6919105" cy="3884722"/>
            <a:chOff x="-2886371" y="1035003"/>
            <a:chExt cx="9949158" cy="5465939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17CB287D-A493-4304-9AE2-62FEBBA1B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1212" y="1042987"/>
              <a:ext cx="4981575" cy="4772025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1285EE3A-5FBF-4DBB-BC79-2051D5254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886371" y="5805264"/>
              <a:ext cx="9949158" cy="69567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C8D3DB9-3CE7-431C-ADFC-B918E2D89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86371" y="1035003"/>
              <a:ext cx="4981575" cy="4772025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66FEAA01-0874-4CAB-A11B-6AF6352A2161}"/>
              </a:ext>
            </a:extLst>
          </p:cNvPr>
          <p:cNvGrpSpPr/>
          <p:nvPr/>
        </p:nvGrpSpPr>
        <p:grpSpPr>
          <a:xfrm>
            <a:off x="3781040" y="2312876"/>
            <a:ext cx="2977829" cy="1011636"/>
            <a:chOff x="990751" y="646099"/>
            <a:chExt cx="2033896" cy="1011636"/>
          </a:xfrm>
        </p:grpSpPr>
        <p:sp>
          <p:nvSpPr>
            <p:cNvPr id="38" name="모서리가 둥근 직사각형 61">
              <a:extLst>
                <a:ext uri="{FF2B5EF4-FFF2-40B4-BE49-F238E27FC236}">
                  <a16:creationId xmlns="" xmlns:a16="http://schemas.microsoft.com/office/drawing/2014/main" id="{565FF32B-090B-43A8-94D1-48BEF68EAF64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44FC5360-FE9B-4076-96F4-BCB11E2BF1EA}"/>
                </a:ext>
              </a:extLst>
            </p:cNvPr>
            <p:cNvSpPr/>
            <p:nvPr/>
          </p:nvSpPr>
          <p:spPr>
            <a:xfrm>
              <a:off x="1018131" y="765217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우리가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명이니까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모둠은 몇 명씩인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="" xmlns:a16="http://schemas.microsoft.com/office/drawing/2014/main" id="{8B13A430-2B76-4853-85FE-0C6224704BB8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="" xmlns:a16="http://schemas.microsoft.com/office/drawing/2014/main" id="{5EB4C101-E0D9-4417-8C00-1E3381AE8332}"/>
              </a:ext>
            </a:extLst>
          </p:cNvPr>
          <p:cNvGrpSpPr/>
          <p:nvPr/>
        </p:nvGrpSpPr>
        <p:grpSpPr>
          <a:xfrm>
            <a:off x="1200495" y="1880830"/>
            <a:ext cx="2255381" cy="1242188"/>
            <a:chOff x="1075724" y="528474"/>
            <a:chExt cx="1863951" cy="1129261"/>
          </a:xfrm>
        </p:grpSpPr>
        <p:sp>
          <p:nvSpPr>
            <p:cNvPr id="60" name="모서리가 둥근 직사각형 61">
              <a:extLst>
                <a:ext uri="{FF2B5EF4-FFF2-40B4-BE49-F238E27FC236}">
                  <a16:creationId xmlns="" xmlns:a16="http://schemas.microsoft.com/office/drawing/2014/main" id="{2E6D0295-53CA-405A-A466-B4A617AE647D}"/>
                </a:ext>
              </a:extLst>
            </p:cNvPr>
            <p:cNvSpPr/>
            <p:nvPr/>
          </p:nvSpPr>
          <p:spPr>
            <a:xfrm>
              <a:off x="1075724" y="528474"/>
              <a:ext cx="1863951" cy="916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97008A58-27D1-46C2-8DE8-6F7C1F349672}"/>
                </a:ext>
              </a:extLst>
            </p:cNvPr>
            <p:cNvSpPr/>
            <p:nvPr/>
          </p:nvSpPr>
          <p:spPr>
            <a:xfrm>
              <a:off x="1188264" y="588959"/>
              <a:ext cx="1646901" cy="80820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모둠으로 똑같이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피구를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 봅시다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="" xmlns:a16="http://schemas.microsoft.com/office/drawing/2014/main" id="{B8928E64-963D-421E-8E23-335F7030B6A9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79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55FACE95-2B85-40BC-9CCC-DF882D2FD281}"/>
              </a:ext>
            </a:extLst>
          </p:cNvPr>
          <p:cNvGrpSpPr/>
          <p:nvPr/>
        </p:nvGrpSpPr>
        <p:grpSpPr>
          <a:xfrm>
            <a:off x="251520" y="1772816"/>
            <a:ext cx="3407109" cy="2939588"/>
            <a:chOff x="2081212" y="2221493"/>
            <a:chExt cx="4988348" cy="4303851"/>
          </a:xfrm>
        </p:grpSpPr>
        <p:pic>
          <p:nvPicPr>
            <p:cNvPr id="54" name="그림 53">
              <a:extLst>
                <a:ext uri="{FF2B5EF4-FFF2-40B4-BE49-F238E27FC236}">
                  <a16:creationId xmlns="" xmlns:a16="http://schemas.microsoft.com/office/drawing/2014/main" id="{4FC10278-F16B-47EC-870D-B553E0541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696"/>
            <a:stretch/>
          </p:blipFill>
          <p:spPr>
            <a:xfrm>
              <a:off x="2081212" y="2221493"/>
              <a:ext cx="4981575" cy="359351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7AD9515D-62DF-4D66-9E2F-A191CE5AC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73"/>
            <a:stretch/>
          </p:blipFill>
          <p:spPr>
            <a:xfrm>
              <a:off x="2087984" y="5822027"/>
              <a:ext cx="4981576" cy="703317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학생은 몇 명이고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몇 모둠으로 똑같이 나누려고 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3916115" y="2320713"/>
            <a:ext cx="2974460" cy="8202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학생은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명이고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모둠으로 똑같이 나누려고 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328084" y="1193922"/>
            <a:ext cx="1764196" cy="325902"/>
            <a:chOff x="4788024" y="1193922"/>
            <a:chExt cx="1764196" cy="325902"/>
          </a:xfrm>
        </p:grpSpPr>
        <p:grpSp>
          <p:nvGrpSpPr>
            <p:cNvPr id="71" name="그룹 70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8" name="직사각형 77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9" name="TextBox 78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7" name="TextBox 76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5" name="TextBox 74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98" y="2188608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7">
            <a:extLst>
              <a:ext uri="{FF2B5EF4-FFF2-40B4-BE49-F238E27FC236}">
                <a16:creationId xmlns="" xmlns:a16="http://schemas.microsoft.com/office/drawing/2014/main" id="{72FBB0AB-0A54-432A-AE56-122B5AF3C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46" name="TextBox 8">
            <a:extLst>
              <a:ext uri="{FF2B5EF4-FFF2-40B4-BE49-F238E27FC236}">
                <a16:creationId xmlns="" xmlns:a16="http://schemas.microsoft.com/office/drawing/2014/main" id="{CC4BC3B9-2FC3-4045-B9F5-3ED6F192F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9F97AC22-D382-4167-A87E-08FDD1CA8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60" y="4299234"/>
            <a:ext cx="360000" cy="36000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F60C7498-4C11-4966-9437-4AA610A088F5}"/>
              </a:ext>
            </a:extLst>
          </p:cNvPr>
          <p:cNvSpPr/>
          <p:nvPr/>
        </p:nvSpPr>
        <p:spPr>
          <a:xfrm>
            <a:off x="3822799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>
            <a:extLst>
              <a:ext uri="{FF2B5EF4-FFF2-40B4-BE49-F238E27FC236}">
                <a16:creationId xmlns="" xmlns:a16="http://schemas.microsoft.com/office/drawing/2014/main" id="{C1FB415C-9688-4092-8065-D9A9509A7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="" xmlns:a16="http://schemas.microsoft.com/office/drawing/2014/main" id="{F9D3E1F5-E482-4C77-8837-9E5388F53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00DFF1CC-69C5-4F88-B413-79F7B723C316}"/>
              </a:ext>
            </a:extLst>
          </p:cNvPr>
          <p:cNvGrpSpPr/>
          <p:nvPr/>
        </p:nvGrpSpPr>
        <p:grpSpPr>
          <a:xfrm>
            <a:off x="467544" y="1808820"/>
            <a:ext cx="2977829" cy="1011636"/>
            <a:chOff x="990751" y="646099"/>
            <a:chExt cx="2033896" cy="1011636"/>
          </a:xfrm>
        </p:grpSpPr>
        <p:sp>
          <p:nvSpPr>
            <p:cNvPr id="37" name="모서리가 둥근 직사각형 61">
              <a:extLst>
                <a:ext uri="{FF2B5EF4-FFF2-40B4-BE49-F238E27FC236}">
                  <a16:creationId xmlns="" xmlns:a16="http://schemas.microsoft.com/office/drawing/2014/main" id="{8205D65F-5E4F-4249-8405-CACECD8AB1E5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642190E8-6FD8-400B-9D7C-C9D5A9B928C5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우리가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명이니까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모둠은 몇 명씩인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="" xmlns:a16="http://schemas.microsoft.com/office/drawing/2014/main" id="{8735AB82-EFB7-47B0-A2F5-444A4DB5FE3C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5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F0D218A0-47C5-4ACB-B531-615E672E377E}"/>
              </a:ext>
            </a:extLst>
          </p:cNvPr>
          <p:cNvGrpSpPr/>
          <p:nvPr/>
        </p:nvGrpSpPr>
        <p:grpSpPr>
          <a:xfrm>
            <a:off x="251520" y="1772816"/>
            <a:ext cx="3407109" cy="2939588"/>
            <a:chOff x="2081212" y="2221493"/>
            <a:chExt cx="4988348" cy="4303851"/>
          </a:xfrm>
        </p:grpSpPr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605188B3-F62E-4BAE-8FA3-7D6CD42AB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696"/>
            <a:stretch/>
          </p:blipFill>
          <p:spPr>
            <a:xfrm>
              <a:off x="2081212" y="2221493"/>
              <a:ext cx="4981575" cy="3593519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46A8AE01-C4E9-40DF-B48D-05F232674E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473"/>
            <a:stretch/>
          </p:blipFill>
          <p:spPr>
            <a:xfrm>
              <a:off x="2087984" y="5822027"/>
              <a:ext cx="4981576" cy="703317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65312" y="89449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860711" y="1592796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궁금해하는 것은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직사각형 48"/>
          <p:cNvSpPr/>
          <p:nvPr/>
        </p:nvSpPr>
        <p:spPr bwMode="auto">
          <a:xfrm>
            <a:off x="3865028" y="2076052"/>
            <a:ext cx="2975224" cy="103713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명을 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모둠으로 똑같이 나누면 한 모둠은 몇 명씩인지 궁금해합니다</a:t>
            </a:r>
            <a:r>
              <a:rPr lang="en-US" altLang="ko-KR" sz="1900" b="1" spc="-150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328084" y="1193922"/>
            <a:ext cx="1764196" cy="325902"/>
            <a:chOff x="4788024" y="1193922"/>
            <a:chExt cx="1764196" cy="325902"/>
          </a:xfrm>
        </p:grpSpPr>
        <p:grpSp>
          <p:nvGrpSpPr>
            <p:cNvPr id="70" name="그룹 69"/>
            <p:cNvGrpSpPr/>
            <p:nvPr/>
          </p:nvGrpSpPr>
          <p:grpSpPr>
            <a:xfrm>
              <a:off x="5886822" y="1193922"/>
              <a:ext cx="665398" cy="315483"/>
              <a:chOff x="5796136" y="1193922"/>
              <a:chExt cx="665398" cy="31548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8" name="TextBox 77"/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5328084" y="1198285"/>
              <a:ext cx="620721" cy="313547"/>
              <a:chOff x="5237898" y="1198285"/>
              <a:chExt cx="620721" cy="313547"/>
            </a:xfrm>
          </p:grpSpPr>
          <p:sp>
            <p:nvSpPr>
              <p:cNvPr id="75" name="직사각형 74"/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6" name="TextBox 75"/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788024" y="1206277"/>
              <a:ext cx="665398" cy="313547"/>
              <a:chOff x="4698690" y="1206277"/>
              <a:chExt cx="665398" cy="313547"/>
            </a:xfrm>
          </p:grpSpPr>
          <p:sp>
            <p:nvSpPr>
              <p:cNvPr id="73" name="직사각형 72"/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4" name="TextBox 73"/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pic>
        <p:nvPicPr>
          <p:cNvPr id="83" name="Picture 4">
            <a:extLst>
              <a:ext uri="{FF2B5EF4-FFF2-40B4-BE49-F238E27FC236}">
                <a16:creationId xmlns="" xmlns:a16="http://schemas.microsoft.com/office/drawing/2014/main" id="{0BE31CF1-9B7B-4161-ADA4-98B2F5447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299" y="188717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1815939-5043-4405-B131-5C20DD71AF3A}"/>
              </a:ext>
            </a:extLst>
          </p:cNvPr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7">
            <a:extLst>
              <a:ext uri="{FF2B5EF4-FFF2-40B4-BE49-F238E27FC236}">
                <a16:creationId xmlns="" xmlns:a16="http://schemas.microsoft.com/office/drawing/2014/main" id="{B2413855-193E-4ECA-B647-C29F3EB76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57" name="TextBox 8">
            <a:extLst>
              <a:ext uri="{FF2B5EF4-FFF2-40B4-BE49-F238E27FC236}">
                <a16:creationId xmlns="" xmlns:a16="http://schemas.microsoft.com/office/drawing/2014/main" id="{D4C788AC-0662-4C90-B1F1-3BE92795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 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12319A4A-1D50-4893-B561-D4BB8C128694}"/>
              </a:ext>
            </a:extLst>
          </p:cNvPr>
          <p:cNvSpPr/>
          <p:nvPr/>
        </p:nvSpPr>
        <p:spPr>
          <a:xfrm>
            <a:off x="3822799" y="42471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직사각형 21">
            <a:extLst>
              <a:ext uri="{FF2B5EF4-FFF2-40B4-BE49-F238E27FC236}">
                <a16:creationId xmlns="" xmlns:a16="http://schemas.microsoft.com/office/drawing/2014/main" id="{52C3F506-EAA2-4826-AEAE-B2D6BFA7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="" xmlns:a16="http://schemas.microsoft.com/office/drawing/2014/main" id="{0ADDC567-E769-49E2-91CC-2C26945CD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="" xmlns:a16="http://schemas.microsoft.com/office/drawing/2014/main" id="{6A1A82CA-5F9D-430A-A5AB-DC8F24A7F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60" y="4299234"/>
            <a:ext cx="360000" cy="3600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00DFF1CC-69C5-4F88-B413-79F7B723C316}"/>
              </a:ext>
            </a:extLst>
          </p:cNvPr>
          <p:cNvGrpSpPr/>
          <p:nvPr/>
        </p:nvGrpSpPr>
        <p:grpSpPr>
          <a:xfrm>
            <a:off x="467544" y="1808820"/>
            <a:ext cx="2977829" cy="1011636"/>
            <a:chOff x="990751" y="646099"/>
            <a:chExt cx="2033896" cy="1011636"/>
          </a:xfrm>
        </p:grpSpPr>
        <p:sp>
          <p:nvSpPr>
            <p:cNvPr id="38" name="모서리가 둥근 직사각형 61">
              <a:extLst>
                <a:ext uri="{FF2B5EF4-FFF2-40B4-BE49-F238E27FC236}">
                  <a16:creationId xmlns="" xmlns:a16="http://schemas.microsoft.com/office/drawing/2014/main" id="{8205D65F-5E4F-4249-8405-CACECD8AB1E5}"/>
                </a:ext>
              </a:extLst>
            </p:cNvPr>
            <p:cNvSpPr/>
            <p:nvPr/>
          </p:nvSpPr>
          <p:spPr>
            <a:xfrm>
              <a:off x="990751" y="646099"/>
              <a:ext cx="2033896" cy="79933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642190E8-6FD8-400B-9D7C-C9D5A9B928C5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우리가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명이니까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모둠은 몇 명씩인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="" xmlns:a16="http://schemas.microsoft.com/office/drawing/2014/main" id="{8735AB82-EFB7-47B0-A2F5-444A4DB5FE3C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978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07420" y="1948384"/>
            <a:ext cx="60248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몫을 구할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이번 시간에는 무엇을 배울까요</a:t>
            </a:r>
            <a:r>
              <a:rPr lang="en-US" altLang="ko-KR" sz="1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056396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FA2C9A7-DCE5-4D98-83EF-0A078458E352}"/>
              </a:ext>
            </a:extLst>
          </p:cNvPr>
          <p:cNvSpPr txBox="1"/>
          <p:nvPr/>
        </p:nvSpPr>
        <p:spPr>
          <a:xfrm>
            <a:off x="707420" y="2355848"/>
            <a:ext cx="60248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내림이 있는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의 계산 원리를 이해하고 계산할 수 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E72A0A38-49B0-4E05-A047-DDD96282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0" y="2463860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="" xmlns:a16="http://schemas.microsoft.com/office/drawing/2014/main" id="{849C76F9-BC4B-4452-87A5-05C53CA0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="" xmlns:a16="http://schemas.microsoft.com/office/drawing/2014/main" id="{28EA98A5-7E69-412A-9D28-C0516131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35304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이번 시간에 배울 내용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준비물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58899" y="4509120"/>
            <a:ext cx="6029325" cy="1019175"/>
            <a:chOff x="723875" y="4653136"/>
            <a:chExt cx="6029325" cy="1019175"/>
          </a:xfrm>
        </p:grpSpPr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875" y="4653136"/>
              <a:ext cx="6029325" cy="1019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2122105" y="5013875"/>
              <a:ext cx="2880320" cy="276999"/>
            </a:xfrm>
            <a:prstGeom prst="rect">
              <a:avLst/>
            </a:prstGeom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ko-KR" altLang="en-US" sz="1200" b="1" i="0" kern="12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수 모형</a:t>
              </a:r>
            </a:p>
          </p:txBody>
        </p:sp>
      </p:grpSp>
      <p:sp>
        <p:nvSpPr>
          <p:cNvPr id="27" name="타원 26"/>
          <p:cNvSpPr/>
          <p:nvPr/>
        </p:nvSpPr>
        <p:spPr>
          <a:xfrm>
            <a:off x="5760132" y="45091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21">
            <a:extLst>
              <a:ext uri="{FF2B5EF4-FFF2-40B4-BE49-F238E27FC236}">
                <a16:creationId xmlns="" xmlns:a16="http://schemas.microsoft.com/office/drawing/2014/main" id="{CEAF1EE5-021D-40E2-B8B7-4527B43F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_103_1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="" xmlns:a16="http://schemas.microsoft.com/office/drawing/2014/main" id="{D6083D83-F9C1-4894-947D-A27A551FF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한 모둠은 몇 명씩인지 알아봅시다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ts val="300"/>
              </a:spcBef>
              <a:buFont typeface="+mj-lt"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spcBef>
                <a:spcPts val="300"/>
              </a:spcBef>
              <a:buFont typeface="+mj-lt"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" name="타원 78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="" xmlns:a16="http://schemas.microsoft.com/office/drawing/2014/main" id="{5728C51B-0B5C-4A83-AC82-3788FBDAD451}"/>
              </a:ext>
            </a:extLst>
          </p:cNvPr>
          <p:cNvGrpSpPr/>
          <p:nvPr/>
        </p:nvGrpSpPr>
        <p:grpSpPr>
          <a:xfrm>
            <a:off x="5334214" y="1302898"/>
            <a:ext cx="1764196" cy="325902"/>
            <a:chOff x="5148064" y="1193922"/>
            <a:chExt cx="1764196" cy="325902"/>
          </a:xfrm>
        </p:grpSpPr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07F3A241-83F8-434C-855E-EE3BF52E0CBD}"/>
                </a:ext>
              </a:extLst>
            </p:cNvPr>
            <p:cNvGrpSpPr/>
            <p:nvPr/>
          </p:nvGrpSpPr>
          <p:grpSpPr>
            <a:xfrm>
              <a:off x="6246862" y="1193922"/>
              <a:ext cx="665398" cy="315483"/>
              <a:chOff x="5796136" y="1193922"/>
              <a:chExt cx="665398" cy="315483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A218FDF0-CAC1-46D3-AE17-F53ED6E5F8CC}"/>
                  </a:ext>
                </a:extLst>
              </p:cNvPr>
              <p:cNvSpPr/>
              <p:nvPr/>
            </p:nvSpPr>
            <p:spPr>
              <a:xfrm>
                <a:off x="5820588" y="1253814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EA234E84-EFFB-438E-8FA4-2BE0895BE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6136" y="1193922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11710C4-8B4C-41FF-A4D1-84A7E76DDDC1}"/>
                </a:ext>
              </a:extLst>
            </p:cNvPr>
            <p:cNvGrpSpPr/>
            <p:nvPr/>
          </p:nvGrpSpPr>
          <p:grpSpPr>
            <a:xfrm>
              <a:off x="5688124" y="1198285"/>
              <a:ext cx="620721" cy="313547"/>
              <a:chOff x="5237898" y="1198285"/>
              <a:chExt cx="620721" cy="313547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4A493EA8-362E-43CA-9644-90BC0CC03314}"/>
                  </a:ext>
                </a:extLst>
              </p:cNvPr>
              <p:cNvSpPr/>
              <p:nvPr/>
            </p:nvSpPr>
            <p:spPr>
              <a:xfrm>
                <a:off x="5269875" y="1255435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="" xmlns:a16="http://schemas.microsoft.com/office/drawing/2014/main" id="{B5A13548-0F91-43BF-81D7-1D6ED53FF8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7898" y="1198285"/>
                <a:ext cx="620721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="" xmlns:a16="http://schemas.microsoft.com/office/drawing/2014/main" id="{068EA511-1AA9-45CE-A600-0FF950E90616}"/>
                </a:ext>
              </a:extLst>
            </p:cNvPr>
            <p:cNvGrpSpPr/>
            <p:nvPr/>
          </p:nvGrpSpPr>
          <p:grpSpPr>
            <a:xfrm>
              <a:off x="5148064" y="1206277"/>
              <a:ext cx="665398" cy="313547"/>
              <a:chOff x="4698690" y="1206277"/>
              <a:chExt cx="665398" cy="313547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="" xmlns:a16="http://schemas.microsoft.com/office/drawing/2014/main" id="{65FB42AB-E549-4933-97DE-0DD80A3FF912}"/>
                  </a:ext>
                </a:extLst>
              </p:cNvPr>
              <p:cNvSpPr/>
              <p:nvPr/>
            </p:nvSpPr>
            <p:spPr>
              <a:xfrm>
                <a:off x="4721162" y="1256644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b="1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="" xmlns:a16="http://schemas.microsoft.com/office/drawing/2014/main" id="{FB70ABF1-AE3A-48B7-BB09-20B7F7D088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8690" y="1206277"/>
                <a:ext cx="665398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ko-KR" altLang="en-US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물음 </a:t>
                </a:r>
                <a:r>
                  <a:rPr lang="en-US" altLang="ko-KR" sz="1100" b="1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</p:grpSp>
      </p:grpSp>
      <p:sp>
        <p:nvSpPr>
          <p:cNvPr id="35" name="TextBox 7">
            <a:extLst>
              <a:ext uri="{FF2B5EF4-FFF2-40B4-BE49-F238E27FC236}">
                <a16:creationId xmlns="" xmlns:a16="http://schemas.microsoft.com/office/drawing/2014/main" id="{6104C6B3-E2BA-4C0E-91A4-FCC017A1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3-2</a:t>
            </a:r>
          </a:p>
        </p:txBody>
      </p:sp>
      <p:sp>
        <p:nvSpPr>
          <p:cNvPr id="36" name="TextBox 8">
            <a:extLst>
              <a:ext uri="{FF2B5EF4-FFF2-40B4-BE49-F238E27FC236}">
                <a16:creationId xmlns="" xmlns:a16="http://schemas.microsoft.com/office/drawing/2014/main" id="{8140D8CC-280F-4033-AED1-6B73928DD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나눗셈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B55EB768-A9C2-41AB-A0EC-0963161E24F6}"/>
              </a:ext>
            </a:extLst>
          </p:cNvPr>
          <p:cNvSpPr/>
          <p:nvPr/>
        </p:nvSpPr>
        <p:spPr>
          <a:xfrm>
            <a:off x="5060148" y="13366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E356394-0E8E-42C1-B107-51F8DD2E30C7}"/>
              </a:ext>
            </a:extLst>
          </p:cNvPr>
          <p:cNvSpPr/>
          <p:nvPr/>
        </p:nvSpPr>
        <p:spPr bwMode="auto">
          <a:xfrm>
            <a:off x="2771800" y="5034873"/>
            <a:ext cx="1461358" cy="37620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50÷2</a:t>
            </a:r>
            <a:r>
              <a:rPr kumimoji="1" lang="ko-KR" altLang="en-US" sz="1900" b="1" i="0" u="none" strike="noStrike" cap="none" spc="-150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＝□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38942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43"/>
          <p:cNvSpPr txBox="1"/>
          <p:nvPr/>
        </p:nvSpPr>
        <p:spPr>
          <a:xfrm>
            <a:off x="389043" y="1808820"/>
            <a:ext cx="651978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구하려는 것을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나눗셈식으로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나타내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="" xmlns:a16="http://schemas.microsoft.com/office/drawing/2014/main" id="{6441263F-70B5-4381-BC67-26065440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152" y="48886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직사각형 21">
            <a:extLst>
              <a:ext uri="{FF2B5EF4-FFF2-40B4-BE49-F238E27FC236}">
                <a16:creationId xmlns="" xmlns:a16="http://schemas.microsoft.com/office/drawing/2014/main" id="{C4DFAC49-7229-4BF9-87BF-1436F237A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suh_h_0302_02_0004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_201_1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="" xmlns:a16="http://schemas.microsoft.com/office/drawing/2014/main" id="{E58FDE0A-281E-448B-BFCB-1D4CBEE85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04 (</a:t>
            </a:r>
            <a:r>
              <a:rPr kumimoji="0" lang="ko-KR" altLang="en-US" sz="900" dirty="0" err="1">
                <a:latin typeface="맑은 고딕" pitchFamily="50" charset="-127"/>
                <a:ea typeface="맑은 고딕" pitchFamily="50" charset="-127"/>
              </a:rPr>
              <a:t>몇십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)÷(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몇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dirty="0">
                <a:latin typeface="맑은 고딕" pitchFamily="50" charset="-127"/>
                <a:ea typeface="맑은 고딕" pitchFamily="50" charset="-127"/>
              </a:rPr>
              <a:t>을 계산해 볼까요</a:t>
            </a:r>
            <a:r>
              <a:rPr kumimoji="0" lang="en-US" altLang="ko-KR" sz="900" dirty="0">
                <a:latin typeface="맑은 고딕" pitchFamily="50" charset="-127"/>
                <a:ea typeface="맑은 고딕" pitchFamily="50" charset="-127"/>
              </a:rPr>
              <a:t>(2)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70B82953-ACDA-4CDE-AD5C-FABF2B035DEE}"/>
              </a:ext>
            </a:extLst>
          </p:cNvPr>
          <p:cNvGrpSpPr/>
          <p:nvPr/>
        </p:nvGrpSpPr>
        <p:grpSpPr>
          <a:xfrm>
            <a:off x="662529" y="2266936"/>
            <a:ext cx="5718268" cy="2638228"/>
            <a:chOff x="-2886371" y="1645258"/>
            <a:chExt cx="9949158" cy="4491615"/>
          </a:xfrm>
        </p:grpSpPr>
        <p:pic>
          <p:nvPicPr>
            <p:cNvPr id="51" name="그림 50">
              <a:extLst>
                <a:ext uri="{FF2B5EF4-FFF2-40B4-BE49-F238E27FC236}">
                  <a16:creationId xmlns="" xmlns:a16="http://schemas.microsoft.com/office/drawing/2014/main" id="{C29F191C-0A93-43D9-8EB1-CC7B5CEC6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788"/>
            <a:stretch/>
          </p:blipFill>
          <p:spPr>
            <a:xfrm>
              <a:off x="2081212" y="1653246"/>
              <a:ext cx="4981575" cy="416176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="" xmlns:a16="http://schemas.microsoft.com/office/drawing/2014/main" id="{4ECD5A0A-2926-4955-BA7C-611C92465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2333"/>
            <a:stretch/>
          </p:blipFill>
          <p:spPr>
            <a:xfrm>
              <a:off x="-2886371" y="5805263"/>
              <a:ext cx="9949158" cy="331610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="" xmlns:a16="http://schemas.microsoft.com/office/drawing/2014/main" id="{B7093642-060E-4F5A-84B1-507C05B1DB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2788"/>
            <a:stretch/>
          </p:blipFill>
          <p:spPr>
            <a:xfrm>
              <a:off x="-2886371" y="1645258"/>
              <a:ext cx="4981575" cy="4161769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E0D7CCC0-CDBE-48B9-AB56-903DE54E105B}"/>
              </a:ext>
            </a:extLst>
          </p:cNvPr>
          <p:cNvGrpSpPr/>
          <p:nvPr/>
        </p:nvGrpSpPr>
        <p:grpSpPr>
          <a:xfrm>
            <a:off x="3307826" y="2519464"/>
            <a:ext cx="2977829" cy="957541"/>
            <a:chOff x="990751" y="700194"/>
            <a:chExt cx="2033896" cy="957541"/>
          </a:xfrm>
        </p:grpSpPr>
        <p:sp>
          <p:nvSpPr>
            <p:cNvPr id="56" name="모서리가 둥근 직사각형 61">
              <a:extLst>
                <a:ext uri="{FF2B5EF4-FFF2-40B4-BE49-F238E27FC236}">
                  <a16:creationId xmlns="" xmlns:a16="http://schemas.microsoft.com/office/drawing/2014/main" id="{7A8BD918-2F0E-4E14-86B9-2414282D42FB}"/>
                </a:ext>
              </a:extLst>
            </p:cNvPr>
            <p:cNvSpPr/>
            <p:nvPr/>
          </p:nvSpPr>
          <p:spPr>
            <a:xfrm>
              <a:off x="990751" y="700194"/>
              <a:ext cx="2033896" cy="7452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="" xmlns:a16="http://schemas.microsoft.com/office/drawing/2014/main" id="{42E5655E-3EE3-4FD8-B221-C54DBCAE5DCD}"/>
                </a:ext>
              </a:extLst>
            </p:cNvPr>
            <p:cNvSpPr/>
            <p:nvPr/>
          </p:nvSpPr>
          <p:spPr>
            <a:xfrm>
              <a:off x="1031419" y="774945"/>
              <a:ext cx="1992750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우리가 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명이니까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한 모둠은 몇 명씩인 거지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58" name="이등변 삼각형 57">
              <a:extLst>
                <a:ext uri="{FF2B5EF4-FFF2-40B4-BE49-F238E27FC236}">
                  <a16:creationId xmlns="" xmlns:a16="http://schemas.microsoft.com/office/drawing/2014/main" id="{A1D5D4A4-C68C-4A60-8F1A-77BDA270E6B9}"/>
                </a:ext>
              </a:extLst>
            </p:cNvPr>
            <p:cNvSpPr/>
            <p:nvPr/>
          </p:nvSpPr>
          <p:spPr>
            <a:xfrm flipV="1">
              <a:off x="2221491" y="1453508"/>
              <a:ext cx="90011" cy="204227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336DDD56-FE26-484B-BA4E-F850B02837D9}"/>
              </a:ext>
            </a:extLst>
          </p:cNvPr>
          <p:cNvGrpSpPr/>
          <p:nvPr/>
        </p:nvGrpSpPr>
        <p:grpSpPr>
          <a:xfrm>
            <a:off x="882776" y="2247481"/>
            <a:ext cx="2174148" cy="1147398"/>
            <a:chOff x="1109291" y="614646"/>
            <a:chExt cx="1796816" cy="1043089"/>
          </a:xfrm>
        </p:grpSpPr>
        <p:sp>
          <p:nvSpPr>
            <p:cNvPr id="87" name="모서리가 둥근 직사각형 61">
              <a:extLst>
                <a:ext uri="{FF2B5EF4-FFF2-40B4-BE49-F238E27FC236}">
                  <a16:creationId xmlns="" xmlns:a16="http://schemas.microsoft.com/office/drawing/2014/main" id="{54480C14-672B-454D-B7DE-A90B6013750B}"/>
                </a:ext>
              </a:extLst>
            </p:cNvPr>
            <p:cNvSpPr/>
            <p:nvPr/>
          </p:nvSpPr>
          <p:spPr>
            <a:xfrm>
              <a:off x="1109291" y="614646"/>
              <a:ext cx="1796816" cy="83078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BEA72648-6290-49A3-8B13-13AEBC891D2A}"/>
                </a:ext>
              </a:extLst>
            </p:cNvPr>
            <p:cNvSpPr/>
            <p:nvPr/>
          </p:nvSpPr>
          <p:spPr>
            <a:xfrm>
              <a:off x="1204344" y="766101"/>
              <a:ext cx="1646901" cy="56173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모둠으로 똑같이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나누어 피구를 </a:t>
              </a:r>
            </a:p>
            <a:p>
              <a:pPr algn="ctr"/>
              <a:r>
                <a:rPr lang="ko-KR" altLang="en-US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해 봅시다</a:t>
              </a:r>
              <a:r>
                <a:rPr lang="en-US" altLang="ko-KR" sz="1900" spc="-1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="" xmlns:a16="http://schemas.microsoft.com/office/drawing/2014/main" id="{F17054E5-8D9B-4D8D-803D-8B30A89CF0BE}"/>
                </a:ext>
              </a:extLst>
            </p:cNvPr>
            <p:cNvSpPr/>
            <p:nvPr/>
          </p:nvSpPr>
          <p:spPr>
            <a:xfrm flipV="1">
              <a:off x="2607808" y="1453508"/>
              <a:ext cx="90011" cy="204227"/>
            </a:xfrm>
            <a:prstGeom prst="triangle">
              <a:avLst/>
            </a:prstGeom>
            <a:solidFill>
              <a:srgbClr val="FF9999"/>
            </a:solidFill>
            <a:ln w="127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55129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45291</TotalTime>
  <Words>3720</Words>
  <Application>Microsoft Office PowerPoint</Application>
  <PresentationFormat>화면 슬라이드 쇼(4:3)</PresentationFormat>
  <Paragraphs>1484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8435</cp:revision>
  <cp:lastPrinted>2021-12-20T01:30:02Z</cp:lastPrinted>
  <dcterms:created xsi:type="dcterms:W3CDTF">2008-07-15T12:19:11Z</dcterms:created>
  <dcterms:modified xsi:type="dcterms:W3CDTF">2022-06-30T01:29:46Z</dcterms:modified>
</cp:coreProperties>
</file>