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348" r:id="rId12"/>
    <p:sldId id="1349" r:id="rId13"/>
    <p:sldId id="1312" r:id="rId14"/>
    <p:sldId id="1353" r:id="rId15"/>
    <p:sldId id="1359" r:id="rId16"/>
    <p:sldId id="1437" r:id="rId17"/>
    <p:sldId id="1413" r:id="rId18"/>
    <p:sldId id="1315" r:id="rId19"/>
    <p:sldId id="1316" r:id="rId20"/>
    <p:sldId id="1322" r:id="rId21"/>
    <p:sldId id="1430" r:id="rId22"/>
    <p:sldId id="1361" r:id="rId23"/>
    <p:sldId id="1441" r:id="rId24"/>
    <p:sldId id="1362" r:id="rId25"/>
    <p:sldId id="1431" r:id="rId26"/>
    <p:sldId id="1423" r:id="rId27"/>
    <p:sldId id="1432" r:id="rId28"/>
    <p:sldId id="1424" r:id="rId29"/>
    <p:sldId id="1433" r:id="rId30"/>
    <p:sldId id="1425" r:id="rId31"/>
    <p:sldId id="1438" r:id="rId32"/>
    <p:sldId id="1426" r:id="rId33"/>
    <p:sldId id="1440" r:id="rId34"/>
    <p:sldId id="1375" r:id="rId35"/>
    <p:sldId id="1435" r:id="rId36"/>
    <p:sldId id="1376" r:id="rId37"/>
    <p:sldId id="1439" r:id="rId38"/>
    <p:sldId id="1397" r:id="rId39"/>
    <p:sldId id="1436" r:id="rId40"/>
    <p:sldId id="140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F"/>
    <a:srgbClr val="FF9999"/>
    <a:srgbClr val="00A0FF"/>
    <a:srgbClr val="B7DEE8"/>
    <a:srgbClr val="0070C0"/>
    <a:srgbClr val="EFEFEF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5958" autoAdjust="0"/>
  </p:normalViewPr>
  <p:slideViewPr>
    <p:cSldViewPr>
      <p:cViewPr>
        <p:scale>
          <a:sx n="100" d="100"/>
          <a:sy n="100" d="100"/>
        </p:scale>
        <p:origin x="-600" y="-29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45.png"/><Relationship Id="rId2" Type="http://schemas.openxmlformats.org/officeDocument/2006/relationships/hyperlink" Target="https://cdata2.tsherpa.co.kr/tsherpa/MultiMedia/Flash/2020/curri/index.html?flashxmlnum=jmp1130&amp;classa=A8-C1-32-MM-MM-04-03-05-0-0-0-0&amp;classno=MM_32_04/suh_0302_02_0005/suh_0302_02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8.png"/><Relationship Id="rId4" Type="http://schemas.openxmlformats.org/officeDocument/2006/relationships/image" Target="../media/image30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8.png"/><Relationship Id="rId10" Type="http://schemas.openxmlformats.org/officeDocument/2006/relationships/image" Target="../media/image9.png"/><Relationship Id="rId4" Type="http://schemas.openxmlformats.org/officeDocument/2006/relationships/image" Target="../media/image46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649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95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읽어야 할 책은 몇 권인지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5728C51B-0B5C-4A83-AC82-3788FBDAD451}"/>
              </a:ext>
            </a:extLst>
          </p:cNvPr>
          <p:cNvGrpSpPr/>
          <p:nvPr/>
        </p:nvGrpSpPr>
        <p:grpSpPr>
          <a:xfrm>
            <a:off x="5334214" y="1302898"/>
            <a:ext cx="1764196" cy="325902"/>
            <a:chOff x="5148064" y="1193922"/>
            <a:chExt cx="1764196" cy="32590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7F3A241-83F8-434C-855E-EE3BF52E0CBD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A218FDF0-CAC1-46D3-AE17-F53ED6E5F8C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EA234E84-EFFB-438E-8FA4-2BE0895BE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11710C4-8B4C-41FF-A4D1-84A7E76DDDC1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4A493EA8-362E-43CA-9644-90BC0CC0331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B5A13548-0F91-43BF-81D7-1D6ED53FF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068EA511-1AA9-45CE-A600-0FF950E9061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65FB42AB-E549-4933-97DE-0DD80A3FF912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FB70ABF1-AE3A-48B7-BB09-20B7F7D08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55EB768-A9C2-41AB-A0EC-0963161E24F6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45÷3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C71EC534-07D1-4AD6-9EA7-1510717B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B606DE01-D0E8-4114-946C-206AC022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710D990-42B5-4B31-B03D-AE64EF110C7A}"/>
              </a:ext>
            </a:extLst>
          </p:cNvPr>
          <p:cNvGrpSpPr/>
          <p:nvPr/>
        </p:nvGrpSpPr>
        <p:grpSpPr>
          <a:xfrm>
            <a:off x="670223" y="2211804"/>
            <a:ext cx="5710311" cy="2765368"/>
            <a:chOff x="702507" y="315943"/>
            <a:chExt cx="7272700" cy="538892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CFA7822D-224C-40E7-9767-7AAD8D4A9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591"/>
            <a:stretch/>
          </p:blipFill>
          <p:spPr>
            <a:xfrm>
              <a:off x="702507" y="315943"/>
              <a:ext cx="3841446" cy="470535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75DBE39E-D6CD-4DD3-A157-8FDD1B064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0550"/>
            <a:stretch/>
          </p:blipFill>
          <p:spPr>
            <a:xfrm>
              <a:off x="4528739" y="315943"/>
              <a:ext cx="3446468" cy="470535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AB509216-F956-47BA-B3AF-C3E2EF74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960" r="15736"/>
            <a:stretch/>
          </p:blipFill>
          <p:spPr>
            <a:xfrm>
              <a:off x="702507" y="5009184"/>
              <a:ext cx="7272700" cy="69568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2023F04B-3752-48EE-9C56-FD0E01F6EFA0}"/>
              </a:ext>
            </a:extLst>
          </p:cNvPr>
          <p:cNvGrpSpPr/>
          <p:nvPr/>
        </p:nvGrpSpPr>
        <p:grpSpPr>
          <a:xfrm>
            <a:off x="3699768" y="2330825"/>
            <a:ext cx="2237286" cy="1263664"/>
            <a:chOff x="990751" y="394071"/>
            <a:chExt cx="2033896" cy="1263664"/>
          </a:xfrm>
        </p:grpSpPr>
        <p:sp>
          <p:nvSpPr>
            <p:cNvPr id="64" name="모서리가 둥근 직사각형 61">
              <a:extLst>
                <a:ext uri="{FF2B5EF4-FFF2-40B4-BE49-F238E27FC236}">
                  <a16:creationId xmlns:a16="http://schemas.microsoft.com/office/drawing/2014/main" xmlns="" id="{ECBF8E46-7188-408A-BB97-64ECA8D2F88E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E19588DB-EC8B-41E7-9271-D188B89A8BAD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달에 읽어야 할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책은 몇 권인지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xmlns="" id="{BC36377C-3A70-4A2A-8C35-FAF2EBCB0838}"/>
                </a:ext>
              </a:extLst>
            </p:cNvPr>
            <p:cNvSpPr/>
            <p:nvPr/>
          </p:nvSpPr>
          <p:spPr>
            <a:xfrm flipV="1">
              <a:off x="1386850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DC301D77-4A53-459F-BD7F-23FF3C37E403}"/>
              </a:ext>
            </a:extLst>
          </p:cNvPr>
          <p:cNvGrpSpPr/>
          <p:nvPr/>
        </p:nvGrpSpPr>
        <p:grpSpPr>
          <a:xfrm>
            <a:off x="1125069" y="2420820"/>
            <a:ext cx="2454738" cy="1173669"/>
            <a:chOff x="1085559" y="590764"/>
            <a:chExt cx="1844280" cy="1066971"/>
          </a:xfrm>
        </p:grpSpPr>
        <p:sp>
          <p:nvSpPr>
            <p:cNvPr id="74" name="모서리가 둥근 직사각형 61">
              <a:extLst>
                <a:ext uri="{FF2B5EF4-FFF2-40B4-BE49-F238E27FC236}">
                  <a16:creationId xmlns:a16="http://schemas.microsoft.com/office/drawing/2014/main" xmlns="" id="{F1529346-C1DA-4520-B180-D0B8951C65FF}"/>
                </a:ext>
              </a:extLst>
            </p:cNvPr>
            <p:cNvSpPr/>
            <p:nvPr/>
          </p:nvSpPr>
          <p:spPr>
            <a:xfrm>
              <a:off x="1085559" y="590764"/>
              <a:ext cx="1844280" cy="85466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E025AFD8-F942-4D59-BBE5-2FE1A97481F3}"/>
                </a:ext>
              </a:extLst>
            </p:cNvPr>
            <p:cNvSpPr/>
            <p:nvPr/>
          </p:nvSpPr>
          <p:spPr>
            <a:xfrm>
              <a:off x="1204344" y="686013"/>
              <a:ext cx="1646901" cy="6766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책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권을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 동안 똑같이 나누어 모두 읽을 거야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xmlns="" id="{D94C73F8-730B-41D0-8CC3-A4F43B8849BB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7A1CF65-54A7-4D2E-A4D8-73BCA62C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222865"/>
            <a:ext cx="6487351" cy="30783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E4B67A1-48EA-4B43-ABE1-847894A94C44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06F8EE5-41D2-4BC7-8132-D00C15298680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E6302CE6-C1C1-4999-B079-BD7BEAF2FFF9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F214D64E-6EFE-40DD-A635-6568AE9BD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2CE27CE0-D2CD-4402-B2F5-21552288426D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7EDE2BBB-71B9-4C6F-AC48-3893BAC6F009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2404B12A-7026-489C-81E1-74E33D5E2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87276970-0B78-49DB-AC5A-375585B1A739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28E8158C-DE75-4673-88C4-7D860C69586A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F2C5C787-3813-4ABD-899A-E2E1262F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7E7257AD-EB09-4F00-B9EC-7A3093DC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97" y="2906941"/>
            <a:ext cx="437451" cy="586184"/>
          </a:xfrm>
          <a:prstGeom prst="rect">
            <a:avLst/>
          </a:prstGeom>
        </p:spPr>
      </p:pic>
      <p:sp>
        <p:nvSpPr>
          <p:cNvPr id="133" name="TextBox 7">
            <a:extLst>
              <a:ext uri="{FF2B5EF4-FFF2-40B4-BE49-F238E27FC236}">
                <a16:creationId xmlns:a16="http://schemas.microsoft.com/office/drawing/2014/main" xmlns="" id="{AAA806B6-5342-469A-9DBF-EE34DA40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34" name="TextBox 8">
            <a:extLst>
              <a:ext uri="{FF2B5EF4-FFF2-40B4-BE49-F238E27FC236}">
                <a16:creationId xmlns:a16="http://schemas.microsoft.com/office/drawing/2014/main" xmlns="" id="{2FBFA831-C188-4DE3-AF1D-62949338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6" name="타원 75"/>
          <p:cNvSpPr/>
          <p:nvPr/>
        </p:nvSpPr>
        <p:spPr>
          <a:xfrm>
            <a:off x="1562281" y="3053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이용하여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60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3-2\app\resource\contents\lesson02\ops\2\images\2_4\2_4_03_01.svg~2_4_03_03.svg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0" name="Picture 31">
            <a:extLst>
              <a:ext uri="{FF2B5EF4-FFF2-40B4-BE49-F238E27FC236}">
                <a16:creationId xmlns:a16="http://schemas.microsoft.com/office/drawing/2014/main" xmlns="" id="{7EDE4B5E-8E5F-493F-891C-936F306B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92" y="3616056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:a16="http://schemas.microsoft.com/office/drawing/2014/main" xmlns="" id="{10A373D9-AE0B-4334-9013-9D40B2AB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92" y="4682355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1">
            <a:extLst>
              <a:ext uri="{FF2B5EF4-FFF2-40B4-BE49-F238E27FC236}">
                <a16:creationId xmlns:a16="http://schemas.microsoft.com/office/drawing/2014/main" xmlns="" id="{4460FF52-8C3E-4085-A1D1-31444A09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92" y="2546901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4ED0F0D-F0F2-418A-9C5B-A2251058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311B5235-A11E-4FF8-95FD-78639481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086A559-E0E2-4CAF-A1D9-38459209D21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읽어야 할 책은 몇 권인지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60032" y="2427566"/>
            <a:ext cx="1909597" cy="26361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FC7657B-8E86-4CE6-9192-BCBE15E2AE6A}"/>
              </a:ext>
            </a:extLst>
          </p:cNvPr>
          <p:cNvSpPr/>
          <p:nvPr/>
        </p:nvSpPr>
        <p:spPr>
          <a:xfrm>
            <a:off x="4624958" y="2438889"/>
            <a:ext cx="1161978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9F08AA8-14B1-463E-9360-32C4491E8FF7}"/>
              </a:ext>
            </a:extLst>
          </p:cNvPr>
          <p:cNvSpPr/>
          <p:nvPr/>
        </p:nvSpPr>
        <p:spPr>
          <a:xfrm>
            <a:off x="4560783" y="3510635"/>
            <a:ext cx="1791069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495FA27-8C72-49CB-B9D6-614128D55FE8}"/>
              </a:ext>
            </a:extLst>
          </p:cNvPr>
          <p:cNvSpPr/>
          <p:nvPr/>
        </p:nvSpPr>
        <p:spPr>
          <a:xfrm>
            <a:off x="4654750" y="4473113"/>
            <a:ext cx="1458640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FE222E7D-6731-4F49-A565-5C07001739F3}"/>
              </a:ext>
            </a:extLst>
          </p:cNvPr>
          <p:cNvSpPr/>
          <p:nvPr/>
        </p:nvSpPr>
        <p:spPr>
          <a:xfrm>
            <a:off x="1727684" y="2281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3-2\app\resource\contents\lesson02\ops\2\2_4_03.html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58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33FC56-C006-4DE2-A2C3-C5B365CF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60195"/>
            <a:ext cx="6542463" cy="1897393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703462F-9D73-4D13-9BFF-421D328292DF}"/>
              </a:ext>
            </a:extLst>
          </p:cNvPr>
          <p:cNvSpPr/>
          <p:nvPr/>
        </p:nvSpPr>
        <p:spPr>
          <a:xfrm>
            <a:off x="2176118" y="3718546"/>
            <a:ext cx="2390853" cy="62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r>
              <a:rPr lang="ko-KR" altLang="en-US" sz="1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89043" y="180882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읽어야 할 책은 몇 권인지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31AC2F2D-8FD3-492D-A32F-34B7DFD9F500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29433DBF-400B-4E39-8009-991231E7D02E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F7FB472F-EB5E-4FEE-861D-B5469728FE61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FC439274-E6FB-423A-B332-73B2C61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79E64EBC-93DE-4E52-BB55-622C1453DFA3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AE87AE3A-BEBC-4C63-AF42-F54245B0603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891E041B-5AD1-484D-A618-237A687D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3449F00D-46BD-498B-8126-2F68A88048FB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DC42385A-2C4F-41F6-BC74-E40C8AC4819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5D186EE-2603-43B9-99E0-4C475072F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ACEB53D4-40E3-46D5-9EC5-577F217F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52D3E469-BF33-40BF-BE7B-0C92BA5C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D154157F-351A-4E54-8FEA-8FB9C244D264}"/>
              </a:ext>
            </a:extLst>
          </p:cNvPr>
          <p:cNvSpPr/>
          <p:nvPr/>
        </p:nvSpPr>
        <p:spPr>
          <a:xfrm>
            <a:off x="2625995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6A3BBAAF-6A9F-48C6-A31C-EF7301CB168A}"/>
              </a:ext>
            </a:extLst>
          </p:cNvPr>
          <p:cNvSpPr/>
          <p:nvPr/>
        </p:nvSpPr>
        <p:spPr>
          <a:xfrm>
            <a:off x="4379400" y="3935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1">
            <a:extLst>
              <a:ext uri="{FF2B5EF4-FFF2-40B4-BE49-F238E27FC236}">
                <a16:creationId xmlns:a16="http://schemas.microsoft.com/office/drawing/2014/main" xmlns="" id="{7766202B-2407-4CB3-A130-A551222F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64" y="2881928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05E6B969-7052-48CF-B2A5-89FFC27D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E76ECCAC-57C5-4A73-A7FF-41392CD1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F5080E4-472F-40DC-9956-80AB6F3ABCC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읽어야 할 책은 몇 권인지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C80F0E18-69FE-4C58-B54A-81EBB1615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07002"/>
            <a:ext cx="437451" cy="58618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8DA5BB5-30E3-41DF-A3EF-F1C0C7503A3F}"/>
              </a:ext>
            </a:extLst>
          </p:cNvPr>
          <p:cNvGrpSpPr/>
          <p:nvPr/>
        </p:nvGrpSpPr>
        <p:grpSpPr>
          <a:xfrm>
            <a:off x="1299039" y="4257092"/>
            <a:ext cx="820289" cy="474124"/>
            <a:chOff x="-3229331" y="4869160"/>
            <a:chExt cx="992550" cy="47412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EEDAD18B-4B5D-4692-A4AC-659DFCE67168}"/>
                </a:ext>
              </a:extLst>
            </p:cNvPr>
            <p:cNvSpPr/>
            <p:nvPr/>
          </p:nvSpPr>
          <p:spPr bwMode="auto">
            <a:xfrm>
              <a:off x="-3229331" y="4967083"/>
              <a:ext cx="86368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권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xmlns="" id="{F87CF689-348E-400E-A324-8E3202FA0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94504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5A3814A9-03DD-417F-B3A3-A79870D1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49" y="4891415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951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3-2\app\resource\contents\lesson02\ops\2\images\2_4\2_4_03_04.svg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8DA5BB5-30E3-41DF-A3EF-F1C0C7503A3F}"/>
              </a:ext>
            </a:extLst>
          </p:cNvPr>
          <p:cNvGrpSpPr/>
          <p:nvPr/>
        </p:nvGrpSpPr>
        <p:grpSpPr>
          <a:xfrm>
            <a:off x="1293649" y="4725144"/>
            <a:ext cx="4538491" cy="474124"/>
            <a:chOff x="-3667834" y="4869160"/>
            <a:chExt cx="5491575" cy="47412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EEDAD18B-4B5D-4692-A4AC-659DFCE67168}"/>
                </a:ext>
              </a:extLst>
            </p:cNvPr>
            <p:cNvSpPr/>
            <p:nvPr/>
          </p:nvSpPr>
          <p:spPr bwMode="auto">
            <a:xfrm>
              <a:off x="-3667834" y="4967083"/>
              <a:ext cx="536088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 어림한 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권과 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권만큼 차이가 납니다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xmlns="" id="{F87CF689-348E-400E-A324-8E3202FA0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018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55F38C4-7F1E-42D1-AB14-0E968B74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‘15’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진입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약물이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타원 70"/>
          <p:cNvSpPr/>
          <p:nvPr/>
        </p:nvSpPr>
        <p:spPr>
          <a:xfrm>
            <a:off x="1017536" y="4745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187" y="2047183"/>
            <a:ext cx="1009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EB0F9FC-C96F-4FD7-A3C9-D5554564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7" y="1808820"/>
            <a:ext cx="6573167" cy="35680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6291686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수모형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81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3-2\app\resource\contents\lesson02\ops\2\images\2_4\2_4_04_01.svg~2_4_04_03.svg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0E5941-7749-494E-934E-5871C839433F}"/>
              </a:ext>
            </a:extLst>
          </p:cNvPr>
          <p:cNvSpPr/>
          <p:nvPr/>
        </p:nvSpPr>
        <p:spPr>
          <a:xfrm>
            <a:off x="1848805" y="2893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CA5DFF5-9FEE-493E-A06C-E087096C7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05" y="3903988"/>
            <a:ext cx="437451" cy="5861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B4A6460-B41E-4FD8-8EA1-39D853F5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24" y="5023238"/>
            <a:ext cx="437451" cy="58618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4B602FF-B51C-45C5-A4D1-77CE07A2C11D}"/>
              </a:ext>
            </a:extLst>
          </p:cNvPr>
          <p:cNvSpPr/>
          <p:nvPr/>
        </p:nvSpPr>
        <p:spPr>
          <a:xfrm>
            <a:off x="3302944" y="3642862"/>
            <a:ext cx="873012" cy="440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</a:t>
            </a:r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A0D3D6A-A39F-4B68-B21D-51AA64E2F036}"/>
              </a:ext>
            </a:extLst>
          </p:cNvPr>
          <p:cNvSpPr/>
          <p:nvPr/>
        </p:nvSpPr>
        <p:spPr>
          <a:xfrm>
            <a:off x="3310884" y="4760120"/>
            <a:ext cx="793647" cy="440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31">
            <a:extLst>
              <a:ext uri="{FF2B5EF4-FFF2-40B4-BE49-F238E27FC236}">
                <a16:creationId xmlns:a16="http://schemas.microsoft.com/office/drawing/2014/main" xmlns="" id="{3ED7DC60-B91A-4F55-AFD6-7D2F3DE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80324" y="2896465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065295A-7DFE-4370-A3FB-A0098CC30DB4}"/>
              </a:ext>
            </a:extLst>
          </p:cNvPr>
          <p:cNvSpPr/>
          <p:nvPr/>
        </p:nvSpPr>
        <p:spPr>
          <a:xfrm>
            <a:off x="6241303" y="1976620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7B87B84-D3C2-4476-AF03-646EF1494D98}"/>
              </a:ext>
            </a:extLst>
          </p:cNvPr>
          <p:cNvSpPr/>
          <p:nvPr/>
        </p:nvSpPr>
        <p:spPr>
          <a:xfrm>
            <a:off x="6221847" y="4305778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FB94C0-A137-4379-94DF-952450521071}"/>
              </a:ext>
            </a:extLst>
          </p:cNvPr>
          <p:cNvSpPr/>
          <p:nvPr/>
        </p:nvSpPr>
        <p:spPr>
          <a:xfrm>
            <a:off x="6231575" y="2413264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5D3F7B8-765B-4C9E-96E7-88A81C0E0B8E}"/>
              </a:ext>
            </a:extLst>
          </p:cNvPr>
          <p:cNvSpPr/>
          <p:nvPr/>
        </p:nvSpPr>
        <p:spPr>
          <a:xfrm>
            <a:off x="5724128" y="2413264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F91C1E6-8870-4193-9E50-385C05AE3E3D}"/>
              </a:ext>
            </a:extLst>
          </p:cNvPr>
          <p:cNvSpPr/>
          <p:nvPr/>
        </p:nvSpPr>
        <p:spPr>
          <a:xfrm>
            <a:off x="6231575" y="3375225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5EFC3E5-653D-443D-852E-77EA0EDC366C}"/>
              </a:ext>
            </a:extLst>
          </p:cNvPr>
          <p:cNvSpPr/>
          <p:nvPr/>
        </p:nvSpPr>
        <p:spPr>
          <a:xfrm>
            <a:off x="5724128" y="3375225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A64D515-37C2-4637-806F-7C66E9E6C1E0}"/>
              </a:ext>
            </a:extLst>
          </p:cNvPr>
          <p:cNvSpPr/>
          <p:nvPr/>
        </p:nvSpPr>
        <p:spPr>
          <a:xfrm>
            <a:off x="6231575" y="384327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99CDCE4-B60B-47BF-B78C-60E61C8F6F6B}"/>
              </a:ext>
            </a:extLst>
          </p:cNvPr>
          <p:cNvSpPr/>
          <p:nvPr/>
        </p:nvSpPr>
        <p:spPr>
          <a:xfrm>
            <a:off x="6231575" y="2907173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A173D86-7318-46B8-B060-55E000F19891}"/>
              </a:ext>
            </a:extLst>
          </p:cNvPr>
          <p:cNvSpPr/>
          <p:nvPr/>
        </p:nvSpPr>
        <p:spPr>
          <a:xfrm>
            <a:off x="5723650" y="2907173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469D710-B81A-48B0-9EC7-56410C677FBA}"/>
              </a:ext>
            </a:extLst>
          </p:cNvPr>
          <p:cNvSpPr/>
          <p:nvPr/>
        </p:nvSpPr>
        <p:spPr>
          <a:xfrm>
            <a:off x="5110540" y="2858179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48B41A3-89EC-4365-8FFF-AF2E90F31FF7}"/>
              </a:ext>
            </a:extLst>
          </p:cNvPr>
          <p:cNvSpPr/>
          <p:nvPr/>
        </p:nvSpPr>
        <p:spPr>
          <a:xfrm>
            <a:off x="5723332" y="3835653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C7026FA-84F0-4182-93A3-725009CB0FE5}"/>
              </a:ext>
            </a:extLst>
          </p:cNvPr>
          <p:cNvSpPr/>
          <p:nvPr/>
        </p:nvSpPr>
        <p:spPr>
          <a:xfrm>
            <a:off x="5730049" y="4305778"/>
            <a:ext cx="346921" cy="356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70067FC6-B8E1-44C5-A7A1-B1093A2A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AED721A2-DF8A-4D06-842E-E0E61CCE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B20E5941-7749-494E-934E-5871C839433F}"/>
              </a:ext>
            </a:extLst>
          </p:cNvPr>
          <p:cNvSpPr/>
          <p:nvPr/>
        </p:nvSpPr>
        <p:spPr>
          <a:xfrm>
            <a:off x="3345594" y="4159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B20E5941-7749-494E-934E-5871C839433F}"/>
              </a:ext>
            </a:extLst>
          </p:cNvPr>
          <p:cNvSpPr/>
          <p:nvPr/>
        </p:nvSpPr>
        <p:spPr>
          <a:xfrm>
            <a:off x="3357359" y="5232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위아래로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3">
            <a:extLst>
              <a:ext uri="{FF2B5EF4-FFF2-40B4-BE49-F238E27FC236}">
                <a16:creationId xmlns:a16="http://schemas.microsoft.com/office/drawing/2014/main" xmlns="" id="{0F0AA36D-616D-4F53-A552-1E7D109A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586919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F08BB2BB-6EAC-4131-8A49-BEFC5F7B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596544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1">
            <a:extLst>
              <a:ext uri="{FF2B5EF4-FFF2-40B4-BE49-F238E27FC236}">
                <a16:creationId xmlns:a16="http://schemas.microsoft.com/office/drawing/2014/main" xmlns="" id="{5A9AB5FD-FA2F-47DC-83B8-3504E41E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6426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43421C-5BB1-444C-BD44-6097B09AF6EE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수모형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1" y="1773592"/>
            <a:ext cx="32940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2113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3-2\app\resource\contents\lesson02\ops\2\images\2_1\2_1_04_02.png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67AA0EBB-1233-414E-A583-5260CB2C3166}"/>
              </a:ext>
            </a:extLst>
          </p:cNvPr>
          <p:cNvGrpSpPr/>
          <p:nvPr/>
        </p:nvGrpSpPr>
        <p:grpSpPr>
          <a:xfrm>
            <a:off x="4125613" y="3310346"/>
            <a:ext cx="1094459" cy="474124"/>
            <a:chOff x="3049216" y="4869160"/>
            <a:chExt cx="1094459" cy="47412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7F58F7F7-9666-4CC0-9EFC-A335BBC4F11A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xmlns="" id="{5F83F2D1-811F-4AE0-B1E2-864FA3BAA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6F89BC92-E534-42AD-8AD0-E5D5C70E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8C85FCA7-3EBF-4AE0-9B3E-8EF89DCA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293D04CC-D9F8-4AA4-A2F1-161274286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078" y="2348880"/>
            <a:ext cx="2048042" cy="2864026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D94FE22-761C-4C08-9F7D-488A4AC4DA57}"/>
              </a:ext>
            </a:extLst>
          </p:cNvPr>
          <p:cNvSpPr/>
          <p:nvPr/>
        </p:nvSpPr>
        <p:spPr>
          <a:xfrm>
            <a:off x="2787647" y="2649721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712B8FE-5EBC-403C-A267-03CC59CF410C}"/>
              </a:ext>
            </a:extLst>
          </p:cNvPr>
          <p:cNvSpPr/>
          <p:nvPr/>
        </p:nvSpPr>
        <p:spPr>
          <a:xfrm>
            <a:off x="2377772" y="2653571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D0EEFD8-B7D3-4574-B8C4-39A0AA8357EC}"/>
              </a:ext>
            </a:extLst>
          </p:cNvPr>
          <p:cNvSpPr/>
          <p:nvPr/>
        </p:nvSpPr>
        <p:spPr>
          <a:xfrm>
            <a:off x="2795961" y="343805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0E7E2EE-187A-4C2E-8035-BE46E80A501D}"/>
              </a:ext>
            </a:extLst>
          </p:cNvPr>
          <p:cNvSpPr/>
          <p:nvPr/>
        </p:nvSpPr>
        <p:spPr>
          <a:xfrm>
            <a:off x="2382220" y="343805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26630EF-082E-4A51-9019-F30AC1F6FA41}"/>
              </a:ext>
            </a:extLst>
          </p:cNvPr>
          <p:cNvSpPr/>
          <p:nvPr/>
        </p:nvSpPr>
        <p:spPr>
          <a:xfrm>
            <a:off x="2787647" y="3836396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220D3AB-2A1F-4C91-ADBD-8514A4AE602D}"/>
              </a:ext>
            </a:extLst>
          </p:cNvPr>
          <p:cNvSpPr/>
          <p:nvPr/>
        </p:nvSpPr>
        <p:spPr>
          <a:xfrm>
            <a:off x="2795961" y="3079333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702B358-7555-43F9-AD6E-985335972CA4}"/>
              </a:ext>
            </a:extLst>
          </p:cNvPr>
          <p:cNvSpPr/>
          <p:nvPr/>
        </p:nvSpPr>
        <p:spPr>
          <a:xfrm>
            <a:off x="2391845" y="3079333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8BED081-5BB0-4D6F-A3E0-78E04D75CD12}"/>
              </a:ext>
            </a:extLst>
          </p:cNvPr>
          <p:cNvSpPr/>
          <p:nvPr/>
        </p:nvSpPr>
        <p:spPr>
          <a:xfrm>
            <a:off x="1861983" y="3062326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444F56B-8582-4B62-ADF7-8CD2AFAD3AB6}"/>
              </a:ext>
            </a:extLst>
          </p:cNvPr>
          <p:cNvSpPr/>
          <p:nvPr/>
        </p:nvSpPr>
        <p:spPr>
          <a:xfrm>
            <a:off x="2787647" y="4204967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0DB9F08-A7C1-400F-BF23-3CD5A8AB5FC4}"/>
              </a:ext>
            </a:extLst>
          </p:cNvPr>
          <p:cNvSpPr/>
          <p:nvPr/>
        </p:nvSpPr>
        <p:spPr>
          <a:xfrm>
            <a:off x="2787647" y="4581608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0E7E2EE-187A-4C2E-8035-BE46E80A501D}"/>
              </a:ext>
            </a:extLst>
          </p:cNvPr>
          <p:cNvSpPr/>
          <p:nvPr/>
        </p:nvSpPr>
        <p:spPr>
          <a:xfrm>
            <a:off x="2382193" y="3836396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0E7E2EE-187A-4C2E-8035-BE46E80A501D}"/>
              </a:ext>
            </a:extLst>
          </p:cNvPr>
          <p:cNvSpPr/>
          <p:nvPr/>
        </p:nvSpPr>
        <p:spPr>
          <a:xfrm>
            <a:off x="2386180" y="4204967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7E889A9-F6C2-4A8D-B2CE-E370E1BDF31A}"/>
              </a:ext>
            </a:extLst>
          </p:cNvPr>
          <p:cNvSpPr txBox="1"/>
          <p:nvPr/>
        </p:nvSpPr>
        <p:spPr>
          <a:xfrm>
            <a:off x="4218189" y="172716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1151620" y="1746028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28F210E-C654-49DC-B199-203EAD7F332B}"/>
              </a:ext>
            </a:extLst>
          </p:cNvPr>
          <p:cNvSpPr/>
          <p:nvPr/>
        </p:nvSpPr>
        <p:spPr bwMode="auto">
          <a:xfrm>
            <a:off x="2067037" y="1754548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15927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6FB03E9-0C1B-4050-AD40-1114F01D6308}"/>
              </a:ext>
            </a:extLst>
          </p:cNvPr>
          <p:cNvSpPr/>
          <p:nvPr/>
        </p:nvSpPr>
        <p:spPr bwMode="auto">
          <a:xfrm>
            <a:off x="5124518" y="1754548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15927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1B1A030-592D-4127-8855-A6262AE4EDA9}"/>
              </a:ext>
            </a:extLst>
          </p:cNvPr>
          <p:cNvSpPr/>
          <p:nvPr/>
        </p:nvSpPr>
        <p:spPr bwMode="auto">
          <a:xfrm>
            <a:off x="1895089" y="2568307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06" y="24065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C012269-0CED-4024-8127-9A8A3D468F28}"/>
              </a:ext>
            </a:extLst>
          </p:cNvPr>
          <p:cNvGrpSpPr/>
          <p:nvPr/>
        </p:nvGrpSpPr>
        <p:grpSpPr>
          <a:xfrm>
            <a:off x="1701003" y="2973267"/>
            <a:ext cx="1168459" cy="496863"/>
            <a:chOff x="2905125" y="2843212"/>
            <a:chExt cx="3333750" cy="117157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470019D5-474E-4DCF-A3E1-6ADD9DB4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F881FBC-794F-4F24-9025-DD9E254012D9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DDC070-33ED-47D4-B4B9-A2796A4B3D0B}"/>
              </a:ext>
            </a:extLst>
          </p:cNvPr>
          <p:cNvSpPr txBox="1"/>
          <p:nvPr/>
        </p:nvSpPr>
        <p:spPr>
          <a:xfrm>
            <a:off x="1895089" y="3045275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038E386-90C9-408F-8D33-7071836A0ABD}"/>
              </a:ext>
            </a:extLst>
          </p:cNvPr>
          <p:cNvSpPr txBox="1"/>
          <p:nvPr/>
        </p:nvSpPr>
        <p:spPr>
          <a:xfrm>
            <a:off x="2315585" y="3045275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B633A-B324-47DD-BC88-634E36AA5D60}"/>
              </a:ext>
            </a:extLst>
          </p:cNvPr>
          <p:cNvSpPr txBox="1"/>
          <p:nvPr/>
        </p:nvSpPr>
        <p:spPr>
          <a:xfrm>
            <a:off x="1311962" y="3045275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04AC3331-9FBB-43B3-8CB1-02B65839876B}"/>
              </a:ext>
            </a:extLst>
          </p:cNvPr>
          <p:cNvGrpSpPr/>
          <p:nvPr/>
        </p:nvGrpSpPr>
        <p:grpSpPr>
          <a:xfrm>
            <a:off x="4718219" y="2973267"/>
            <a:ext cx="1168459" cy="496863"/>
            <a:chOff x="2905125" y="2843212"/>
            <a:chExt cx="3333750" cy="117157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68AF0A05-2BAD-4318-B81D-967B9321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56D52F3-DE94-4142-BF80-8482CBDC399A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4912305" y="3045275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5332801" y="3045275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1034E4D-215A-4110-A48B-DEE6FA4D5D29}"/>
              </a:ext>
            </a:extLst>
          </p:cNvPr>
          <p:cNvSpPr txBox="1"/>
          <p:nvPr/>
        </p:nvSpPr>
        <p:spPr>
          <a:xfrm>
            <a:off x="4329178" y="3045275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0B9EAAF-8FA0-4C0A-9DD7-D92C04A8ECCE}"/>
              </a:ext>
            </a:extLst>
          </p:cNvPr>
          <p:cNvSpPr/>
          <p:nvPr/>
        </p:nvSpPr>
        <p:spPr bwMode="auto">
          <a:xfrm>
            <a:off x="4909525" y="2568307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2    4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72B6B85C-63C0-4041-9338-51177A9F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42" y="24065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FC40824B-4BCC-455A-9FBC-E2C59BF2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1DE7A237-3ADB-4564-AA2F-6D518009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6202639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5204963" y="4977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752252" y="3861048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4919706" y="345577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5340202" y="345577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1719861" y="3881599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1887315" y="347632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2307811" y="347632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1088905" y="3663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4060321" y="371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4927529" y="390327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5348025" y="390327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1895138" y="3923828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2315634" y="3923828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4927529" y="428828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5348025" y="428828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1895138" y="4308840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2315634" y="4308840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752020" y="4695132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1727684" y="4715683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5347793" y="4737361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2323457" y="47579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7E889A9-F6C2-4A8D-B2CE-E370E1BDF31A}"/>
              </a:ext>
            </a:extLst>
          </p:cNvPr>
          <p:cNvSpPr txBox="1"/>
          <p:nvPr/>
        </p:nvSpPr>
        <p:spPr>
          <a:xfrm>
            <a:off x="4218189" y="269927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1151620" y="271813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28F210E-C654-49DC-B199-203EAD7F332B}"/>
              </a:ext>
            </a:extLst>
          </p:cNvPr>
          <p:cNvSpPr/>
          <p:nvPr/>
        </p:nvSpPr>
        <p:spPr bwMode="auto">
          <a:xfrm>
            <a:off x="2067037" y="272665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6FB03E9-0C1B-4050-AD40-1114F01D6308}"/>
              </a:ext>
            </a:extLst>
          </p:cNvPr>
          <p:cNvSpPr/>
          <p:nvPr/>
        </p:nvSpPr>
        <p:spPr bwMode="auto">
          <a:xfrm>
            <a:off x="5124518" y="272665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1B1A030-592D-4127-8855-A6262AE4EDA9}"/>
              </a:ext>
            </a:extLst>
          </p:cNvPr>
          <p:cNvSpPr/>
          <p:nvPr/>
        </p:nvSpPr>
        <p:spPr bwMode="auto">
          <a:xfrm>
            <a:off x="1895089" y="354041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06" y="3378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C012269-0CED-4024-8127-9A8A3D468F28}"/>
              </a:ext>
            </a:extLst>
          </p:cNvPr>
          <p:cNvGrpSpPr/>
          <p:nvPr/>
        </p:nvGrpSpPr>
        <p:grpSpPr>
          <a:xfrm>
            <a:off x="1701003" y="3945375"/>
            <a:ext cx="1168459" cy="496863"/>
            <a:chOff x="2905125" y="2843212"/>
            <a:chExt cx="3333750" cy="117157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470019D5-474E-4DCF-A3E1-6ADD9DB4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F881FBC-794F-4F24-9025-DD9E254012D9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DDC070-33ED-47D4-B4B9-A2796A4B3D0B}"/>
              </a:ext>
            </a:extLst>
          </p:cNvPr>
          <p:cNvSpPr txBox="1"/>
          <p:nvPr/>
        </p:nvSpPr>
        <p:spPr>
          <a:xfrm>
            <a:off x="1895089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038E386-90C9-408F-8D33-7071836A0ABD}"/>
              </a:ext>
            </a:extLst>
          </p:cNvPr>
          <p:cNvSpPr txBox="1"/>
          <p:nvPr/>
        </p:nvSpPr>
        <p:spPr>
          <a:xfrm>
            <a:off x="2315585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B633A-B324-47DD-BC88-634E36AA5D60}"/>
              </a:ext>
            </a:extLst>
          </p:cNvPr>
          <p:cNvSpPr txBox="1"/>
          <p:nvPr/>
        </p:nvSpPr>
        <p:spPr>
          <a:xfrm>
            <a:off x="1311962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04AC3331-9FBB-43B3-8CB1-02B65839876B}"/>
              </a:ext>
            </a:extLst>
          </p:cNvPr>
          <p:cNvGrpSpPr/>
          <p:nvPr/>
        </p:nvGrpSpPr>
        <p:grpSpPr>
          <a:xfrm>
            <a:off x="4718219" y="3945375"/>
            <a:ext cx="1168459" cy="496863"/>
            <a:chOff x="2905125" y="2843212"/>
            <a:chExt cx="3333750" cy="117157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68AF0A05-2BAD-4318-B81D-967B9321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56D52F3-DE94-4142-BF80-8482CBDC399A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55CEF7B-0D40-4E24-8D14-8894F41C8A24}"/>
              </a:ext>
            </a:extLst>
          </p:cNvPr>
          <p:cNvSpPr txBox="1"/>
          <p:nvPr/>
        </p:nvSpPr>
        <p:spPr>
          <a:xfrm>
            <a:off x="4912305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F5D51DC-7C8D-470F-97E3-B9024C2049CF}"/>
              </a:ext>
            </a:extLst>
          </p:cNvPr>
          <p:cNvSpPr txBox="1"/>
          <p:nvPr/>
        </p:nvSpPr>
        <p:spPr>
          <a:xfrm>
            <a:off x="5332801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1034E4D-215A-4110-A48B-DEE6FA4D5D29}"/>
              </a:ext>
            </a:extLst>
          </p:cNvPr>
          <p:cNvSpPr txBox="1"/>
          <p:nvPr/>
        </p:nvSpPr>
        <p:spPr>
          <a:xfrm>
            <a:off x="4329178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0B9EAAF-8FA0-4C0A-9DD7-D92C04A8ECCE}"/>
              </a:ext>
            </a:extLst>
          </p:cNvPr>
          <p:cNvSpPr/>
          <p:nvPr/>
        </p:nvSpPr>
        <p:spPr bwMode="auto">
          <a:xfrm>
            <a:off x="4909525" y="354041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2    4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72B6B85C-63C0-4041-9338-51177A9F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42" y="3378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FC40824B-4BCC-455A-9FBC-E2C59BF2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1DE7A237-3ADB-4564-AA2F-6D518009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7002726-8336-42DA-9689-F50D0484FAA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267956B-0901-499D-8AED-5CA641C87A2B}"/>
              </a:ext>
            </a:extLst>
          </p:cNvPr>
          <p:cNvGrpSpPr/>
          <p:nvPr/>
        </p:nvGrpSpPr>
        <p:grpSpPr>
          <a:xfrm>
            <a:off x="211371" y="2222866"/>
            <a:ext cx="6667165" cy="3014498"/>
            <a:chOff x="211371" y="2222866"/>
            <a:chExt cx="6667165" cy="301449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7D217F1D-E4D7-44D7-AFE7-BA196101F9F7}"/>
                </a:ext>
              </a:extLst>
            </p:cNvPr>
            <p:cNvSpPr/>
            <p:nvPr/>
          </p:nvSpPr>
          <p:spPr>
            <a:xfrm>
              <a:off x="211371" y="2384884"/>
              <a:ext cx="6667165" cy="2664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xmlns="" id="{D02E9410-8F22-45B3-9EFE-A6357807FF8C}"/>
                </a:ext>
              </a:extLst>
            </p:cNvPr>
            <p:cNvSpPr/>
            <p:nvPr/>
          </p:nvSpPr>
          <p:spPr>
            <a:xfrm>
              <a:off x="431540" y="22228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09248"/>
              </p:ext>
            </p:extLst>
          </p:nvPr>
        </p:nvGraphicFramePr>
        <p:xfrm>
          <a:off x="1463726" y="270892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0" name="원호 69"/>
          <p:cNvSpPr/>
          <p:nvPr/>
        </p:nvSpPr>
        <p:spPr bwMode="auto">
          <a:xfrm rot="4173300">
            <a:off x="1427511" y="29766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40330"/>
              </p:ext>
            </p:extLst>
          </p:nvPr>
        </p:nvGraphicFramePr>
        <p:xfrm>
          <a:off x="4044652" y="271161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4008437" y="297931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7E889A9-F6C2-4A8D-B2CE-E370E1BDF31A}"/>
              </a:ext>
            </a:extLst>
          </p:cNvPr>
          <p:cNvSpPr txBox="1"/>
          <p:nvPr/>
        </p:nvSpPr>
        <p:spPr>
          <a:xfrm>
            <a:off x="4218189" y="172716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1151620" y="1746028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28F210E-C654-49DC-B199-203EAD7F332B}"/>
              </a:ext>
            </a:extLst>
          </p:cNvPr>
          <p:cNvSpPr/>
          <p:nvPr/>
        </p:nvSpPr>
        <p:spPr bwMode="auto">
          <a:xfrm>
            <a:off x="2067037" y="1754548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15927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A6FB03E9-0C1B-4050-AD40-1114F01D6308}"/>
              </a:ext>
            </a:extLst>
          </p:cNvPr>
          <p:cNvSpPr/>
          <p:nvPr/>
        </p:nvSpPr>
        <p:spPr bwMode="auto">
          <a:xfrm>
            <a:off x="5124518" y="1754548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15927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7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4EC558F6-7204-4620-8A67-3190075B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xmlns="" id="{06C51FD2-FA0D-46E3-9771-E7834730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xmlns="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28" y="3150818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51995"/>
              </p:ext>
            </p:extLst>
          </p:nvPr>
        </p:nvGraphicFramePr>
        <p:xfrm>
          <a:off x="476968" y="245689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4" name="원호 73"/>
          <p:cNvSpPr/>
          <p:nvPr/>
        </p:nvSpPr>
        <p:spPr bwMode="auto">
          <a:xfrm rot="4173300">
            <a:off x="421703" y="307601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846487" y="353558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····3×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2192"/>
              </p:ext>
            </p:extLst>
          </p:nvPr>
        </p:nvGraphicFramePr>
        <p:xfrm>
          <a:off x="2948892" y="2458901"/>
          <a:ext cx="1403304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7" name="원호 76"/>
          <p:cNvSpPr/>
          <p:nvPr/>
        </p:nvSpPr>
        <p:spPr bwMode="auto">
          <a:xfrm rot="4173300">
            <a:off x="2891992" y="307601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338351" y="425910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····3×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63182"/>
              </p:ext>
            </p:extLst>
          </p:nvPr>
        </p:nvGraphicFramePr>
        <p:xfrm>
          <a:off x="5054835" y="2782937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1" name="Picture 31">
            <a:extLst>
              <a:ext uri="{FF2B5EF4-FFF2-40B4-BE49-F238E27FC236}">
                <a16:creationId xmlns:a16="http://schemas.microsoft.com/office/drawing/2014/main" xmlns="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36" y="3128761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sp>
        <p:nvSpPr>
          <p:cNvPr id="82" name="원호 81"/>
          <p:cNvSpPr/>
          <p:nvPr/>
        </p:nvSpPr>
        <p:spPr bwMode="auto">
          <a:xfrm rot="4173300">
            <a:off x="5003737" y="30470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412925" y="2836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68379" y="282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3" y="31474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763C691A-A158-473C-868E-8643326A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051978BB-8BED-43CE-B13E-4241DE50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8630810A-D332-44B6-AF5B-53F1FE75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66423013-8DA9-4172-B01D-928C84F1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87115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읽어야 할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달에 읽어야 할 책은 몇 권인지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달에 읽어야 할 책은 몇 권인지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45÷3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0">
            <a:extLst>
              <a:ext uri="{FF2B5EF4-FFF2-40B4-BE49-F238E27FC236}">
                <a16:creationId xmlns:a16="http://schemas.microsoft.com/office/drawing/2014/main" xmlns="" id="{0C92465D-E884-4481-BA49-140DEAD8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622" y="2542284"/>
            <a:ext cx="3662680" cy="126898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:a16="http://schemas.microsoft.com/office/drawing/2014/main" xmlns="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90" y="3003580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B6E6EB7-12DE-4B48-B1A3-6B5721455546}"/>
              </a:ext>
            </a:extLst>
          </p:cNvPr>
          <p:cNvSpPr/>
          <p:nvPr/>
        </p:nvSpPr>
        <p:spPr bwMode="auto">
          <a:xfrm>
            <a:off x="2772596" y="4215998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÷2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894769BA-AD2B-4D54-9E64-B149DEF532D6}"/>
              </a:ext>
            </a:extLst>
          </p:cNvPr>
          <p:cNvGrpSpPr/>
          <p:nvPr/>
        </p:nvGrpSpPr>
        <p:grpSpPr>
          <a:xfrm>
            <a:off x="3795125" y="4043563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9FB57CC6-9CCF-4332-B66E-95609C1E9CC1}"/>
              </a:ext>
            </a:extLst>
          </p:cNvPr>
          <p:cNvGrpSpPr/>
          <p:nvPr/>
        </p:nvGrpSpPr>
        <p:grpSpPr>
          <a:xfrm>
            <a:off x="2549974" y="4043563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DC8725D3-95A7-4A37-B24E-C1567D52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D309EF37-54B5-428E-9188-4C81E909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17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\66.jpg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0">
            <a:extLst>
              <a:ext uri="{FF2B5EF4-FFF2-40B4-BE49-F238E27FC236}">
                <a16:creationId xmlns:a16="http://schemas.microsoft.com/office/drawing/2014/main" xmlns="" id="{0C92465D-E884-4481-BA49-140DEAD8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622" y="2542284"/>
            <a:ext cx="3662680" cy="12689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31">
            <a:extLst>
              <a:ext uri="{FF2B5EF4-FFF2-40B4-BE49-F238E27FC236}">
                <a16:creationId xmlns:a16="http://schemas.microsoft.com/office/drawing/2014/main" xmlns="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90" y="3003580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B6E6EB7-12DE-4B48-B1A3-6B5721455546}"/>
              </a:ext>
            </a:extLst>
          </p:cNvPr>
          <p:cNvSpPr/>
          <p:nvPr/>
        </p:nvSpPr>
        <p:spPr bwMode="auto">
          <a:xfrm>
            <a:off x="2772596" y="3927966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÷2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894769BA-AD2B-4D54-9E64-B149DEF532D6}"/>
              </a:ext>
            </a:extLst>
          </p:cNvPr>
          <p:cNvGrpSpPr/>
          <p:nvPr/>
        </p:nvGrpSpPr>
        <p:grpSpPr>
          <a:xfrm>
            <a:off x="3795125" y="3755531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9FB57CC6-9CCF-4332-B66E-95609C1E9CC1}"/>
              </a:ext>
            </a:extLst>
          </p:cNvPr>
          <p:cNvGrpSpPr/>
          <p:nvPr/>
        </p:nvGrpSpPr>
        <p:grpSpPr>
          <a:xfrm>
            <a:off x="2549974" y="3755531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DC8725D3-95A7-4A37-B24E-C1567D52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D309EF37-54B5-428E-9188-4C81E909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6455273-9BF1-4A4C-B200-908B9B1F8EF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18142EA-73FA-41BD-AAB9-26F43038A834}"/>
              </a:ext>
            </a:extLst>
          </p:cNvPr>
          <p:cNvGrpSpPr/>
          <p:nvPr/>
        </p:nvGrpSpPr>
        <p:grpSpPr>
          <a:xfrm>
            <a:off x="211371" y="3661946"/>
            <a:ext cx="6667165" cy="1575418"/>
            <a:chOff x="211371" y="3661946"/>
            <a:chExt cx="6667165" cy="157541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34DFA0D5-55DC-4445-9826-2EC492FE79EA}"/>
                </a:ext>
              </a:extLst>
            </p:cNvPr>
            <p:cNvSpPr/>
            <p:nvPr/>
          </p:nvSpPr>
          <p:spPr>
            <a:xfrm>
              <a:off x="211371" y="3780273"/>
              <a:ext cx="6667165" cy="12689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A6653EC5-CF97-4C2A-8F04-8CB4854FF12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xmlns="" id="{61DB2C2F-B9F6-43FE-9358-67AFB06CBA83}"/>
                </a:ext>
              </a:extLst>
            </p:cNvPr>
            <p:cNvSpPr txBox="1"/>
            <p:nvPr/>
          </p:nvSpPr>
          <p:spPr>
            <a:xfrm>
              <a:off x="486456" y="3991944"/>
              <a:ext cx="611088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둘로 똑같이 나누려면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나눈 뒤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개로 바꾸어야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둘로 똑같이 나누면 한 묶음에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34÷2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47BF0A2F-DD1F-4B76-95D7-C0EE8B4D2854}"/>
                </a:ext>
              </a:extLst>
            </p:cNvPr>
            <p:cNvSpPr/>
            <p:nvPr/>
          </p:nvSpPr>
          <p:spPr>
            <a:xfrm>
              <a:off x="431540" y="36619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47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D9CFD3E-E1F5-4D31-9F31-3662AF9F0515}"/>
              </a:ext>
            </a:extLst>
          </p:cNvPr>
          <p:cNvSpPr txBox="1"/>
          <p:nvPr/>
        </p:nvSpPr>
        <p:spPr>
          <a:xfrm>
            <a:off x="4218189" y="2007683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DAB473-5A1D-4621-BECF-32BAD98E0A01}"/>
              </a:ext>
            </a:extLst>
          </p:cNvPr>
          <p:cNvSpPr txBox="1"/>
          <p:nvPr/>
        </p:nvSpPr>
        <p:spPr>
          <a:xfrm>
            <a:off x="1151620" y="2026549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31E67D7-F323-436F-8B31-0B75A076D559}"/>
              </a:ext>
            </a:extLst>
          </p:cNvPr>
          <p:cNvSpPr/>
          <p:nvPr/>
        </p:nvSpPr>
        <p:spPr bwMode="auto">
          <a:xfrm>
            <a:off x="2067037" y="2035069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B77B2D01-97F7-4D2C-8B4D-312B15A7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1873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29FBB76-F17C-4B39-AD7D-D018944368F3}"/>
              </a:ext>
            </a:extLst>
          </p:cNvPr>
          <p:cNvSpPr/>
          <p:nvPr/>
        </p:nvSpPr>
        <p:spPr bwMode="auto">
          <a:xfrm>
            <a:off x="5124518" y="2035069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0B482EEB-4987-41D7-A925-CE9D1056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1873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직사각형 21">
            <a:extLst>
              <a:ext uri="{FF2B5EF4-FFF2-40B4-BE49-F238E27FC236}">
                <a16:creationId xmlns:a16="http://schemas.microsoft.com/office/drawing/2014/main" xmlns="" id="{7C835279-51E4-4B46-88F2-6FBA1ACB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9">
            <a:extLst>
              <a:ext uri="{FF2B5EF4-FFF2-40B4-BE49-F238E27FC236}">
                <a16:creationId xmlns:a16="http://schemas.microsoft.com/office/drawing/2014/main" xmlns="" id="{518B006D-1BC2-42B6-95B9-A75F0873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0350"/>
              </p:ext>
            </p:extLst>
          </p:nvPr>
        </p:nvGraphicFramePr>
        <p:xfrm>
          <a:off x="1207375" y="2630612"/>
          <a:ext cx="1403304" cy="27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2" name="원호 121"/>
          <p:cNvSpPr/>
          <p:nvPr/>
        </p:nvSpPr>
        <p:spPr bwMode="auto">
          <a:xfrm rot="4173300">
            <a:off x="1171160" y="297636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1685985" y="2647855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16" y="25086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24123"/>
              </p:ext>
            </p:extLst>
          </p:nvPr>
        </p:nvGraphicFramePr>
        <p:xfrm>
          <a:off x="3890424" y="2594608"/>
          <a:ext cx="1403304" cy="27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1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6" name="원호 145"/>
          <p:cNvSpPr/>
          <p:nvPr/>
        </p:nvSpPr>
        <p:spPr bwMode="auto">
          <a:xfrm rot="4173300">
            <a:off x="3854209" y="294605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4369034" y="2617546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65" y="2478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1295400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6417681" y="5133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346104" y="5275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967517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D9CFD3E-E1F5-4D31-9F31-3662AF9F0515}"/>
              </a:ext>
            </a:extLst>
          </p:cNvPr>
          <p:cNvSpPr txBox="1"/>
          <p:nvPr/>
        </p:nvSpPr>
        <p:spPr>
          <a:xfrm>
            <a:off x="4218189" y="2007683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DAB473-5A1D-4621-BECF-32BAD98E0A01}"/>
              </a:ext>
            </a:extLst>
          </p:cNvPr>
          <p:cNvSpPr txBox="1"/>
          <p:nvPr/>
        </p:nvSpPr>
        <p:spPr>
          <a:xfrm>
            <a:off x="1151620" y="2026549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31E67D7-F323-436F-8B31-0B75A076D559}"/>
              </a:ext>
            </a:extLst>
          </p:cNvPr>
          <p:cNvSpPr/>
          <p:nvPr/>
        </p:nvSpPr>
        <p:spPr bwMode="auto">
          <a:xfrm>
            <a:off x="2067037" y="2035069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B77B2D01-97F7-4D2C-8B4D-312B15A7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1873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29FBB76-F17C-4B39-AD7D-D018944368F3}"/>
              </a:ext>
            </a:extLst>
          </p:cNvPr>
          <p:cNvSpPr/>
          <p:nvPr/>
        </p:nvSpPr>
        <p:spPr bwMode="auto">
          <a:xfrm>
            <a:off x="5124518" y="2035069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0B482EEB-4987-41D7-A925-CE9D1056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1873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직사각형 21">
            <a:extLst>
              <a:ext uri="{FF2B5EF4-FFF2-40B4-BE49-F238E27FC236}">
                <a16:creationId xmlns:a16="http://schemas.microsoft.com/office/drawing/2014/main" xmlns="" id="{7C835279-51E4-4B46-88F2-6FBA1ACB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9">
            <a:extLst>
              <a:ext uri="{FF2B5EF4-FFF2-40B4-BE49-F238E27FC236}">
                <a16:creationId xmlns:a16="http://schemas.microsoft.com/office/drawing/2014/main" xmlns="" id="{518B006D-1BC2-42B6-95B9-A75F0873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59600"/>
              </p:ext>
            </p:extLst>
          </p:nvPr>
        </p:nvGraphicFramePr>
        <p:xfrm>
          <a:off x="1207375" y="2589242"/>
          <a:ext cx="1403304" cy="290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2" name="원호 121"/>
          <p:cNvSpPr/>
          <p:nvPr/>
        </p:nvSpPr>
        <p:spPr bwMode="auto">
          <a:xfrm rot="4173300">
            <a:off x="1171160" y="297636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1685985" y="2647855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16" y="25086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66050"/>
              </p:ext>
            </p:extLst>
          </p:nvPr>
        </p:nvGraphicFramePr>
        <p:xfrm>
          <a:off x="3890424" y="2558933"/>
          <a:ext cx="1403304" cy="290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6" name="원호 145"/>
          <p:cNvSpPr/>
          <p:nvPr/>
        </p:nvSpPr>
        <p:spPr bwMode="auto">
          <a:xfrm rot="4173300">
            <a:off x="3854209" y="294605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4369034" y="2617546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65" y="2478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6455273-9BF1-4A4C-B200-908B9B1F8EF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D18142EA-73FA-41BD-AAB9-26F43038A834}"/>
              </a:ext>
            </a:extLst>
          </p:cNvPr>
          <p:cNvGrpSpPr/>
          <p:nvPr/>
        </p:nvGrpSpPr>
        <p:grpSpPr>
          <a:xfrm>
            <a:off x="211371" y="2204433"/>
            <a:ext cx="6667165" cy="3032931"/>
            <a:chOff x="211371" y="2204433"/>
            <a:chExt cx="6667165" cy="303293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4DFA0D5-55DC-4445-9826-2EC492FE79EA}"/>
                </a:ext>
              </a:extLst>
            </p:cNvPr>
            <p:cNvSpPr/>
            <p:nvPr/>
          </p:nvSpPr>
          <p:spPr>
            <a:xfrm>
              <a:off x="211371" y="2366451"/>
              <a:ext cx="6667165" cy="26828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A6653EC5-CF97-4C2A-8F04-8CB4854FF12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47BF0A2F-DD1F-4B76-95D7-C0EE8B4D2854}"/>
                </a:ext>
              </a:extLst>
            </p:cNvPr>
            <p:cNvSpPr/>
            <p:nvPr/>
          </p:nvSpPr>
          <p:spPr>
            <a:xfrm>
              <a:off x="431540" y="220443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66247"/>
              </p:ext>
            </p:extLst>
          </p:nvPr>
        </p:nvGraphicFramePr>
        <p:xfrm>
          <a:off x="1582567" y="2496581"/>
          <a:ext cx="1403304" cy="24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2" name="원호 61"/>
          <p:cNvSpPr/>
          <p:nvPr/>
        </p:nvSpPr>
        <p:spPr bwMode="auto">
          <a:xfrm rot="4173300">
            <a:off x="1546352" y="279809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14994"/>
              </p:ext>
            </p:extLst>
          </p:nvPr>
        </p:nvGraphicFramePr>
        <p:xfrm>
          <a:off x="3890424" y="2487445"/>
          <a:ext cx="1403304" cy="24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0" name="원호 69"/>
          <p:cNvSpPr/>
          <p:nvPr/>
        </p:nvSpPr>
        <p:spPr bwMode="auto">
          <a:xfrm rot="4173300">
            <a:off x="3854209" y="278895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88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2485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7570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E637F095-7266-49C3-AA81-19CA589DA528}"/>
              </a:ext>
            </a:extLst>
          </p:cNvPr>
          <p:cNvGrpSpPr/>
          <p:nvPr/>
        </p:nvGrpSpPr>
        <p:grpSpPr>
          <a:xfrm>
            <a:off x="3015591" y="3068960"/>
            <a:ext cx="1708854" cy="537565"/>
            <a:chOff x="4358664" y="1660849"/>
            <a:chExt cx="170885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91÷7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59DADE2-5638-4872-96B2-308060A3842C}"/>
              </a:ext>
            </a:extLst>
          </p:cNvPr>
          <p:cNvGrpSpPr/>
          <p:nvPr/>
        </p:nvGrpSpPr>
        <p:grpSpPr>
          <a:xfrm>
            <a:off x="3022484" y="3584732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01DB87-2107-4819-97E5-70E82CC29222}"/>
              </a:ext>
            </a:extLst>
          </p:cNvPr>
          <p:cNvSpPr txBox="1"/>
          <p:nvPr/>
        </p:nvSpPr>
        <p:spPr>
          <a:xfrm>
            <a:off x="3550874" y="3767098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3707686-9308-4FAA-9943-CF8FFF6E596A}"/>
              </a:ext>
            </a:extLst>
          </p:cNvPr>
          <p:cNvSpPr/>
          <p:nvPr/>
        </p:nvSpPr>
        <p:spPr>
          <a:xfrm>
            <a:off x="2255407" y="3181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2C50C7E3-D791-4215-81EE-5971AEFE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A12EFEE5-F9E6-4B8A-B7B1-B1DED5A0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6" name="Picture 40">
            <a:extLst>
              <a:ext uri="{FF2B5EF4-FFF2-40B4-BE49-F238E27FC236}">
                <a16:creationId xmlns:a16="http://schemas.microsoft.com/office/drawing/2014/main" xmlns="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xmlns="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14346"/>
            <a:ext cx="209096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22053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5937166" y="1932740"/>
            <a:ext cx="77852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2C50C7E3-D791-4215-81EE-5971AEFE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A12EFEE5-F9E6-4B8A-B7B1-B1DED5A0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8E2266-7480-49C7-8603-3AE1A3F6EBE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BD17D9C1-9FB7-4943-827E-05FE1D7D07A2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DBDDCB53-EAB2-49D9-8336-994BA83F6FF7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01A71EE6-2932-455E-8678-F5C32BB6AB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ACE32E71-520A-4154-93FC-B194FBFC2168}"/>
                </a:ext>
              </a:extLst>
            </p:cNvPr>
            <p:cNvSpPr txBox="1"/>
            <p:nvPr/>
          </p:nvSpPr>
          <p:spPr>
            <a:xfrm>
              <a:off x="486456" y="4418579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자두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바구니 하나에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담으려면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로 나누어야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91÷7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바구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니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 필요합니다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7E350150-3668-4A03-A03B-B3881958CD64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2" name="Picture 3">
            <a:extLst>
              <a:ext uri="{FF2B5EF4-FFF2-40B4-BE49-F238E27FC236}">
                <a16:creationId xmlns:a16="http://schemas.microsoft.com/office/drawing/2014/main" xmlns="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2485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7570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637F095-7266-49C3-AA81-19CA589DA528}"/>
              </a:ext>
            </a:extLst>
          </p:cNvPr>
          <p:cNvGrpSpPr/>
          <p:nvPr/>
        </p:nvGrpSpPr>
        <p:grpSpPr>
          <a:xfrm>
            <a:off x="3015591" y="3068960"/>
            <a:ext cx="1708854" cy="537565"/>
            <a:chOff x="4358664" y="1660849"/>
            <a:chExt cx="1708854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91÷7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59DADE2-5638-4872-96B2-308060A3842C}"/>
              </a:ext>
            </a:extLst>
          </p:cNvPr>
          <p:cNvGrpSpPr/>
          <p:nvPr/>
        </p:nvGrpSpPr>
        <p:grpSpPr>
          <a:xfrm>
            <a:off x="3022484" y="3584732"/>
            <a:ext cx="765851" cy="537565"/>
            <a:chOff x="6086855" y="1660849"/>
            <a:chExt cx="765851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601DB87-2107-4819-97E5-70E82CC29222}"/>
              </a:ext>
            </a:extLst>
          </p:cNvPr>
          <p:cNvSpPr txBox="1"/>
          <p:nvPr/>
        </p:nvSpPr>
        <p:spPr>
          <a:xfrm>
            <a:off x="3550874" y="3767098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14346"/>
            <a:ext cx="209096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22053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5937166" y="1932740"/>
            <a:ext cx="77852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6018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사각형: 둥근 모서리 56">
            <a:extLst>
              <a:ext uri="{FF2B5EF4-FFF2-40B4-BE49-F238E27FC236}">
                <a16:creationId xmlns:a16="http://schemas.microsoft.com/office/drawing/2014/main" xmlns="" id="{E18DBACD-518D-4E25-B8AC-6A7F8D5D6ADC}"/>
              </a:ext>
            </a:extLst>
          </p:cNvPr>
          <p:cNvSpPr/>
          <p:nvPr/>
        </p:nvSpPr>
        <p:spPr>
          <a:xfrm>
            <a:off x="827584" y="2853315"/>
            <a:ext cx="5347545" cy="673264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9">
            <a:extLst>
              <a:ext uri="{FF2B5EF4-FFF2-40B4-BE49-F238E27FC236}">
                <a16:creationId xmlns:a16="http://schemas.microsoft.com/office/drawing/2014/main" xmlns="" id="{F74194BF-550D-4B45-8701-EA35022F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65" y="30153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>
            <a:extLst>
              <a:ext uri="{FF2B5EF4-FFF2-40B4-BE49-F238E27FC236}">
                <a16:creationId xmlns:a16="http://schemas.microsoft.com/office/drawing/2014/main" xmlns="" id="{3F7EE4FD-4091-4946-9AB0-B8BC06E2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6" y="301535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1">
            <a:extLst>
              <a:ext uri="{FF2B5EF4-FFF2-40B4-BE49-F238E27FC236}">
                <a16:creationId xmlns:a16="http://schemas.microsoft.com/office/drawing/2014/main" xmlns="" id="{F0B322B0-ADF3-4EFC-BD0F-3A222170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245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C15352BB-AFF4-47D1-A958-F3582BA83633}"/>
              </a:ext>
            </a:extLst>
          </p:cNvPr>
          <p:cNvSpPr txBox="1"/>
          <p:nvPr/>
        </p:nvSpPr>
        <p:spPr>
          <a:xfrm>
            <a:off x="1498564" y="2997585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54÷2</a:t>
            </a:r>
            <a:endParaRPr lang="ko-KR" altLang="en-US" sz="1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D8AB373-8038-4202-A126-25E3F409A31E}"/>
              </a:ext>
            </a:extLst>
          </p:cNvPr>
          <p:cNvSpPr txBox="1"/>
          <p:nvPr/>
        </p:nvSpPr>
        <p:spPr>
          <a:xfrm>
            <a:off x="3271129" y="2986518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96÷4</a:t>
            </a:r>
            <a:endParaRPr lang="ko-KR" altLang="en-US" sz="1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FBD6365-2DE2-42DD-A75E-77CBF4083A28}"/>
              </a:ext>
            </a:extLst>
          </p:cNvPr>
          <p:cNvSpPr txBox="1"/>
          <p:nvPr/>
        </p:nvSpPr>
        <p:spPr>
          <a:xfrm>
            <a:off x="5086291" y="2986518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93÷3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EA9E5060-A1FC-4E9A-AD57-F90DBE11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92BCE57E-F4A4-4502-A7CD-8F199B9F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2EBCF31-C338-41AB-B399-DFB16584C098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큰 순서대로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82C9286-B335-4305-8BE4-56A0DB0E4C9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FBF1A177-2949-4145-BDEB-10BD4C95272A}"/>
              </a:ext>
            </a:extLst>
          </p:cNvPr>
          <p:cNvSpPr/>
          <p:nvPr/>
        </p:nvSpPr>
        <p:spPr>
          <a:xfrm>
            <a:off x="774447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646468" y="3706599"/>
            <a:ext cx="591984" cy="537565"/>
            <a:chOff x="6260722" y="1660849"/>
            <a:chExt cx="591984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260722" y="1833284"/>
              <a:ext cx="4119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6" name="Picture 9">
            <a:extLst>
              <a:ext uri="{FF2B5EF4-FFF2-40B4-BE49-F238E27FC236}">
                <a16:creationId xmlns:a16="http://schemas.microsoft.com/office/drawing/2014/main" xmlns="" id="{B94D629A-52C8-45D2-BAE5-A0655DB0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18" y="391296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3286994" y="3706599"/>
            <a:ext cx="591984" cy="537565"/>
            <a:chOff x="6260722" y="1660849"/>
            <a:chExt cx="591984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6260722" y="1833284"/>
              <a:ext cx="4119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Picture 11">
            <a:extLst>
              <a:ext uri="{FF2B5EF4-FFF2-40B4-BE49-F238E27FC236}">
                <a16:creationId xmlns:a16="http://schemas.microsoft.com/office/drawing/2014/main" xmlns="" id="{636C2430-46D1-4E27-BAB3-9B41FC45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42" y="391296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3944012" y="3706599"/>
            <a:ext cx="591984" cy="537565"/>
            <a:chOff x="6260722" y="1660849"/>
            <a:chExt cx="591984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260722" y="1833284"/>
              <a:ext cx="4119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5" name="Picture 10">
            <a:extLst>
              <a:ext uri="{FF2B5EF4-FFF2-40B4-BE49-F238E27FC236}">
                <a16:creationId xmlns:a16="http://schemas.microsoft.com/office/drawing/2014/main" xmlns="" id="{187819CF-9ED9-438C-B00D-D2C00047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17" y="390705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FBD6365-2DE2-42DD-A75E-77CBF4083A28}"/>
              </a:ext>
            </a:extLst>
          </p:cNvPr>
          <p:cNvSpPr txBox="1"/>
          <p:nvPr/>
        </p:nvSpPr>
        <p:spPr>
          <a:xfrm>
            <a:off x="3023828" y="3915387"/>
            <a:ext cx="2306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DFBD6365-2DE2-42DD-A75E-77CBF4083A28}"/>
              </a:ext>
            </a:extLst>
          </p:cNvPr>
          <p:cNvSpPr txBox="1"/>
          <p:nvPr/>
        </p:nvSpPr>
        <p:spPr>
          <a:xfrm>
            <a:off x="3657288" y="3907051"/>
            <a:ext cx="2306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7597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46468" y="3706599"/>
            <a:ext cx="591984" cy="537565"/>
            <a:chOff x="6260722" y="1660849"/>
            <a:chExt cx="591984" cy="537565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6260722" y="1833284"/>
              <a:ext cx="4119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1" name="Picture 9">
            <a:extLst>
              <a:ext uri="{FF2B5EF4-FFF2-40B4-BE49-F238E27FC236}">
                <a16:creationId xmlns:a16="http://schemas.microsoft.com/office/drawing/2014/main" xmlns="" id="{B94D629A-52C8-45D2-BAE5-A0655DB0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18" y="391296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3286994" y="3706599"/>
            <a:ext cx="591984" cy="537565"/>
            <a:chOff x="6260722" y="1660849"/>
            <a:chExt cx="591984" cy="5375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6260722" y="1833284"/>
              <a:ext cx="4119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5" name="Picture 11">
            <a:extLst>
              <a:ext uri="{FF2B5EF4-FFF2-40B4-BE49-F238E27FC236}">
                <a16:creationId xmlns:a16="http://schemas.microsoft.com/office/drawing/2014/main" xmlns="" id="{636C2430-46D1-4E27-BAB3-9B41FC45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42" y="391296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3944012" y="3706599"/>
            <a:ext cx="591984" cy="537565"/>
            <a:chOff x="6260722" y="1660849"/>
            <a:chExt cx="591984" cy="537565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6260722" y="1833284"/>
              <a:ext cx="4119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9" name="Picture 10">
            <a:extLst>
              <a:ext uri="{FF2B5EF4-FFF2-40B4-BE49-F238E27FC236}">
                <a16:creationId xmlns:a16="http://schemas.microsoft.com/office/drawing/2014/main" xmlns="" id="{187819CF-9ED9-438C-B00D-D2C00047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17" y="390705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FBD6365-2DE2-42DD-A75E-77CBF4083A28}"/>
              </a:ext>
            </a:extLst>
          </p:cNvPr>
          <p:cNvSpPr txBox="1"/>
          <p:nvPr/>
        </p:nvSpPr>
        <p:spPr>
          <a:xfrm>
            <a:off x="3023828" y="3915387"/>
            <a:ext cx="2306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DFBD6365-2DE2-42DD-A75E-77CBF4083A28}"/>
              </a:ext>
            </a:extLst>
          </p:cNvPr>
          <p:cNvSpPr txBox="1"/>
          <p:nvPr/>
        </p:nvSpPr>
        <p:spPr>
          <a:xfrm>
            <a:off x="3657288" y="3907051"/>
            <a:ext cx="2306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EA9E5060-A1FC-4E9A-AD57-F90DBE11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92BCE57E-F4A4-4502-A7CD-8F199B9F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큰 순서대로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7A188C6-FA96-4CA0-90D5-2253A7532DB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F783AAE-B6BB-405B-BA93-0AB4CA759E2F}"/>
              </a:ext>
            </a:extLst>
          </p:cNvPr>
          <p:cNvGrpSpPr/>
          <p:nvPr/>
        </p:nvGrpSpPr>
        <p:grpSpPr>
          <a:xfrm>
            <a:off x="211371" y="3537012"/>
            <a:ext cx="6667165" cy="1700352"/>
            <a:chOff x="211371" y="3537012"/>
            <a:chExt cx="6667165" cy="170035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BA02BA77-93CB-46BB-942C-8966F7869114}"/>
                </a:ext>
              </a:extLst>
            </p:cNvPr>
            <p:cNvSpPr/>
            <p:nvPr/>
          </p:nvSpPr>
          <p:spPr>
            <a:xfrm>
              <a:off x="211371" y="3670594"/>
              <a:ext cx="6667165" cy="1378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08671049-5F8F-4A85-8C91-1A705CABBBD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A8938593-B954-4F4A-8584-20EE63E0E7B9}"/>
                </a:ext>
              </a:extLst>
            </p:cNvPr>
            <p:cNvSpPr txBox="1"/>
            <p:nvPr/>
          </p:nvSpPr>
          <p:spPr>
            <a:xfrm>
              <a:off x="644499" y="3861048"/>
              <a:ext cx="595283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54÷2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27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96÷4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93÷3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600" dirty="0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xmlns="" id="{34E98AC4-A14D-4F1D-B249-C32C2BC3719C}"/>
                </a:ext>
              </a:extLst>
            </p:cNvPr>
            <p:cNvSpPr/>
            <p:nvPr/>
          </p:nvSpPr>
          <p:spPr>
            <a:xfrm>
              <a:off x="431540" y="353701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2" name="사각형: 둥근 모서리 56">
            <a:extLst>
              <a:ext uri="{FF2B5EF4-FFF2-40B4-BE49-F238E27FC236}">
                <a16:creationId xmlns:a16="http://schemas.microsoft.com/office/drawing/2014/main" xmlns="" id="{E18DBACD-518D-4E25-B8AC-6A7F8D5D6ADC}"/>
              </a:ext>
            </a:extLst>
          </p:cNvPr>
          <p:cNvSpPr/>
          <p:nvPr/>
        </p:nvSpPr>
        <p:spPr>
          <a:xfrm>
            <a:off x="827584" y="2853315"/>
            <a:ext cx="5347545" cy="673264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9">
            <a:extLst>
              <a:ext uri="{FF2B5EF4-FFF2-40B4-BE49-F238E27FC236}">
                <a16:creationId xmlns:a16="http://schemas.microsoft.com/office/drawing/2014/main" xmlns="" id="{F74194BF-550D-4B45-8701-EA35022F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65" y="30153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xmlns="" id="{3F7EE4FD-4091-4946-9AB0-B8BC06E2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6" y="301535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>
            <a:extLst>
              <a:ext uri="{FF2B5EF4-FFF2-40B4-BE49-F238E27FC236}">
                <a16:creationId xmlns:a16="http://schemas.microsoft.com/office/drawing/2014/main" xmlns="" id="{F0B322B0-ADF3-4EFC-BD0F-3A222170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245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15352BB-AFF4-47D1-A958-F3582BA83633}"/>
              </a:ext>
            </a:extLst>
          </p:cNvPr>
          <p:cNvSpPr txBox="1"/>
          <p:nvPr/>
        </p:nvSpPr>
        <p:spPr>
          <a:xfrm>
            <a:off x="1498564" y="2997585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54÷2</a:t>
            </a:r>
            <a:endParaRPr lang="ko-KR" altLang="en-US" sz="19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FD8AB373-8038-4202-A126-25E3F409A31E}"/>
              </a:ext>
            </a:extLst>
          </p:cNvPr>
          <p:cNvSpPr txBox="1"/>
          <p:nvPr/>
        </p:nvSpPr>
        <p:spPr>
          <a:xfrm>
            <a:off x="3271129" y="2986518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96÷4</a:t>
            </a:r>
            <a:endParaRPr lang="ko-KR" altLang="en-US" sz="1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FBD6365-2DE2-42DD-A75E-77CBF4083A28}"/>
              </a:ext>
            </a:extLst>
          </p:cNvPr>
          <p:cNvSpPr txBox="1"/>
          <p:nvPr/>
        </p:nvSpPr>
        <p:spPr>
          <a:xfrm>
            <a:off x="5086291" y="2986518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93÷3</a:t>
            </a:r>
            <a:endParaRPr lang="ko-KR" altLang="en-US" sz="1900" dirty="0"/>
          </a:p>
        </p:txBody>
      </p:sp>
      <p:pic>
        <p:nvPicPr>
          <p:cNvPr id="62" name="Picture 9">
            <a:extLst>
              <a:ext uri="{FF2B5EF4-FFF2-40B4-BE49-F238E27FC236}">
                <a16:creationId xmlns:a16="http://schemas.microsoft.com/office/drawing/2014/main" xmlns="" id="{F74194BF-550D-4B45-8701-EA35022F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9" y="4680799"/>
            <a:ext cx="312381" cy="31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xmlns="" id="{3F7EE4FD-4091-4946-9AB0-B8BC06E2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9" y="4312658"/>
            <a:ext cx="301225" cy="31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>
            <a:extLst>
              <a:ext uri="{FF2B5EF4-FFF2-40B4-BE49-F238E27FC236}">
                <a16:creationId xmlns:a16="http://schemas.microsoft.com/office/drawing/2014/main" xmlns="" id="{F0B322B0-ADF3-4EFC-BD0F-3A222170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1" y="3943448"/>
            <a:ext cx="306803" cy="30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9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cdata2.tsherpa.co.kr/tsherpa/MultiMedia/Flash/2020/curri/index.html?flashxmlnum=jmp1130&amp;classa=A8-C1-32-MM-MM-04-03-05-0-0-0-0&amp;classno=MM_32_04/suh_0302_02_0005/suh_0302_02_0005_401_1.html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가장 작은 것은 어느 것인지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F0E7311B-A170-40DE-B9C2-CB51134E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0EED1382-78F5-4B89-9E4C-83A69B42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56F629-0738-4A07-B52B-F351EDFB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4" y="239407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>
            <a:extLst>
              <a:ext uri="{FF2B5EF4-FFF2-40B4-BE49-F238E27FC236}">
                <a16:creationId xmlns:a16="http://schemas.microsoft.com/office/drawing/2014/main" xmlns="" id="{AA2C8BB8-1D18-4275-9CCA-D3111941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74" y="239407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414CA7F1-47F5-4EB5-86FF-3D0C2D5E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1" y="2986271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">
            <a:extLst>
              <a:ext uri="{FF2B5EF4-FFF2-40B4-BE49-F238E27FC236}">
                <a16:creationId xmlns:a16="http://schemas.microsoft.com/office/drawing/2014/main" xmlns="" id="{0AA4BFAF-E3CC-498C-B589-50F18595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2" y="2995999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47BE9B4C-3F91-429D-8ADE-20921EEC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8" y="3613603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3219D45-2712-46D3-A912-19D0DDFE0657}"/>
              </a:ext>
            </a:extLst>
          </p:cNvPr>
          <p:cNvSpPr txBox="1"/>
          <p:nvPr/>
        </p:nvSpPr>
        <p:spPr>
          <a:xfrm>
            <a:off x="975119" y="235389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75÷5</a:t>
            </a:r>
            <a:endParaRPr lang="ko-KR" altLang="en-US" sz="1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F7F6ECD-F229-4BBC-81B3-89870B47FBC8}"/>
              </a:ext>
            </a:extLst>
          </p:cNvPr>
          <p:cNvSpPr txBox="1"/>
          <p:nvPr/>
        </p:nvSpPr>
        <p:spPr>
          <a:xfrm>
            <a:off x="975119" y="2943869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32÷2</a:t>
            </a:r>
            <a:endParaRPr lang="ko-KR" altLang="en-US" sz="1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E9000B3-8E47-4A34-8A2F-83871E46BDC1}"/>
              </a:ext>
            </a:extLst>
          </p:cNvPr>
          <p:cNvSpPr txBox="1"/>
          <p:nvPr/>
        </p:nvSpPr>
        <p:spPr>
          <a:xfrm>
            <a:off x="975119" y="3561365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56÷4</a:t>
            </a:r>
            <a:endParaRPr lang="ko-KR" altLang="en-US" sz="1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D1493F8-9D28-438E-83E6-EF7529843CF6}"/>
              </a:ext>
            </a:extLst>
          </p:cNvPr>
          <p:cNvSpPr txBox="1"/>
          <p:nvPr/>
        </p:nvSpPr>
        <p:spPr>
          <a:xfrm>
            <a:off x="3804473" y="2363620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51÷3</a:t>
            </a:r>
            <a:endParaRPr lang="ko-KR" altLang="en-US" sz="1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9B7E235-D8EE-4CDC-B5F4-8259D284B8E3}"/>
              </a:ext>
            </a:extLst>
          </p:cNvPr>
          <p:cNvSpPr txBox="1"/>
          <p:nvPr/>
        </p:nvSpPr>
        <p:spPr>
          <a:xfrm>
            <a:off x="3804473" y="2963325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78÷6</a:t>
            </a:r>
            <a:endParaRPr lang="ko-KR" altLang="en-US" sz="1900" dirty="0">
              <a:solidFill>
                <a:schemeClr val="accent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6A1E0440-8C1E-462E-9271-035EEDBFF00E}"/>
              </a:ext>
            </a:extLst>
          </p:cNvPr>
          <p:cNvSpPr/>
          <p:nvPr/>
        </p:nvSpPr>
        <p:spPr>
          <a:xfrm>
            <a:off x="395536" y="2244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54045" y="2986271"/>
            <a:ext cx="336307" cy="33630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>
            <a:extLst>
              <a:ext uri="{FF2B5EF4-FFF2-40B4-BE49-F238E27FC236}">
                <a16:creationId xmlns:a16="http://schemas.microsoft.com/office/drawing/2014/main" xmlns="" id="{0B56F629-0738-4A07-B52B-F351EDFB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4" y="239407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5">
            <a:extLst>
              <a:ext uri="{FF2B5EF4-FFF2-40B4-BE49-F238E27FC236}">
                <a16:creationId xmlns:a16="http://schemas.microsoft.com/office/drawing/2014/main" xmlns="" id="{AA2C8BB8-1D18-4275-9CCA-D3111941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74" y="239407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>
            <a:extLst>
              <a:ext uri="{FF2B5EF4-FFF2-40B4-BE49-F238E27FC236}">
                <a16:creationId xmlns:a16="http://schemas.microsoft.com/office/drawing/2014/main" xmlns="" id="{414CA7F1-47F5-4EB5-86FF-3D0C2D5E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1" y="2986271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xmlns="" id="{47BE9B4C-3F91-429D-8ADE-20921EEC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8" y="3613603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C3219D45-2712-46D3-A912-19D0DDFE0657}"/>
              </a:ext>
            </a:extLst>
          </p:cNvPr>
          <p:cNvSpPr txBox="1"/>
          <p:nvPr/>
        </p:nvSpPr>
        <p:spPr>
          <a:xfrm>
            <a:off x="975119" y="235389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75÷5</a:t>
            </a:r>
            <a:endParaRPr lang="ko-KR" altLang="en-US" sz="1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FF7F6ECD-F229-4BBC-81B3-89870B47FBC8}"/>
              </a:ext>
            </a:extLst>
          </p:cNvPr>
          <p:cNvSpPr txBox="1"/>
          <p:nvPr/>
        </p:nvSpPr>
        <p:spPr>
          <a:xfrm>
            <a:off x="975119" y="2943869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32÷2</a:t>
            </a:r>
            <a:endParaRPr lang="ko-KR" altLang="en-US" sz="1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E9000B3-8E47-4A34-8A2F-83871E46BDC1}"/>
              </a:ext>
            </a:extLst>
          </p:cNvPr>
          <p:cNvSpPr txBox="1"/>
          <p:nvPr/>
        </p:nvSpPr>
        <p:spPr>
          <a:xfrm>
            <a:off x="975119" y="3561365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56÷4</a:t>
            </a:r>
            <a:endParaRPr lang="ko-KR" altLang="en-US" sz="1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7D1493F8-9D28-438E-83E6-EF7529843CF6}"/>
              </a:ext>
            </a:extLst>
          </p:cNvPr>
          <p:cNvSpPr txBox="1"/>
          <p:nvPr/>
        </p:nvSpPr>
        <p:spPr>
          <a:xfrm>
            <a:off x="3804473" y="2363620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51÷3</a:t>
            </a:r>
            <a:endParaRPr lang="ko-KR" altLang="en-US" sz="1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E9000B3-8E47-4A34-8A2F-83871E46BDC1}"/>
              </a:ext>
            </a:extLst>
          </p:cNvPr>
          <p:cNvSpPr txBox="1"/>
          <p:nvPr/>
        </p:nvSpPr>
        <p:spPr>
          <a:xfrm>
            <a:off x="975119" y="3571093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56÷4</a:t>
            </a:r>
            <a:endParaRPr lang="ko-KR" altLang="en-US" sz="1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B93BF0EC-E4C4-4CD5-A7DE-F8399C47C2FB}"/>
              </a:ext>
            </a:extLst>
          </p:cNvPr>
          <p:cNvSpPr/>
          <p:nvPr/>
        </p:nvSpPr>
        <p:spPr bwMode="auto">
          <a:xfrm>
            <a:off x="3051456" y="4282707"/>
            <a:ext cx="87473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번</a:t>
            </a:r>
          </a:p>
        </p:txBody>
      </p:sp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CC7459CA-2AF3-440C-8522-C9284C7D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58" y="4153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7">
            <a:extLst>
              <a:ext uri="{FF2B5EF4-FFF2-40B4-BE49-F238E27FC236}">
                <a16:creationId xmlns:a16="http://schemas.microsoft.com/office/drawing/2014/main" xmlns="" id="{2B50F219-B993-45D2-A191-A14B61B1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72" y="4305207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가장 작은 것은 어느 것인지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F0E7311B-A170-40DE-B9C2-CB51134E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0EED1382-78F5-4B89-9E4C-83A69B42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A6B120D-524B-4207-95DF-9534F6FF75B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8A9D2646-FDB0-4AA0-AED7-D8D8C02FFAD8}"/>
              </a:ext>
            </a:extLst>
          </p:cNvPr>
          <p:cNvGrpSpPr/>
          <p:nvPr/>
        </p:nvGrpSpPr>
        <p:grpSpPr>
          <a:xfrm>
            <a:off x="211371" y="3218067"/>
            <a:ext cx="6667165" cy="2019297"/>
            <a:chOff x="211371" y="3218067"/>
            <a:chExt cx="6667165" cy="201929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277C54CA-7FB8-4F7F-A6EC-D50CFE3A68AC}"/>
                </a:ext>
              </a:extLst>
            </p:cNvPr>
            <p:cNvSpPr/>
            <p:nvPr/>
          </p:nvSpPr>
          <p:spPr>
            <a:xfrm>
              <a:off x="211371" y="3365080"/>
              <a:ext cx="6667165" cy="1684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A2295B2A-EE55-443C-A557-552C859FBA6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FC75E6FA-2072-41D9-956E-A4A8E7D4D5EC}"/>
                </a:ext>
              </a:extLst>
            </p:cNvPr>
            <p:cNvSpPr/>
            <p:nvPr/>
          </p:nvSpPr>
          <p:spPr>
            <a:xfrm>
              <a:off x="431540" y="321806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7E4F828D-BF8F-49CA-8397-DF5E72E7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8" y="3669467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>
            <a:extLst>
              <a:ext uri="{FF2B5EF4-FFF2-40B4-BE49-F238E27FC236}">
                <a16:creationId xmlns:a16="http://schemas.microsoft.com/office/drawing/2014/main" xmlns="" id="{856C3A2F-6841-41E6-A4FD-7A8101B0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51" y="36550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A1126675-FB3B-41CE-8812-590E59E5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2" y="413630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>
            <a:extLst>
              <a:ext uri="{FF2B5EF4-FFF2-40B4-BE49-F238E27FC236}">
                <a16:creationId xmlns:a16="http://schemas.microsoft.com/office/drawing/2014/main" xmlns="" id="{A176F39D-CEB9-416E-9C9A-574C6AD0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79" y="4136304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4B5C8ADD-A031-4C30-B5AF-9FEFAFDC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58112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4E0E586-4C42-4642-A3C8-521FCB332327}"/>
              </a:ext>
            </a:extLst>
          </p:cNvPr>
          <p:cNvSpPr txBox="1"/>
          <p:nvPr/>
        </p:nvSpPr>
        <p:spPr>
          <a:xfrm>
            <a:off x="738505" y="3648742"/>
            <a:ext cx="127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75÷5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AEB169-9409-4C4B-9B55-E1872A2718FA}"/>
              </a:ext>
            </a:extLst>
          </p:cNvPr>
          <p:cNvSpPr txBox="1"/>
          <p:nvPr/>
        </p:nvSpPr>
        <p:spPr>
          <a:xfrm>
            <a:off x="723742" y="4110300"/>
            <a:ext cx="144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32÷2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C89EF22-F395-4A7F-9C6C-F4EA6E4A85E8}"/>
              </a:ext>
            </a:extLst>
          </p:cNvPr>
          <p:cNvSpPr txBox="1"/>
          <p:nvPr/>
        </p:nvSpPr>
        <p:spPr>
          <a:xfrm>
            <a:off x="738505" y="4555174"/>
            <a:ext cx="127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56÷4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FBE3B88-002A-422A-BFE1-EE4AB43114B6}"/>
              </a:ext>
            </a:extLst>
          </p:cNvPr>
          <p:cNvSpPr txBox="1"/>
          <p:nvPr/>
        </p:nvSpPr>
        <p:spPr>
          <a:xfrm>
            <a:off x="3528947" y="3629286"/>
            <a:ext cx="151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51÷3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17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24FCC201-9CBF-4D90-B7B1-CD909B82949A}"/>
              </a:ext>
            </a:extLst>
          </p:cNvPr>
          <p:cNvSpPr txBox="1"/>
          <p:nvPr/>
        </p:nvSpPr>
        <p:spPr>
          <a:xfrm>
            <a:off x="3528947" y="4117493"/>
            <a:ext cx="151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78÷6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600" dirty="0"/>
          </a:p>
        </p:txBody>
      </p:sp>
      <p:pic>
        <p:nvPicPr>
          <p:cNvPr id="122" name="Picture 7">
            <a:extLst>
              <a:ext uri="{FF2B5EF4-FFF2-40B4-BE49-F238E27FC236}">
                <a16:creationId xmlns:a16="http://schemas.microsoft.com/office/drawing/2014/main" xmlns="" id="{0AA4BFAF-E3CC-498C-B589-50F18595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2" y="2995999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E9B7E235-D8EE-4CDC-B5F4-8259D284B8E3}"/>
              </a:ext>
            </a:extLst>
          </p:cNvPr>
          <p:cNvSpPr txBox="1"/>
          <p:nvPr/>
        </p:nvSpPr>
        <p:spPr>
          <a:xfrm>
            <a:off x="3804473" y="2963325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78÷6</a:t>
            </a:r>
            <a:endParaRPr lang="ko-KR" altLang="en-US" sz="1900" dirty="0">
              <a:solidFill>
                <a:schemeClr val="accent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454045" y="2986271"/>
            <a:ext cx="336307" cy="33630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5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E2ACC1A-BC1F-42F9-8DDA-6972CEB1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" y="898546"/>
            <a:ext cx="6942000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148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2_4_02_ani.mp4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2054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읽어야 할 책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어림하기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668FD9C3-6353-4C49-888A-00BEA500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9C0E8770-E436-4A15-858B-9133B8145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 구슬이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구슬이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노란색 구슬이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구슬을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가진다면 한 명이 몇 개씩 가지게 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xmlns="" id="{0806D5BA-39BF-46CA-A271-9F61AFA8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xmlns="" id="{E2CA0369-20D4-49F3-9B2B-6C91127A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FF1C8F68-876A-4AFB-B549-8BA76F091BC6}"/>
              </a:ext>
            </a:extLst>
          </p:cNvPr>
          <p:cNvCxnSpPr>
            <a:cxnSpLocks/>
          </p:cNvCxnSpPr>
          <p:nvPr/>
        </p:nvCxnSpPr>
        <p:spPr bwMode="auto">
          <a:xfrm>
            <a:off x="6290528" y="2230820"/>
            <a:ext cx="27542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287648EC-260C-468A-A29A-CA73AD431A11}"/>
              </a:ext>
            </a:extLst>
          </p:cNvPr>
          <p:cNvCxnSpPr>
            <a:cxnSpLocks/>
          </p:cNvCxnSpPr>
          <p:nvPr/>
        </p:nvCxnSpPr>
        <p:spPr bwMode="auto">
          <a:xfrm>
            <a:off x="720333" y="1926560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2840FA2-5802-45AA-B5CD-DF7E1792667C}"/>
              </a:ext>
            </a:extLst>
          </p:cNvPr>
          <p:cNvCxnSpPr>
            <a:cxnSpLocks/>
          </p:cNvCxnSpPr>
          <p:nvPr/>
        </p:nvCxnSpPr>
        <p:spPr bwMode="auto">
          <a:xfrm>
            <a:off x="720333" y="2522080"/>
            <a:ext cx="400411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E7AA652-7A17-466A-BC25-66ED863F3F7F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24A2D64-4C26-419E-91B2-9D99FEB74C4E}"/>
              </a:ext>
            </a:extLst>
          </p:cNvPr>
          <p:cNvSpPr/>
          <p:nvPr/>
        </p:nvSpPr>
        <p:spPr>
          <a:xfrm>
            <a:off x="4834512" y="2338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D5131EA-4642-410F-A6E8-6B106270625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E42096C-54AC-4B65-A7C3-28CBC0B6689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F1F00853-0B1F-43CB-B7A1-B36755BD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81B9FC08-A6F4-46B3-8E09-412AF0A7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6CC4175-D9BB-46C4-93E9-2433B00653CE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4705378-E049-422A-9029-B812E802FF3F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91÷7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849645EC-D7AC-4FF5-B658-5FBCB9BB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8AB95A1-DC46-4596-B958-2D7A8BFEA2F8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BA9B7871-BED4-4169-A14E-0E38933F13D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3D3D1891-D809-4C36-B155-5ACD3D043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33895BA-8D1E-4BAB-BD5F-4C4CD239B569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287648EC-260C-468A-A29A-CA73AD431A11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556046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668FD9C3-6353-4C49-888A-00BEA500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9C0E8770-E436-4A15-858B-9133B8145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 구슬이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구슬이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노란색 구슬이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구슬을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가진다면 한 명이 몇 개씩 가지게 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xmlns="" id="{0806D5BA-39BF-46CA-A271-9F61AFA8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xmlns="" id="{E2CA0369-20D4-49F3-9B2B-6C91127A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287648EC-260C-468A-A29A-CA73AD431A11}"/>
              </a:ext>
            </a:extLst>
          </p:cNvPr>
          <p:cNvCxnSpPr>
            <a:cxnSpLocks/>
          </p:cNvCxnSpPr>
          <p:nvPr/>
        </p:nvCxnSpPr>
        <p:spPr bwMode="auto">
          <a:xfrm>
            <a:off x="720333" y="1926560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2840FA2-5802-45AA-B5CD-DF7E1792667C}"/>
              </a:ext>
            </a:extLst>
          </p:cNvPr>
          <p:cNvCxnSpPr>
            <a:cxnSpLocks/>
          </p:cNvCxnSpPr>
          <p:nvPr/>
        </p:nvCxnSpPr>
        <p:spPr bwMode="auto">
          <a:xfrm>
            <a:off x="720333" y="2522080"/>
            <a:ext cx="408857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F1F00853-0B1F-43CB-B7A1-B36755BD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81B9FC08-A6F4-46B3-8E09-412AF0A7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6CC4175-D9BB-46C4-93E9-2433B00653CE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4705378-E049-422A-9029-B812E802FF3F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91÷7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849645EC-D7AC-4FF5-B658-5FBCB9BB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8AB95A1-DC46-4596-B958-2D7A8BFEA2F8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BA9B7871-BED4-4169-A14E-0E38933F13D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3D3D1891-D809-4C36-B155-5ACD3D043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33895BA-8D1E-4BAB-BD5F-4C4CD239B569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A9D2646-FDB0-4AA0-AED7-D8D8C02FFAD8}"/>
              </a:ext>
            </a:extLst>
          </p:cNvPr>
          <p:cNvGrpSpPr/>
          <p:nvPr/>
        </p:nvGrpSpPr>
        <p:grpSpPr>
          <a:xfrm>
            <a:off x="211371" y="3615853"/>
            <a:ext cx="6667165" cy="1621511"/>
            <a:chOff x="211371" y="3615853"/>
            <a:chExt cx="6667165" cy="16215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277C54CA-7FB8-4F7F-A6EC-D50CFE3A68AC}"/>
                </a:ext>
              </a:extLst>
            </p:cNvPr>
            <p:cNvSpPr/>
            <p:nvPr/>
          </p:nvSpPr>
          <p:spPr>
            <a:xfrm>
              <a:off x="211371" y="3777050"/>
              <a:ext cx="6667165" cy="1272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A2295B2A-EE55-443C-A557-552C859FBA6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FC75E6FA-2072-41D9-956E-A4A8E7D4D5EC}"/>
                </a:ext>
              </a:extLst>
            </p:cNvPr>
            <p:cNvSpPr/>
            <p:nvPr/>
          </p:nvSpPr>
          <p:spPr>
            <a:xfrm>
              <a:off x="431540" y="361585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18C772F9-E220-40DB-A70A-637D5F583FE9}"/>
              </a:ext>
            </a:extLst>
          </p:cNvPr>
          <p:cNvSpPr txBox="1"/>
          <p:nvPr/>
        </p:nvSpPr>
        <p:spPr>
          <a:xfrm>
            <a:off x="369260" y="4041068"/>
            <a:ext cx="62771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파란색 구슬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빨간색 구슬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노란색 구슬을 모두 합하면 구슬은 모두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91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구슬을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명이 똑같이 나누게 되면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91÷7=13(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씩 가지게 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FF1C8F68-876A-4AFB-B549-8BA76F091BC6}"/>
              </a:ext>
            </a:extLst>
          </p:cNvPr>
          <p:cNvCxnSpPr>
            <a:cxnSpLocks/>
          </p:cNvCxnSpPr>
          <p:nvPr/>
        </p:nvCxnSpPr>
        <p:spPr bwMode="auto">
          <a:xfrm>
            <a:off x="6290528" y="2230820"/>
            <a:ext cx="27542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87648EC-260C-468A-A29A-CA73AD431A11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556046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A6B120D-524B-4207-95DF-9534F6FF75B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94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9045B86-2250-446F-87AC-362B470A8519}"/>
              </a:ext>
            </a:extLst>
          </p:cNvPr>
          <p:cNvSpPr/>
          <p:nvPr/>
        </p:nvSpPr>
        <p:spPr>
          <a:xfrm>
            <a:off x="5055163" y="2287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빈칸을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채워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5DF7E8EF-9D1C-40FA-AEFF-082CC39E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96997"/>
              </p:ext>
            </p:extLst>
          </p:nvPr>
        </p:nvGraphicFramePr>
        <p:xfrm>
          <a:off x="2324562" y="2458321"/>
          <a:ext cx="2679486" cy="2158794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93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162">
                  <a:extLst>
                    <a:ext uri="{9D8B030D-6E8A-4147-A177-3AD203B41FA5}">
                      <a16:colId xmlns:a16="http://schemas.microsoft.com/office/drawing/2014/main" xmlns="" val="122104136"/>
                    </a:ext>
                  </a:extLst>
                </a:gridCol>
                <a:gridCol w="893162">
                  <a:extLst>
                    <a:ext uri="{9D8B030D-6E8A-4147-A177-3AD203B41FA5}">
                      <a16:colId xmlns:a16="http://schemas.microsoft.com/office/drawing/2014/main" xmlns="" val="3971570313"/>
                    </a:ext>
                  </a:extLst>
                </a:gridCol>
              </a:tblGrid>
              <a:tr h="71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5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E61F8A01-EA32-46EE-B026-2C699E34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9" y="2509620"/>
            <a:ext cx="360000" cy="355000"/>
          </a:xfrm>
          <a:prstGeom prst="rect">
            <a:avLst/>
          </a:prstGeom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2D5B903A-1E96-46FB-9C84-C493C8E2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D9876274-58E9-457B-AED4-8359C1F2A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5A84ED96-33BE-4930-AFE2-FA279243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9" y="3931173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05875E0-4941-4C67-BA11-C5DC3481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53" y="3931173"/>
            <a:ext cx="360000" cy="355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DEB09650-B244-4C15-A396-E457250A6E52}"/>
              </a:ext>
            </a:extLst>
          </p:cNvPr>
          <p:cNvSpPr/>
          <p:nvPr/>
        </p:nvSpPr>
        <p:spPr>
          <a:xfrm>
            <a:off x="1549983" y="3313062"/>
            <a:ext cx="454475" cy="3847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5ACD008-CAB6-4B5D-931C-1C4C3001282F}"/>
              </a:ext>
            </a:extLst>
          </p:cNvPr>
          <p:cNvSpPr/>
          <p:nvPr/>
        </p:nvSpPr>
        <p:spPr>
          <a:xfrm>
            <a:off x="1727684" y="2509620"/>
            <a:ext cx="69174" cy="8034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xmlns="" id="{86E82CB1-1B82-43A9-AD94-E77374A757DB}"/>
              </a:ext>
            </a:extLst>
          </p:cNvPr>
          <p:cNvSpPr/>
          <p:nvPr/>
        </p:nvSpPr>
        <p:spPr>
          <a:xfrm>
            <a:off x="1700197" y="3697783"/>
            <a:ext cx="142465" cy="91933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DF43B956-7FCB-4AD8-8EDA-E137ED4056E3}"/>
              </a:ext>
            </a:extLst>
          </p:cNvPr>
          <p:cNvSpPr/>
          <p:nvPr/>
        </p:nvSpPr>
        <p:spPr>
          <a:xfrm>
            <a:off x="5381538" y="3313062"/>
            <a:ext cx="454475" cy="3847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39CAA25-FC39-4151-BCBE-8F0BFC94939C}"/>
              </a:ext>
            </a:extLst>
          </p:cNvPr>
          <p:cNvSpPr/>
          <p:nvPr/>
        </p:nvSpPr>
        <p:spPr>
          <a:xfrm>
            <a:off x="5559239" y="2509620"/>
            <a:ext cx="69174" cy="8034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xmlns="" id="{5989B815-06DD-4497-AB7B-42079B172E4E}"/>
              </a:ext>
            </a:extLst>
          </p:cNvPr>
          <p:cNvSpPr/>
          <p:nvPr/>
        </p:nvSpPr>
        <p:spPr>
          <a:xfrm>
            <a:off x="5531752" y="3697783"/>
            <a:ext cx="142465" cy="91933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D1E569D-D4FE-41ED-A1E9-E3E451B9A5A9}"/>
              </a:ext>
            </a:extLst>
          </p:cNvPr>
          <p:cNvGrpSpPr/>
          <p:nvPr/>
        </p:nvGrpSpPr>
        <p:grpSpPr>
          <a:xfrm rot="16200000">
            <a:off x="3548947" y="3948215"/>
            <a:ext cx="454475" cy="2107495"/>
            <a:chOff x="2147718" y="4705437"/>
            <a:chExt cx="454475" cy="2107495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xmlns="" id="{83DF7F38-BB0A-4E06-A311-253E5AD738E0}"/>
                </a:ext>
              </a:extLst>
            </p:cNvPr>
            <p:cNvSpPr/>
            <p:nvPr/>
          </p:nvSpPr>
          <p:spPr>
            <a:xfrm>
              <a:off x="2147718" y="5508879"/>
              <a:ext cx="454475" cy="38472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17D9661D-0C25-483C-A889-F143C8CE0695}"/>
                </a:ext>
              </a:extLst>
            </p:cNvPr>
            <p:cNvSpPr/>
            <p:nvPr/>
          </p:nvSpPr>
          <p:spPr>
            <a:xfrm>
              <a:off x="2325419" y="4705437"/>
              <a:ext cx="69174" cy="8034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아래쪽 77">
              <a:extLst>
                <a:ext uri="{FF2B5EF4-FFF2-40B4-BE49-F238E27FC236}">
                  <a16:creationId xmlns:a16="http://schemas.microsoft.com/office/drawing/2014/main" xmlns="" id="{87926ED4-3BE6-406D-8FE5-5DDCF57DBCA8}"/>
                </a:ext>
              </a:extLst>
            </p:cNvPr>
            <p:cNvSpPr/>
            <p:nvPr/>
          </p:nvSpPr>
          <p:spPr>
            <a:xfrm>
              <a:off x="2297932" y="5893600"/>
              <a:ext cx="142465" cy="919332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0FFBFE17-C0E9-4D28-8EC5-522E9B2904F8}"/>
              </a:ext>
            </a:extLst>
          </p:cNvPr>
          <p:cNvGrpSpPr/>
          <p:nvPr/>
        </p:nvGrpSpPr>
        <p:grpSpPr>
          <a:xfrm rot="16200000">
            <a:off x="3548947" y="1115801"/>
            <a:ext cx="454475" cy="2107495"/>
            <a:chOff x="2147718" y="4705437"/>
            <a:chExt cx="454475" cy="2107495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3BC8B4A7-A2C2-4BE8-A67B-90FFE32AE758}"/>
                </a:ext>
              </a:extLst>
            </p:cNvPr>
            <p:cNvSpPr/>
            <p:nvPr/>
          </p:nvSpPr>
          <p:spPr>
            <a:xfrm>
              <a:off x="2147718" y="5508879"/>
              <a:ext cx="454475" cy="38472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D7F50FD-A1CE-4A8C-A609-15CDAC60B522}"/>
                </a:ext>
              </a:extLst>
            </p:cNvPr>
            <p:cNvSpPr/>
            <p:nvPr/>
          </p:nvSpPr>
          <p:spPr>
            <a:xfrm>
              <a:off x="2325419" y="4705437"/>
              <a:ext cx="69174" cy="8034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xmlns="" id="{443C3E28-922C-4671-A8EC-B8542D1860BD}"/>
                </a:ext>
              </a:extLst>
            </p:cNvPr>
            <p:cNvSpPr/>
            <p:nvPr/>
          </p:nvSpPr>
          <p:spPr>
            <a:xfrm>
              <a:off x="2297932" y="5893600"/>
              <a:ext cx="142465" cy="919332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7BBE06F-8A92-46AD-B58F-00B33592184F}"/>
              </a:ext>
            </a:extLst>
          </p:cNvPr>
          <p:cNvSpPr/>
          <p:nvPr/>
        </p:nvSpPr>
        <p:spPr>
          <a:xfrm>
            <a:off x="3559601" y="1965355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722F658-D591-4438-A414-E4DE86C4E081}"/>
              </a:ext>
            </a:extLst>
          </p:cNvPr>
          <p:cNvSpPr/>
          <p:nvPr/>
        </p:nvSpPr>
        <p:spPr>
          <a:xfrm>
            <a:off x="3559601" y="479536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0D5131EA-4642-410F-A6E8-6B106270625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E42096C-54AC-4B65-A7C3-28CBC0B6689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9045B86-2250-446F-87AC-362B470A8519}"/>
              </a:ext>
            </a:extLst>
          </p:cNvPr>
          <p:cNvSpPr/>
          <p:nvPr/>
        </p:nvSpPr>
        <p:spPr>
          <a:xfrm>
            <a:off x="5055163" y="2287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5DF7E8EF-9D1C-40FA-AEFF-082CC39E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34470"/>
              </p:ext>
            </p:extLst>
          </p:nvPr>
        </p:nvGraphicFramePr>
        <p:xfrm>
          <a:off x="2324562" y="2458321"/>
          <a:ext cx="2679486" cy="2158794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93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162">
                  <a:extLst>
                    <a:ext uri="{9D8B030D-6E8A-4147-A177-3AD203B41FA5}">
                      <a16:colId xmlns:a16="http://schemas.microsoft.com/office/drawing/2014/main" xmlns="" val="122104136"/>
                    </a:ext>
                  </a:extLst>
                </a:gridCol>
                <a:gridCol w="893162">
                  <a:extLst>
                    <a:ext uri="{9D8B030D-6E8A-4147-A177-3AD203B41FA5}">
                      <a16:colId xmlns:a16="http://schemas.microsoft.com/office/drawing/2014/main" xmlns="" val="3971570313"/>
                    </a:ext>
                  </a:extLst>
                </a:gridCol>
              </a:tblGrid>
              <a:tr h="71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5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E61F8A01-EA32-46EE-B026-2C699E34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9" y="2509620"/>
            <a:ext cx="360000" cy="355000"/>
          </a:xfrm>
          <a:prstGeom prst="rect">
            <a:avLst/>
          </a:prstGeom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2D5B903A-1E96-46FB-9C84-C493C8E2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D9876274-58E9-457B-AED4-8359C1F2A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5A84ED96-33BE-4930-AFE2-FA279243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9" y="3931173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05875E0-4941-4C67-BA11-C5DC3481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53" y="3931173"/>
            <a:ext cx="360000" cy="355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DEB09650-B244-4C15-A396-E457250A6E52}"/>
              </a:ext>
            </a:extLst>
          </p:cNvPr>
          <p:cNvSpPr/>
          <p:nvPr/>
        </p:nvSpPr>
        <p:spPr>
          <a:xfrm>
            <a:off x="1549983" y="3313062"/>
            <a:ext cx="454475" cy="3847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5ACD008-CAB6-4B5D-931C-1C4C3001282F}"/>
              </a:ext>
            </a:extLst>
          </p:cNvPr>
          <p:cNvSpPr/>
          <p:nvPr/>
        </p:nvSpPr>
        <p:spPr>
          <a:xfrm>
            <a:off x="1727684" y="2509620"/>
            <a:ext cx="69174" cy="8034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xmlns="" id="{86E82CB1-1B82-43A9-AD94-E77374A757DB}"/>
              </a:ext>
            </a:extLst>
          </p:cNvPr>
          <p:cNvSpPr/>
          <p:nvPr/>
        </p:nvSpPr>
        <p:spPr>
          <a:xfrm>
            <a:off x="1700197" y="3697783"/>
            <a:ext cx="142465" cy="91933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DF43B956-7FCB-4AD8-8EDA-E137ED4056E3}"/>
              </a:ext>
            </a:extLst>
          </p:cNvPr>
          <p:cNvSpPr/>
          <p:nvPr/>
        </p:nvSpPr>
        <p:spPr>
          <a:xfrm>
            <a:off x="5381538" y="3313062"/>
            <a:ext cx="454475" cy="3847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39CAA25-FC39-4151-BCBE-8F0BFC94939C}"/>
              </a:ext>
            </a:extLst>
          </p:cNvPr>
          <p:cNvSpPr/>
          <p:nvPr/>
        </p:nvSpPr>
        <p:spPr>
          <a:xfrm>
            <a:off x="5559239" y="2509620"/>
            <a:ext cx="69174" cy="8034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xmlns="" id="{5989B815-06DD-4497-AB7B-42079B172E4E}"/>
              </a:ext>
            </a:extLst>
          </p:cNvPr>
          <p:cNvSpPr/>
          <p:nvPr/>
        </p:nvSpPr>
        <p:spPr>
          <a:xfrm>
            <a:off x="5531752" y="3697783"/>
            <a:ext cx="142465" cy="91933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D1E569D-D4FE-41ED-A1E9-E3E451B9A5A9}"/>
              </a:ext>
            </a:extLst>
          </p:cNvPr>
          <p:cNvGrpSpPr/>
          <p:nvPr/>
        </p:nvGrpSpPr>
        <p:grpSpPr>
          <a:xfrm rot="16200000">
            <a:off x="3548947" y="3948215"/>
            <a:ext cx="454475" cy="2107495"/>
            <a:chOff x="2147718" y="4705437"/>
            <a:chExt cx="454475" cy="2107495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xmlns="" id="{83DF7F38-BB0A-4E06-A311-253E5AD738E0}"/>
                </a:ext>
              </a:extLst>
            </p:cNvPr>
            <p:cNvSpPr/>
            <p:nvPr/>
          </p:nvSpPr>
          <p:spPr>
            <a:xfrm>
              <a:off x="2147718" y="5508879"/>
              <a:ext cx="454475" cy="38472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17D9661D-0C25-483C-A889-F143C8CE0695}"/>
                </a:ext>
              </a:extLst>
            </p:cNvPr>
            <p:cNvSpPr/>
            <p:nvPr/>
          </p:nvSpPr>
          <p:spPr>
            <a:xfrm>
              <a:off x="2325419" y="4705437"/>
              <a:ext cx="69174" cy="8034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아래쪽 77">
              <a:extLst>
                <a:ext uri="{FF2B5EF4-FFF2-40B4-BE49-F238E27FC236}">
                  <a16:creationId xmlns:a16="http://schemas.microsoft.com/office/drawing/2014/main" xmlns="" id="{87926ED4-3BE6-406D-8FE5-5DDCF57DBCA8}"/>
                </a:ext>
              </a:extLst>
            </p:cNvPr>
            <p:cNvSpPr/>
            <p:nvPr/>
          </p:nvSpPr>
          <p:spPr>
            <a:xfrm>
              <a:off x="2297932" y="5893600"/>
              <a:ext cx="142465" cy="919332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0FFBFE17-C0E9-4D28-8EC5-522E9B2904F8}"/>
              </a:ext>
            </a:extLst>
          </p:cNvPr>
          <p:cNvGrpSpPr/>
          <p:nvPr/>
        </p:nvGrpSpPr>
        <p:grpSpPr>
          <a:xfrm rot="16200000">
            <a:off x="3548947" y="1115801"/>
            <a:ext cx="454475" cy="2107495"/>
            <a:chOff x="2147718" y="4705437"/>
            <a:chExt cx="454475" cy="2107495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3BC8B4A7-A2C2-4BE8-A67B-90FFE32AE758}"/>
                </a:ext>
              </a:extLst>
            </p:cNvPr>
            <p:cNvSpPr/>
            <p:nvPr/>
          </p:nvSpPr>
          <p:spPr>
            <a:xfrm>
              <a:off x="2147718" y="5508879"/>
              <a:ext cx="454475" cy="38472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D7F50FD-A1CE-4A8C-A609-15CDAC60B522}"/>
                </a:ext>
              </a:extLst>
            </p:cNvPr>
            <p:cNvSpPr/>
            <p:nvPr/>
          </p:nvSpPr>
          <p:spPr>
            <a:xfrm>
              <a:off x="2325419" y="4705437"/>
              <a:ext cx="69174" cy="8034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xmlns="" id="{443C3E28-922C-4671-A8EC-B8542D1860BD}"/>
                </a:ext>
              </a:extLst>
            </p:cNvPr>
            <p:cNvSpPr/>
            <p:nvPr/>
          </p:nvSpPr>
          <p:spPr>
            <a:xfrm>
              <a:off x="2297932" y="5893600"/>
              <a:ext cx="142465" cy="919332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7BBE06F-8A92-46AD-B58F-00B33592184F}"/>
              </a:ext>
            </a:extLst>
          </p:cNvPr>
          <p:cNvSpPr/>
          <p:nvPr/>
        </p:nvSpPr>
        <p:spPr>
          <a:xfrm>
            <a:off x="3559601" y="1965355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722F658-D591-4438-A414-E4DE86C4E081}"/>
              </a:ext>
            </a:extLst>
          </p:cNvPr>
          <p:cNvSpPr/>
          <p:nvPr/>
        </p:nvSpPr>
        <p:spPr>
          <a:xfrm>
            <a:off x="3559601" y="479536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A6B120D-524B-4207-95DF-9534F6FF75B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8A9D2646-FDB0-4AA0-AED7-D8D8C02FFAD8}"/>
              </a:ext>
            </a:extLst>
          </p:cNvPr>
          <p:cNvGrpSpPr/>
          <p:nvPr/>
        </p:nvGrpSpPr>
        <p:grpSpPr>
          <a:xfrm>
            <a:off x="211371" y="2057067"/>
            <a:ext cx="6667165" cy="3180297"/>
            <a:chOff x="211371" y="2057067"/>
            <a:chExt cx="6667165" cy="31802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277C54CA-7FB8-4F7F-A6EC-D50CFE3A68AC}"/>
                </a:ext>
              </a:extLst>
            </p:cNvPr>
            <p:cNvSpPr/>
            <p:nvPr/>
          </p:nvSpPr>
          <p:spPr>
            <a:xfrm>
              <a:off x="211371" y="2219085"/>
              <a:ext cx="6667165" cy="28301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A2295B2A-EE55-443C-A557-552C859FBA6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FC75E6FA-2072-41D9-956E-A4A8E7D4D5EC}"/>
                </a:ext>
              </a:extLst>
            </p:cNvPr>
            <p:cNvSpPr/>
            <p:nvPr/>
          </p:nvSpPr>
          <p:spPr>
            <a:xfrm>
              <a:off x="431540" y="205706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77860"/>
              </p:ext>
            </p:extLst>
          </p:nvPr>
        </p:nvGraphicFramePr>
        <p:xfrm>
          <a:off x="252372" y="2498873"/>
          <a:ext cx="1403304" cy="24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5" name="원호 84"/>
          <p:cNvSpPr/>
          <p:nvPr/>
        </p:nvSpPr>
        <p:spPr bwMode="auto">
          <a:xfrm rot="4173300">
            <a:off x="216157" y="280038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48376"/>
              </p:ext>
            </p:extLst>
          </p:nvPr>
        </p:nvGraphicFramePr>
        <p:xfrm>
          <a:off x="1908556" y="2496581"/>
          <a:ext cx="1403304" cy="24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7" name="원호 86"/>
          <p:cNvSpPr/>
          <p:nvPr/>
        </p:nvSpPr>
        <p:spPr bwMode="auto">
          <a:xfrm rot="4173300">
            <a:off x="1872341" y="279809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69323"/>
              </p:ext>
            </p:extLst>
          </p:nvPr>
        </p:nvGraphicFramePr>
        <p:xfrm>
          <a:off x="3615717" y="2487445"/>
          <a:ext cx="1403304" cy="24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9" name="원호 88"/>
          <p:cNvSpPr/>
          <p:nvPr/>
        </p:nvSpPr>
        <p:spPr bwMode="auto">
          <a:xfrm rot="4173300">
            <a:off x="3579502" y="278895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50256"/>
              </p:ext>
            </p:extLst>
          </p:nvPr>
        </p:nvGraphicFramePr>
        <p:xfrm>
          <a:off x="5235897" y="2485885"/>
          <a:ext cx="1403304" cy="24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3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1" name="원호 90"/>
          <p:cNvSpPr/>
          <p:nvPr/>
        </p:nvSpPr>
        <p:spPr bwMode="auto">
          <a:xfrm rot="4173300">
            <a:off x="5199682" y="278739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빈칸을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채워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848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0030910-9351-465B-988D-934ECFE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7405534A-DA78-4D44-950E-F0D31A67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접시 한 개당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담으려고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몇 개가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734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43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351790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56046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23D4B53-F908-4A1A-AB0F-3BDE8B817027}"/>
              </a:ext>
            </a:extLst>
          </p:cNvPr>
          <p:cNvSpPr/>
          <p:nvPr/>
        </p:nvSpPr>
        <p:spPr>
          <a:xfrm>
            <a:off x="4834512" y="209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3">
            <a:extLst>
              <a:ext uri="{FF2B5EF4-FFF2-40B4-BE49-F238E27FC236}">
                <a16:creationId xmlns:a16="http://schemas.microsoft.com/office/drawing/2014/main" xmlns="" id="{5064F97E-1444-4D91-9752-1A5AA4F5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5AEAC9E-697F-49B6-9709-49F9A30366B3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8BD4475-B3BF-4909-A822-C7C044F0C569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3F53F494-E12D-4B6A-9877-2B5E8D58155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FD6D553-367E-45D7-954C-80E936275BD5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6290528" y="1916832"/>
            <a:ext cx="27542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0030910-9351-465B-988D-934ECFE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7405534A-DA78-4D44-950E-F0D31A67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>
            <a:extLst>
              <a:ext uri="{FF2B5EF4-FFF2-40B4-BE49-F238E27FC236}">
                <a16:creationId xmlns:a16="http://schemas.microsoft.com/office/drawing/2014/main" xmlns="" id="{5064F97E-1444-4D91-9752-1A5AA4F5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5AEAC9E-697F-49B6-9709-49F9A30366B3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8BD4475-B3BF-4909-A822-C7C044F0C569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3F53F494-E12D-4B6A-9877-2B5E8D58155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FD6D553-367E-45D7-954C-80E936275BD5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BA09DEE-8394-4550-B5B9-C9470A54106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접시 한 개당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담으려고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몇 개가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345370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56046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6290528" y="1916832"/>
            <a:ext cx="27542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그룹 52"/>
          <p:cNvGrpSpPr/>
          <p:nvPr/>
        </p:nvGrpSpPr>
        <p:grpSpPr>
          <a:xfrm>
            <a:off x="211371" y="3626160"/>
            <a:ext cx="6667165" cy="1611204"/>
            <a:chOff x="211371" y="3626160"/>
            <a:chExt cx="6667165" cy="161120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6AF618F-7CE9-48BB-AFA8-DB986ED4EA37}"/>
                </a:ext>
              </a:extLst>
            </p:cNvPr>
            <p:cNvSpPr/>
            <p:nvPr/>
          </p:nvSpPr>
          <p:spPr>
            <a:xfrm>
              <a:off x="211371" y="3753049"/>
              <a:ext cx="6667165" cy="12962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528A6645-F81F-405E-86BA-5AF91EF9330A}"/>
                </a:ext>
              </a:extLst>
            </p:cNvPr>
            <p:cNvSpPr/>
            <p:nvPr/>
          </p:nvSpPr>
          <p:spPr>
            <a:xfrm>
              <a:off x="370800" y="36261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27C17B5E-A94D-453D-8C17-436E50E3FBD3}"/>
                </a:ext>
              </a:extLst>
            </p:cNvPr>
            <p:cNvSpPr txBox="1"/>
            <p:nvPr/>
          </p:nvSpPr>
          <p:spPr>
            <a:xfrm>
              <a:off x="477343" y="4038163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사탕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접시 한 개당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똑같이 나누어 주기 위해서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로 나눠야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접시가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 필요합니다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529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주려면 한 명에게 몇 개씩 주어야 할지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:a16="http://schemas.microsoft.com/office/drawing/2014/main" xmlns="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31005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:a16="http://schemas.microsoft.com/office/drawing/2014/main" xmlns="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30709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1460532" y="2214346"/>
            <a:ext cx="434748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  <a:endCxn id="53" idx="3"/>
          </p:cNvCxnSpPr>
          <p:nvPr/>
        </p:nvCxnSpPr>
        <p:spPr bwMode="auto">
          <a:xfrm>
            <a:off x="730061" y="1932740"/>
            <a:ext cx="6025319" cy="993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092EDEF-368C-4889-A27F-0C908E492C1C}"/>
              </a:ext>
            </a:extLst>
          </p:cNvPr>
          <p:cNvSpPr/>
          <p:nvPr/>
        </p:nvSpPr>
        <p:spPr>
          <a:xfrm>
            <a:off x="4777082" y="2344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62CF416-86A6-4813-801D-D0F64ABC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4145FAA1-8E1D-45C3-B803-C2150FE22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5064F97E-1444-4D91-9752-1A5AA4F5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D5AEAC9E-697F-49B6-9709-49F9A30366B3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D8BD4475-B3BF-4909-A822-C7C044F0C569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72÷4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F53F494-E12D-4B6A-9877-2B5E8D58155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FD6D553-367E-45D7-954C-80E936275BD5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CC4899E1-EA56-492F-853C-9259652D0D0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F35A05EA-A7D6-43A1-A94D-F07181E8306D}"/>
              </a:ext>
            </a:extLst>
          </p:cNvPr>
          <p:cNvSpPr/>
          <p:nvPr/>
        </p:nvSpPr>
        <p:spPr>
          <a:xfrm>
            <a:off x="502752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687279" y="2213102"/>
            <a:ext cx="784795" cy="1294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3F53F494-E12D-4B6A-9877-2B5E8D58155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FD6D553-367E-45D7-954C-80E936275BD5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주려면 한 명에게 몇 개씩 주어야 할지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62CF416-86A6-4813-801D-D0F64ABC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4145FAA1-8E1D-45C3-B803-C2150FE22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5064F97E-1444-4D91-9752-1A5AA4F5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D5AEAC9E-697F-49B6-9709-49F9A30366B3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D8BD4475-B3BF-4909-A822-C7C044F0C569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72÷4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CB579AD-BA7A-41EE-8FBE-B01C8377C29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11371" y="3626160"/>
            <a:ext cx="6667165" cy="1611204"/>
            <a:chOff x="211371" y="3626160"/>
            <a:chExt cx="6667165" cy="16112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86AF618F-7CE9-48BB-AFA8-DB986ED4EA37}"/>
                </a:ext>
              </a:extLst>
            </p:cNvPr>
            <p:cNvSpPr/>
            <p:nvPr/>
          </p:nvSpPr>
          <p:spPr>
            <a:xfrm>
              <a:off x="211371" y="3753049"/>
              <a:ext cx="6667165" cy="12962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528A6645-F81F-405E-86BA-5AF91EF9330A}"/>
                </a:ext>
              </a:extLst>
            </p:cNvPr>
            <p:cNvSpPr/>
            <p:nvPr/>
          </p:nvSpPr>
          <p:spPr>
            <a:xfrm>
              <a:off x="370800" y="36261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27C17B5E-A94D-453D-8C17-436E50E3FBD3}"/>
                </a:ext>
              </a:extLst>
            </p:cNvPr>
            <p:cNvSpPr txBox="1"/>
            <p:nvPr/>
          </p:nvSpPr>
          <p:spPr>
            <a:xfrm>
              <a:off x="370800" y="4038163"/>
              <a:ext cx="62658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지우개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명에게 똑같이 나누어 주기 위해서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로 나눠야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72÷4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한 명에게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나누어 주어야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6025319" cy="993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687279" y="2213102"/>
            <a:ext cx="784795" cy="1294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1460532" y="2214346"/>
            <a:ext cx="434748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40">
            <a:extLst>
              <a:ext uri="{FF2B5EF4-FFF2-40B4-BE49-F238E27FC236}">
                <a16:creationId xmlns:a16="http://schemas.microsoft.com/office/drawing/2014/main" xmlns="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31005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>
            <a:extLst>
              <a:ext uri="{FF2B5EF4-FFF2-40B4-BE49-F238E27FC236}">
                <a16:creationId xmlns:a16="http://schemas.microsoft.com/office/drawing/2014/main" xmlns="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30709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82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9F200CEC-7720-4A11-954D-2E727B46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26C4C60F-7B27-4502-8419-1CB15907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xmlns="" id="{61CD66EE-8DD5-47E8-8DBA-C6439673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A78A9BB2-0B40-4A0D-B9DD-676D755E895A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 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정삼각형의 한 변의 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A4F1A198-43C9-44EE-B61F-7C25109BA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9D15E50-DF8E-490B-BB9C-2E590CFDE491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300365-95E5-439C-B9C1-55B5E5334FB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E077C37-9738-4476-AE36-69ACCFD8A43B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8DE684E-ABC1-4F4C-A041-1FEFF8C784B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xmlns="" id="{B7E8A568-F309-415F-A8C7-A81AEC92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56E38047-AF30-4459-BBA0-B6FBA3AC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98B0241D-1D44-450E-8E72-17680C3D0CF4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FC0D123-E3DF-4412-8A3E-9BCF274C3D8F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45÷3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0DE9C973-027B-45C2-B9E1-4C6B49C4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C7E11761-0162-4A43-BAEE-6388ED5F3D5B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6A584604-665B-4D53-8A83-FD939409810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D4BD18E8-841D-4B4F-82BE-216C7FA51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4E40186-1C88-4752-BD4C-216D93EB9A4D}"/>
              </a:ext>
            </a:extLst>
          </p:cNvPr>
          <p:cNvSpPr txBox="1"/>
          <p:nvPr/>
        </p:nvSpPr>
        <p:spPr>
          <a:xfrm>
            <a:off x="3620841" y="3555506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411542" cy="727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730401" y="2214346"/>
            <a:ext cx="282745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40">
            <a:extLst>
              <a:ext uri="{FF2B5EF4-FFF2-40B4-BE49-F238E27FC236}">
                <a16:creationId xmlns:a16="http://schemas.microsoft.com/office/drawing/2014/main" xmlns="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1">
            <a:extLst>
              <a:ext uri="{FF2B5EF4-FFF2-40B4-BE49-F238E27FC236}">
                <a16:creationId xmlns:a16="http://schemas.microsoft.com/office/drawing/2014/main" xmlns="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5129364" y="1940719"/>
            <a:ext cx="1428599" cy="19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9F200CEC-7720-4A11-954D-2E727B46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26C4C60F-7B27-4502-8419-1CB15907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xmlns="" id="{61CD66EE-8DD5-47E8-8DBA-C6439673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A4F1A198-43C9-44EE-B61F-7C25109BA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DBC4B56-BA4A-4848-BE56-6D6E1833CC4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B7E8A568-F309-415F-A8C7-A81AEC92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56E38047-AF30-4459-BBA0-B6FBA3AC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98B0241D-1D44-450E-8E72-17680C3D0CF4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DFC0D123-E3DF-4412-8A3E-9BCF274C3D8F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45÷3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0DE9C973-027B-45C2-B9E1-4C6B49C4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C7E11761-0162-4A43-BAEE-6388ED5F3D5B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A584604-665B-4D53-8A83-FD939409810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4BD18E8-841D-4B4F-82BE-216C7FA51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4E40186-1C88-4752-BD4C-216D93EB9A4D}"/>
              </a:ext>
            </a:extLst>
          </p:cNvPr>
          <p:cNvSpPr txBox="1"/>
          <p:nvPr/>
        </p:nvSpPr>
        <p:spPr>
          <a:xfrm>
            <a:off x="3620841" y="3555506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71" y="3900328"/>
            <a:ext cx="6667165" cy="1337036"/>
            <a:chOff x="211371" y="3900328"/>
            <a:chExt cx="6667165" cy="13370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86AF618F-7CE9-48BB-AFA8-DB986ED4EA37}"/>
                </a:ext>
              </a:extLst>
            </p:cNvPr>
            <p:cNvSpPr/>
            <p:nvPr/>
          </p:nvSpPr>
          <p:spPr>
            <a:xfrm>
              <a:off x="211371" y="4049603"/>
              <a:ext cx="6667165" cy="9996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528A6645-F81F-405E-86BA-5AF91EF9330A}"/>
                </a:ext>
              </a:extLst>
            </p:cNvPr>
            <p:cNvSpPr/>
            <p:nvPr/>
          </p:nvSpPr>
          <p:spPr>
            <a:xfrm>
              <a:off x="370800" y="390032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xmlns="" id="{27C17B5E-A94D-453D-8C17-436E50E3FBD3}"/>
                </a:ext>
              </a:extLst>
            </p:cNvPr>
            <p:cNvSpPr txBox="1"/>
            <p:nvPr/>
          </p:nvSpPr>
          <p:spPr>
            <a:xfrm>
              <a:off x="502411" y="4303841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정삼각형은 세 변의 길이가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같으므로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변의 길이를 구하려면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45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으로 나누어야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A78A9BB2-0B40-4A0D-B9DD-676D755E895A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 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정삼각형의 한 변의 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411542" cy="727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730401" y="2214346"/>
            <a:ext cx="282745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Picture 40">
            <a:extLst>
              <a:ext uri="{FF2B5EF4-FFF2-40B4-BE49-F238E27FC236}">
                <a16:creationId xmlns:a16="http://schemas.microsoft.com/office/drawing/2014/main" xmlns="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>
            <a:extLst>
              <a:ext uri="{FF2B5EF4-FFF2-40B4-BE49-F238E27FC236}">
                <a16:creationId xmlns:a16="http://schemas.microsoft.com/office/drawing/2014/main" xmlns="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5129364" y="1940719"/>
            <a:ext cx="1428599" cy="19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724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6E793A08-2BD2-415C-A531-39E26847E3B3}"/>
              </a:ext>
            </a:extLst>
          </p:cNvPr>
          <p:cNvGrpSpPr/>
          <p:nvPr/>
        </p:nvGrpSpPr>
        <p:grpSpPr>
          <a:xfrm>
            <a:off x="287645" y="1749110"/>
            <a:ext cx="3351988" cy="2754494"/>
            <a:chOff x="2278897" y="2207200"/>
            <a:chExt cx="3528197" cy="333293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9ADE7BD6-A1DA-4B76-9B42-D179C4835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357" t="40193" b="1"/>
            <a:stretch/>
          </p:blipFill>
          <p:spPr>
            <a:xfrm>
              <a:off x="2278897" y="2207200"/>
              <a:ext cx="2265059" cy="281409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C2903230-3202-4A0D-8E4C-DBC5146A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193" r="74240" b="1"/>
            <a:stretch/>
          </p:blipFill>
          <p:spPr>
            <a:xfrm>
              <a:off x="4528741" y="2207200"/>
              <a:ext cx="1278353" cy="281409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753D38A9-97DB-4085-B3CC-82270C1B7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32" t="1740" r="37291" b="23678"/>
            <a:stretch/>
          </p:blipFill>
          <p:spPr>
            <a:xfrm>
              <a:off x="2278897" y="5021295"/>
              <a:ext cx="3528196" cy="51884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554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130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친구들이 초등학생 권장 도서를 보고 한 달에 읽어야 할 책은 몇 권인지 어림해 보고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97674" y="439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219052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F3D624B5-CE72-491C-BFB9-63E43167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2473F0DC-498A-46C2-83D2-487897FD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:a16="http://schemas.microsoft.com/office/drawing/2014/main" xmlns="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9BF60BDE-EFA1-4406-ACB1-C1B8AA1C6AF3}"/>
              </a:ext>
            </a:extLst>
          </p:cNvPr>
          <p:cNvGrpSpPr/>
          <p:nvPr/>
        </p:nvGrpSpPr>
        <p:grpSpPr>
          <a:xfrm>
            <a:off x="440396" y="1642490"/>
            <a:ext cx="2908988" cy="987439"/>
            <a:chOff x="111710" y="394071"/>
            <a:chExt cx="2644533" cy="987439"/>
          </a:xfrm>
        </p:grpSpPr>
        <p:sp>
          <p:nvSpPr>
            <p:cNvPr id="83" name="모서리가 둥근 직사각형 61">
              <a:extLst>
                <a:ext uri="{FF2B5EF4-FFF2-40B4-BE49-F238E27FC236}">
                  <a16:creationId xmlns:a16="http://schemas.microsoft.com/office/drawing/2014/main" xmlns="" id="{0FC1233A-8B86-4E9E-9426-1B85DFA6B48E}"/>
                </a:ext>
              </a:extLst>
            </p:cNvPr>
            <p:cNvSpPr/>
            <p:nvPr/>
          </p:nvSpPr>
          <p:spPr>
            <a:xfrm>
              <a:off x="164182" y="394071"/>
              <a:ext cx="2521388" cy="78813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BFC4EBE8-7D05-42E3-848D-12D32B067917}"/>
                </a:ext>
              </a:extLst>
            </p:cNvPr>
            <p:cNvSpPr/>
            <p:nvPr/>
          </p:nvSpPr>
          <p:spPr>
            <a:xfrm>
              <a:off x="111710" y="405968"/>
              <a:ext cx="2644533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달에 읽어야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할 책은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권인지 어림해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xmlns="" id="{0C32861F-238A-439D-9FC0-D073588DF776}"/>
                </a:ext>
              </a:extLst>
            </p:cNvPr>
            <p:cNvSpPr/>
            <p:nvPr/>
          </p:nvSpPr>
          <p:spPr>
            <a:xfrm flipV="1">
              <a:off x="2501166" y="1177283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타원 53"/>
          <p:cNvSpPr/>
          <p:nvPr/>
        </p:nvSpPr>
        <p:spPr>
          <a:xfrm>
            <a:off x="4469129" y="1337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B0FFC4C7-71FA-45E2-AC18-6B15D884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AFB173E4-2E31-406B-B46F-974E23AC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-4105" y="1294227"/>
            <a:ext cx="6985321" cy="3830853"/>
            <a:chOff x="-4105" y="246654"/>
            <a:chExt cx="9942392" cy="53228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5" y="247683"/>
              <a:ext cx="4962525" cy="470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420" y="246654"/>
              <a:ext cx="4962525" cy="470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1" y="4883682"/>
              <a:ext cx="9915526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715331" y="1806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6FEAA01-0874-4CAB-A11B-6AF6352A2161}"/>
              </a:ext>
            </a:extLst>
          </p:cNvPr>
          <p:cNvGrpSpPr/>
          <p:nvPr/>
        </p:nvGrpSpPr>
        <p:grpSpPr>
          <a:xfrm>
            <a:off x="3657438" y="1920732"/>
            <a:ext cx="2237286" cy="1263664"/>
            <a:chOff x="990751" y="394071"/>
            <a:chExt cx="2033896" cy="1263664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:a16="http://schemas.microsoft.com/office/drawing/2014/main" xmlns="" id="{565FF32B-090B-43A8-94D1-48BEF68EAF64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4FC5360-FE9B-4076-96F4-BCB11E2BF1EA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달에 읽어야 할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책은 몇 권인지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xmlns="" id="{8B13A430-2B76-4853-85FE-0C6224704BB8}"/>
                </a:ext>
              </a:extLst>
            </p:cNvPr>
            <p:cNvSpPr/>
            <p:nvPr/>
          </p:nvSpPr>
          <p:spPr>
            <a:xfrm flipV="1">
              <a:off x="1329099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EB4C101-E0D9-4417-8C00-1E3381AE8332}"/>
              </a:ext>
            </a:extLst>
          </p:cNvPr>
          <p:cNvGrpSpPr/>
          <p:nvPr/>
        </p:nvGrpSpPr>
        <p:grpSpPr>
          <a:xfrm>
            <a:off x="1135992" y="1952836"/>
            <a:ext cx="2422488" cy="1278192"/>
            <a:chOff x="1111986" y="495743"/>
            <a:chExt cx="1820050" cy="1161992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xmlns="" id="{2E6D0295-53CA-405A-A466-B4A617AE647D}"/>
                </a:ext>
              </a:extLst>
            </p:cNvPr>
            <p:cNvSpPr/>
            <p:nvPr/>
          </p:nvSpPr>
          <p:spPr>
            <a:xfrm>
              <a:off x="1111986" y="495743"/>
              <a:ext cx="1820050" cy="9496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7008A58-27D1-46C2-8DE8-6F7C1F349672}"/>
                </a:ext>
              </a:extLst>
            </p:cNvPr>
            <p:cNvSpPr/>
            <p:nvPr/>
          </p:nvSpPr>
          <p:spPr>
            <a:xfrm>
              <a:off x="1204344" y="561204"/>
              <a:ext cx="1646901" cy="84093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책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권을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 동안 똑같이 나누어 모두 읽을 거야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xmlns="" id="{B8928E64-963D-421E-8E23-335F7030B6A9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86FE0090-FC6B-4D80-8EA4-4D27713E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D6C90184-3C50-446E-90EE-22418994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5210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읽으려고 하는 책은 몇 권인가요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662657" y="2320713"/>
            <a:ext cx="1493263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권입니다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58" y="2188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0B6165F-AD41-4C8D-AC5F-AA52D9C8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33C584A2-BED6-41B0-84AB-5067CA61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:a16="http://schemas.microsoft.com/office/drawing/2014/main" xmlns="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6E793A08-2BD2-415C-A531-39E26847E3B3}"/>
              </a:ext>
            </a:extLst>
          </p:cNvPr>
          <p:cNvGrpSpPr/>
          <p:nvPr/>
        </p:nvGrpSpPr>
        <p:grpSpPr>
          <a:xfrm>
            <a:off x="287645" y="1749110"/>
            <a:ext cx="3351988" cy="2754494"/>
            <a:chOff x="2278897" y="2207200"/>
            <a:chExt cx="3528197" cy="3332938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9ADE7BD6-A1DA-4B76-9B42-D179C4835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357" t="40193" b="1"/>
            <a:stretch/>
          </p:blipFill>
          <p:spPr>
            <a:xfrm>
              <a:off x="2278897" y="2207200"/>
              <a:ext cx="2265059" cy="2814093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C2903230-3202-4A0D-8E4C-DBC5146A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0193" r="74240" b="1"/>
            <a:stretch/>
          </p:blipFill>
          <p:spPr>
            <a:xfrm>
              <a:off x="4528741" y="2207200"/>
              <a:ext cx="1278353" cy="2814095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753D38A9-97DB-4085-B3CC-82270C1B7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632" t="1740" r="37291" b="23678"/>
            <a:stretch/>
          </p:blipFill>
          <p:spPr>
            <a:xfrm>
              <a:off x="2278897" y="5021295"/>
              <a:ext cx="3528196" cy="518843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60" y="4299234"/>
            <a:ext cx="360000" cy="360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822799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4FBF8870-088A-40AF-A7EA-D0B2F08D549E}"/>
              </a:ext>
            </a:extLst>
          </p:cNvPr>
          <p:cNvGrpSpPr/>
          <p:nvPr/>
        </p:nvGrpSpPr>
        <p:grpSpPr>
          <a:xfrm>
            <a:off x="229142" y="1677390"/>
            <a:ext cx="3470626" cy="931434"/>
            <a:chOff x="863179" y="646100"/>
            <a:chExt cx="2607531" cy="846758"/>
          </a:xfrm>
        </p:grpSpPr>
        <p:sp>
          <p:nvSpPr>
            <p:cNvPr id="106" name="모서리가 둥근 직사각형 61">
              <a:extLst>
                <a:ext uri="{FF2B5EF4-FFF2-40B4-BE49-F238E27FC236}">
                  <a16:creationId xmlns:a16="http://schemas.microsoft.com/office/drawing/2014/main" xmlns="" id="{F4E5832A-0A66-42C5-B0FC-64B9DA0B8675}"/>
                </a:ext>
              </a:extLst>
            </p:cNvPr>
            <p:cNvSpPr/>
            <p:nvPr/>
          </p:nvSpPr>
          <p:spPr>
            <a:xfrm>
              <a:off x="863179" y="646100"/>
              <a:ext cx="2607531" cy="6312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7921D8A1-E9B2-45A3-8F3C-5333046322D2}"/>
                </a:ext>
              </a:extLst>
            </p:cNvPr>
            <p:cNvSpPr/>
            <p:nvPr/>
          </p:nvSpPr>
          <p:spPr>
            <a:xfrm>
              <a:off x="984522" y="691044"/>
              <a:ext cx="2354724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책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권을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동안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모두 읽을 거야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xmlns="" id="{9CEE1995-7C3B-4337-A7A6-5299F7EC8B1C}"/>
                </a:ext>
              </a:extLst>
            </p:cNvPr>
            <p:cNvSpPr/>
            <p:nvPr/>
          </p:nvSpPr>
          <p:spPr>
            <a:xfrm flipV="1">
              <a:off x="2065812" y="1288631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몇 달 동안 똑같이 나누어 모두 읽으려고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20713"/>
            <a:ext cx="2974460" cy="7214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달 동안 똑같이 나누어 모두 읽으려고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188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0B6165F-AD41-4C8D-AC5F-AA52D9C8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33C584A2-BED6-41B0-84AB-5067CA61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:a16="http://schemas.microsoft.com/office/drawing/2014/main" xmlns="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6E793A08-2BD2-415C-A531-39E26847E3B3}"/>
              </a:ext>
            </a:extLst>
          </p:cNvPr>
          <p:cNvGrpSpPr/>
          <p:nvPr/>
        </p:nvGrpSpPr>
        <p:grpSpPr>
          <a:xfrm>
            <a:off x="287645" y="1749110"/>
            <a:ext cx="3351988" cy="2754494"/>
            <a:chOff x="2278897" y="2207200"/>
            <a:chExt cx="3528197" cy="33329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ADE7BD6-A1DA-4B76-9B42-D179C4835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357" t="40193" b="1"/>
            <a:stretch/>
          </p:blipFill>
          <p:spPr>
            <a:xfrm>
              <a:off x="2278897" y="2207200"/>
              <a:ext cx="2265059" cy="28140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C2903230-3202-4A0D-8E4C-DBC5146A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0193" r="74240" b="1"/>
            <a:stretch/>
          </p:blipFill>
          <p:spPr>
            <a:xfrm>
              <a:off x="4528741" y="2207200"/>
              <a:ext cx="1278353" cy="281409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753D38A9-97DB-4085-B3CC-82270C1B7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632" t="1740" r="37291" b="23678"/>
            <a:stretch/>
          </p:blipFill>
          <p:spPr>
            <a:xfrm>
              <a:off x="2278897" y="5021295"/>
              <a:ext cx="3528196" cy="518843"/>
            </a:xfrm>
            <a:prstGeom prst="rect">
              <a:avLst/>
            </a:prstGeom>
          </p:spPr>
        </p:pic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60" y="4299234"/>
            <a:ext cx="360000" cy="360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822799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FBF8870-088A-40AF-A7EA-D0B2F08D549E}"/>
              </a:ext>
            </a:extLst>
          </p:cNvPr>
          <p:cNvGrpSpPr/>
          <p:nvPr/>
        </p:nvGrpSpPr>
        <p:grpSpPr>
          <a:xfrm>
            <a:off x="229142" y="1677390"/>
            <a:ext cx="3470626" cy="931434"/>
            <a:chOff x="863179" y="646100"/>
            <a:chExt cx="2607531" cy="846758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xmlns="" id="{F4E5832A-0A66-42C5-B0FC-64B9DA0B8675}"/>
                </a:ext>
              </a:extLst>
            </p:cNvPr>
            <p:cNvSpPr/>
            <p:nvPr/>
          </p:nvSpPr>
          <p:spPr>
            <a:xfrm>
              <a:off x="863179" y="646100"/>
              <a:ext cx="2607531" cy="6312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7921D8A1-E9B2-45A3-8F3C-5333046322D2}"/>
                </a:ext>
              </a:extLst>
            </p:cNvPr>
            <p:cNvSpPr/>
            <p:nvPr/>
          </p:nvSpPr>
          <p:spPr>
            <a:xfrm>
              <a:off x="984522" y="691044"/>
              <a:ext cx="2354724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책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권을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동안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모두 읽을 거야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xmlns="" id="{9CEE1995-7C3B-4337-A7A6-5299F7EC8B1C}"/>
                </a:ext>
              </a:extLst>
            </p:cNvPr>
            <p:cNvSpPr/>
            <p:nvPr/>
          </p:nvSpPr>
          <p:spPr>
            <a:xfrm flipV="1">
              <a:off x="2065812" y="1288631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 동안 똑같이 나누어 모두 읽으려면 한 달에 읽어야 할 책은 몇 권인지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159985" y="2855958"/>
            <a:ext cx="2498785" cy="420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권쯤일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08" y="27238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0B6165F-AD41-4C8D-AC5F-AA52D9C8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33C584A2-BED6-41B0-84AB-5067CA61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7EFAB85-3D63-4204-81FD-AD280096B4E2}"/>
              </a:ext>
            </a:extLst>
          </p:cNvPr>
          <p:cNvGrpSpPr/>
          <p:nvPr/>
        </p:nvGrpSpPr>
        <p:grpSpPr>
          <a:xfrm>
            <a:off x="4758127" y="1268760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:a16="http://schemas.microsoft.com/office/drawing/2014/main" xmlns="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:a16="http://schemas.microsoft.com/office/drawing/2014/main" xmlns="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:a16="http://schemas.microsoft.com/office/drawing/2014/main" xmlns="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:a16="http://schemas.microsoft.com/office/drawing/2014/main" xmlns="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E793A08-2BD2-415C-A531-39E26847E3B3}"/>
              </a:ext>
            </a:extLst>
          </p:cNvPr>
          <p:cNvGrpSpPr/>
          <p:nvPr/>
        </p:nvGrpSpPr>
        <p:grpSpPr>
          <a:xfrm>
            <a:off x="287645" y="1749110"/>
            <a:ext cx="3351988" cy="2754494"/>
            <a:chOff x="2278897" y="2207200"/>
            <a:chExt cx="3528197" cy="333293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9ADE7BD6-A1DA-4B76-9B42-D179C4835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357" t="40193" b="1"/>
            <a:stretch/>
          </p:blipFill>
          <p:spPr>
            <a:xfrm>
              <a:off x="2278897" y="2207200"/>
              <a:ext cx="2265059" cy="281409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C2903230-3202-4A0D-8E4C-DBC5146A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0193" r="74240" b="1"/>
            <a:stretch/>
          </p:blipFill>
          <p:spPr>
            <a:xfrm>
              <a:off x="4528741" y="2207200"/>
              <a:ext cx="1278353" cy="281409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753D38A9-97DB-4085-B3CC-82270C1B7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632" t="1740" r="37291" b="23678"/>
            <a:stretch/>
          </p:blipFill>
          <p:spPr>
            <a:xfrm>
              <a:off x="2278897" y="5021295"/>
              <a:ext cx="3528196" cy="518843"/>
            </a:xfrm>
            <a:prstGeom prst="rect">
              <a:avLst/>
            </a:prstGeom>
          </p:spPr>
        </p:pic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60" y="4299234"/>
            <a:ext cx="360000" cy="360000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822799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FBF8870-088A-40AF-A7EA-D0B2F08D549E}"/>
              </a:ext>
            </a:extLst>
          </p:cNvPr>
          <p:cNvGrpSpPr/>
          <p:nvPr/>
        </p:nvGrpSpPr>
        <p:grpSpPr>
          <a:xfrm>
            <a:off x="229142" y="1677390"/>
            <a:ext cx="3470626" cy="931434"/>
            <a:chOff x="863179" y="646100"/>
            <a:chExt cx="2607531" cy="846758"/>
          </a:xfrm>
        </p:grpSpPr>
        <p:sp>
          <p:nvSpPr>
            <p:cNvPr id="69" name="모서리가 둥근 직사각형 61">
              <a:extLst>
                <a:ext uri="{FF2B5EF4-FFF2-40B4-BE49-F238E27FC236}">
                  <a16:creationId xmlns:a16="http://schemas.microsoft.com/office/drawing/2014/main" xmlns="" id="{F4E5832A-0A66-42C5-B0FC-64B9DA0B8675}"/>
                </a:ext>
              </a:extLst>
            </p:cNvPr>
            <p:cNvSpPr/>
            <p:nvPr/>
          </p:nvSpPr>
          <p:spPr>
            <a:xfrm>
              <a:off x="863179" y="646100"/>
              <a:ext cx="2607531" cy="6312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921D8A1-E9B2-45A3-8F3C-5333046322D2}"/>
                </a:ext>
              </a:extLst>
            </p:cNvPr>
            <p:cNvSpPr/>
            <p:nvPr/>
          </p:nvSpPr>
          <p:spPr>
            <a:xfrm>
              <a:off x="984522" y="691044"/>
              <a:ext cx="2354724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책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권을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동안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모두 읽을 거야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xmlns="" id="{9CEE1995-7C3B-4337-A7A6-5299F7EC8B1C}"/>
                </a:ext>
              </a:extLst>
            </p:cNvPr>
            <p:cNvSpPr/>
            <p:nvPr/>
          </p:nvSpPr>
          <p:spPr>
            <a:xfrm flipV="1">
              <a:off x="2065812" y="1288631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948384"/>
            <a:ext cx="602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A2C9A7-DCE5-4D98-83EF-0A078458E352}"/>
              </a:ext>
            </a:extLst>
          </p:cNvPr>
          <p:cNvSpPr txBox="1"/>
          <p:nvPr/>
        </p:nvSpPr>
        <p:spPr>
          <a:xfrm>
            <a:off x="707420" y="231287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4208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7" name="타원 26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2BE85727-1379-40B4-BEB7-BAEA7B8C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2D16AF09-F6D5-41DC-B440-A8DCF985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45397</TotalTime>
  <Words>3811</Words>
  <Application>Microsoft Office PowerPoint</Application>
  <PresentationFormat>화면 슬라이드 쇼(4:3)</PresentationFormat>
  <Paragraphs>1325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8461</cp:revision>
  <cp:lastPrinted>2021-12-20T01:30:02Z</cp:lastPrinted>
  <dcterms:created xsi:type="dcterms:W3CDTF">2008-07-15T12:19:11Z</dcterms:created>
  <dcterms:modified xsi:type="dcterms:W3CDTF">2022-06-30T02:00:30Z</dcterms:modified>
</cp:coreProperties>
</file>