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438" r:id="rId14"/>
    <p:sldId id="1386" r:id="rId15"/>
    <p:sldId id="1463" r:id="rId16"/>
    <p:sldId id="1439" r:id="rId17"/>
    <p:sldId id="1312" r:id="rId18"/>
    <p:sldId id="1440" r:id="rId19"/>
    <p:sldId id="1453" r:id="rId20"/>
    <p:sldId id="1441" r:id="rId21"/>
    <p:sldId id="1454" r:id="rId22"/>
    <p:sldId id="1353" r:id="rId23"/>
    <p:sldId id="1359" r:id="rId24"/>
    <p:sldId id="1459" r:id="rId25"/>
    <p:sldId id="1456" r:id="rId26"/>
    <p:sldId id="1413" r:id="rId27"/>
    <p:sldId id="1442" r:id="rId28"/>
    <p:sldId id="1315" r:id="rId29"/>
    <p:sldId id="1316" r:id="rId30"/>
    <p:sldId id="1322" r:id="rId31"/>
    <p:sldId id="1443" r:id="rId32"/>
    <p:sldId id="1361" r:id="rId33"/>
    <p:sldId id="1461" r:id="rId34"/>
    <p:sldId id="1362" r:id="rId35"/>
    <p:sldId id="1444" r:id="rId36"/>
    <p:sldId id="1423" r:id="rId37"/>
    <p:sldId id="1445" r:id="rId38"/>
    <p:sldId id="1446" r:id="rId39"/>
    <p:sldId id="1424" r:id="rId40"/>
    <p:sldId id="1447" r:id="rId41"/>
    <p:sldId id="1448" r:id="rId42"/>
    <p:sldId id="1425" r:id="rId43"/>
    <p:sldId id="1449" r:id="rId44"/>
    <p:sldId id="1426" r:id="rId45"/>
    <p:sldId id="1450" r:id="rId46"/>
    <p:sldId id="1375" r:id="rId47"/>
    <p:sldId id="1451" r:id="rId48"/>
    <p:sldId id="1376" r:id="rId49"/>
    <p:sldId id="1452" r:id="rId50"/>
    <p:sldId id="1397" r:id="rId51"/>
    <p:sldId id="1462" r:id="rId52"/>
    <p:sldId id="1403" r:id="rId5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0000"/>
    <a:srgbClr val="DFE1F0"/>
    <a:srgbClr val="F0BC78"/>
    <a:srgbClr val="FCEDD7"/>
    <a:srgbClr val="EEF3FF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600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png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4.jpeg"/><Relationship Id="rId5" Type="http://schemas.openxmlformats.org/officeDocument/2006/relationships/image" Target="../media/image4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4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5.jpeg"/><Relationship Id="rId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5.jpeg"/><Relationship Id="rId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674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3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4391980" y="1362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04971FE-E7E1-4A97-AC60-B8CA19B88FF6}"/>
              </a:ext>
            </a:extLst>
          </p:cNvPr>
          <p:cNvGrpSpPr/>
          <p:nvPr/>
        </p:nvGrpSpPr>
        <p:grpSpPr>
          <a:xfrm>
            <a:off x="4726236" y="1304764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BF3600F2-EB07-4455-BEA8-8DDA1A4DFE27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E93AFDD4-A935-43C9-9356-45A09407C72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="" xmlns:a16="http://schemas.microsoft.com/office/drawing/2014/main" id="{B353AB2D-E6CB-404D-80DC-06FFB1AA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D311FADB-F37E-4CA4-828E-9D2C8C4929C7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9DE4F444-6AA5-4DDC-AB96-A8882873099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3" name="TextBox 65">
                <a:extLst>
                  <a:ext uri="{FF2B5EF4-FFF2-40B4-BE49-F238E27FC236}">
                    <a16:creationId xmlns="" xmlns:a16="http://schemas.microsoft.com/office/drawing/2014/main" id="{04A66E03-5D71-4139-B44D-88BB45B43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84327F7D-9281-40D5-948D-9283EC077AF9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F9AACFA6-1E11-4EB8-B742-0D4A36466F3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63">
                <a:extLst>
                  <a:ext uri="{FF2B5EF4-FFF2-40B4-BE49-F238E27FC236}">
                    <a16:creationId xmlns="" xmlns:a16="http://schemas.microsoft.com/office/drawing/2014/main" id="{C9229B0A-B52E-4AC2-8FE3-53365E249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90525693-FC5E-48AA-BCB9-862D7DB4E18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17779DA7-050D-4DFF-B443-A8072F7400B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1">
                <a:extLst>
                  <a:ext uri="{FF2B5EF4-FFF2-40B4-BE49-F238E27FC236}">
                    <a16:creationId xmlns="" xmlns:a16="http://schemas.microsoft.com/office/drawing/2014/main" id="{E161FF76-F95C-4D96-A39F-C2B7C1C3F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E867EB0-219C-495E-838E-E05510807C9A}"/>
              </a:ext>
            </a:extLst>
          </p:cNvPr>
          <p:cNvGrpSpPr/>
          <p:nvPr/>
        </p:nvGrpSpPr>
        <p:grpSpPr>
          <a:xfrm>
            <a:off x="385893" y="2236916"/>
            <a:ext cx="6350259" cy="2784619"/>
            <a:chOff x="-1218617" y="52189"/>
            <a:chExt cx="9915887" cy="3952875"/>
          </a:xfrm>
        </p:grpSpPr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0AFAA925-4F98-406B-A52E-BE62656A1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18617" y="52189"/>
              <a:ext cx="4962525" cy="3952875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D164D2BA-2EA3-4924-A16D-613DBF20D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4744" y="52189"/>
              <a:ext cx="4962526" cy="3952875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306A10A7-D1EA-4E33-9641-B01FD33BC171}"/>
              </a:ext>
            </a:extLst>
          </p:cNvPr>
          <p:cNvGrpSpPr/>
          <p:nvPr/>
        </p:nvGrpSpPr>
        <p:grpSpPr>
          <a:xfrm>
            <a:off x="3292030" y="2276872"/>
            <a:ext cx="3027370" cy="1423070"/>
            <a:chOff x="1019368" y="621102"/>
            <a:chExt cx="2004801" cy="1036633"/>
          </a:xfrm>
        </p:grpSpPr>
        <p:sp>
          <p:nvSpPr>
            <p:cNvPr id="94" name="모서리가 둥근 직사각형 61">
              <a:extLst>
                <a:ext uri="{FF2B5EF4-FFF2-40B4-BE49-F238E27FC236}">
                  <a16:creationId xmlns="" xmlns:a16="http://schemas.microsoft.com/office/drawing/2014/main" id="{27B2A029-8C31-4BCD-A312-3D276114F40C}"/>
                </a:ext>
              </a:extLst>
            </p:cNvPr>
            <p:cNvSpPr/>
            <p:nvPr/>
          </p:nvSpPr>
          <p:spPr>
            <a:xfrm>
              <a:off x="1019368" y="621102"/>
              <a:ext cx="2002430" cy="83687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D8BD6DEF-F74E-4223-B76F-ACCD8C326C13}"/>
                </a:ext>
              </a:extLst>
            </p:cNvPr>
            <p:cNvSpPr/>
            <p:nvPr/>
          </p:nvSpPr>
          <p:spPr>
            <a:xfrm>
              <a:off x="1031419" y="660246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완성할 수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있는 케이크는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몇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개이고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딸기는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="" xmlns:a16="http://schemas.microsoft.com/office/drawing/2014/main" id="{FE594172-E473-499D-904C-191902B24A1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C6F999C5-77E1-4595-A87E-A9C18F2445E4}"/>
              </a:ext>
            </a:extLst>
          </p:cNvPr>
          <p:cNvGrpSpPr/>
          <p:nvPr/>
        </p:nvGrpSpPr>
        <p:grpSpPr>
          <a:xfrm>
            <a:off x="785656" y="2309615"/>
            <a:ext cx="2486919" cy="1262505"/>
            <a:chOff x="1204344" y="646099"/>
            <a:chExt cx="1646901" cy="1011636"/>
          </a:xfrm>
        </p:grpSpPr>
        <p:sp>
          <p:nvSpPr>
            <p:cNvPr id="98" name="모서리가 둥근 직사각형 61">
              <a:extLst>
                <a:ext uri="{FF2B5EF4-FFF2-40B4-BE49-F238E27FC236}">
                  <a16:creationId xmlns="" xmlns:a16="http://schemas.microsoft.com/office/drawing/2014/main" id="{635AF0E6-928C-4D5E-9D40-7951BCBFCC80}"/>
                </a:ext>
              </a:extLst>
            </p:cNvPr>
            <p:cNvSpPr/>
            <p:nvPr/>
          </p:nvSpPr>
          <p:spPr>
            <a:xfrm>
              <a:off x="1328880" y="646099"/>
              <a:ext cx="1357639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E2A70FB3-84D5-46E8-8505-860B60BFC20D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="" xmlns:a16="http://schemas.microsoft.com/office/drawing/2014/main" id="{AF1C10BA-2243-4136-AD42-CAE550CC2D29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0A16E279-E109-4268-A337-135F68523ACB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86A7763-584C-4C6E-BA46-72C97F9B4AC9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946E4C0D-F87A-4256-B530-4C629260DDD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77">
                <a:extLst>
                  <a:ext uri="{FF2B5EF4-FFF2-40B4-BE49-F238E27FC236}">
                    <a16:creationId xmlns="" xmlns:a16="http://schemas.microsoft.com/office/drawing/2014/main" id="{5334590C-7587-47F0-B4E0-BBE13F0E0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06A4A306-DD43-4C1F-B279-460AB3A99865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26F93E30-2D4A-48D4-9DE1-482AD79A56F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9513E394-FCB8-43A2-8CB2-150B98EF7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71A23A4D-3C3B-402A-8E3C-6BCE12A1AC9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AEC6A88E-8889-4017-81F4-6F42E4FDBBC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A8BAB4B3-CBB1-4652-B8D6-3D89942EE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0A91D95B-3214-4EB5-9BDF-ADADC4D60773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41C2802-5FF2-4F69-A95C-D8AAEAB071A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B4C91E64-1870-4346-9AC7-3F3CAEDD1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4" y="22858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800A0C49-9F4C-4558-A3C4-9AC9C561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12" y="22988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3">
            <a:extLst>
              <a:ext uri="{FF2B5EF4-FFF2-40B4-BE49-F238E27FC236}">
                <a16:creationId xmlns="" xmlns:a16="http://schemas.microsoft.com/office/drawing/2014/main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492896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502521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>
            <a:extLst>
              <a:ext uri="{FF2B5EF4-FFF2-40B4-BE49-F238E27FC236}">
                <a16:creationId xmlns="" xmlns:a16="http://schemas.microsoft.com/office/drawing/2014/main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5485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863600" y="2402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2CA1D634-A0CC-4EFC-B965-F90C9F96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5" y="31283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987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3048785" y="4279726"/>
            <a:ext cx="90738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1" y="41576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A291E9F-7352-4767-901F-9CB6C68CDF4E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99A18CD-8EF1-4914-B664-C96A0D122790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0FAD724E-63C3-40CD-A472-DE4335E5AC3B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91">
                <a:extLst>
                  <a:ext uri="{FF2B5EF4-FFF2-40B4-BE49-F238E27FC236}">
                    <a16:creationId xmlns="" xmlns:a16="http://schemas.microsoft.com/office/drawing/2014/main" id="{5593A532-5315-46AC-BFB2-ABB7D764E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FE00184A-B136-415E-8CAC-E33A7E83DCBE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3856E700-4F88-455D-A580-0C54EBDC078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89">
                <a:extLst>
                  <a:ext uri="{FF2B5EF4-FFF2-40B4-BE49-F238E27FC236}">
                    <a16:creationId xmlns="" xmlns:a16="http://schemas.microsoft.com/office/drawing/2014/main" id="{6AC21A97-C201-488E-89C4-2F363489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8A35566-77E5-4671-B5E9-8F832693612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02A80F22-A305-462E-883C-E27267183F0E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77">
                <a:extLst>
                  <a:ext uri="{FF2B5EF4-FFF2-40B4-BE49-F238E27FC236}">
                    <a16:creationId xmlns="" xmlns:a16="http://schemas.microsoft.com/office/drawing/2014/main" id="{816FB5DE-AA96-425D-B301-2530DAC15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14FD57C9-FAFB-46CC-9859-2DAB0D143557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2CDD1CC4-86CA-43CE-94DC-317BBEF11F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7">
                <a:extLst>
                  <a:ext uri="{FF2B5EF4-FFF2-40B4-BE49-F238E27FC236}">
                    <a16:creationId xmlns="" xmlns:a16="http://schemas.microsoft.com/office/drawing/2014/main" id="{CBD0A153-57FF-4C8C-B7C4-53B6EFA08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691280" y="2402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3048785" y="4279726"/>
            <a:ext cx="90738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1" y="41576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AB8F0D0F-F11B-4CAF-A2DC-46C29E968578}"/>
              </a:ext>
            </a:extLst>
          </p:cNvPr>
          <p:cNvGrpSpPr/>
          <p:nvPr/>
        </p:nvGrpSpPr>
        <p:grpSpPr>
          <a:xfrm>
            <a:off x="4716016" y="1302160"/>
            <a:ext cx="2277494" cy="313547"/>
            <a:chOff x="623133" y="5445224"/>
            <a:chExt cx="2277494" cy="313547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B33D462B-E75D-4688-9CBC-7CEAAF38147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DED52FA9-F62F-4DF2-941E-56059B920B2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7">
                <a:extLst>
                  <a:ext uri="{FF2B5EF4-FFF2-40B4-BE49-F238E27FC236}">
                    <a16:creationId xmlns="" xmlns:a16="http://schemas.microsoft.com/office/drawing/2014/main" id="{EF1B6FA6-55F1-40D5-A7EA-FBFC37B24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7E5513E6-EC61-429D-92B7-4F65E9173716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B6AE21E1-A0EF-43CF-BE22-1A878098341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="" xmlns:a16="http://schemas.microsoft.com/office/drawing/2014/main" id="{C9AC6CBE-3EF9-471A-B05B-439AF7EF2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9C111CB4-2768-4501-8520-E8492AA9DAE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EE035704-8CE0-45B2-9E76-2306E4CCEE0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="" xmlns:a16="http://schemas.microsoft.com/office/drawing/2014/main" id="{FDCF85F1-91CC-4821-9BCA-6EF8A942A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F908194F-F106-4429-BA0D-4E15819364B1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F742B3B6-C928-42DD-8F01-DB4B87AF29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1">
                <a:extLst>
                  <a:ext uri="{FF2B5EF4-FFF2-40B4-BE49-F238E27FC236}">
                    <a16:creationId xmlns="" xmlns:a16="http://schemas.microsoft.com/office/drawing/2014/main" id="{5D94F1A4-A67D-40D0-91C5-2EE8A09D2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691280" y="2402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1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779784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           라고 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약물은 전자저작물과 동일하게 왼쪽부터 차례대로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 배경 없도록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정답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약속하기 정답 버튼에서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379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6990" y="1588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>
            <a:extLst>
              <a:ext uri="{FF2B5EF4-FFF2-40B4-BE49-F238E27FC236}">
                <a16:creationId xmlns="" xmlns:a16="http://schemas.microsoft.com/office/drawing/2014/main" id="{36C2896A-4F03-4E4D-99C3-7E55225D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81" y="315487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D58EA521-4AB9-47F8-BFBF-F79B1FA3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62" y="316449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EEE70523-68B4-4809-8D7A-367D605D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281" y="321056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2A6048D-1F21-4CAF-98A6-690C50A98516}"/>
              </a:ext>
            </a:extLst>
          </p:cNvPr>
          <p:cNvSpPr/>
          <p:nvPr/>
        </p:nvSpPr>
        <p:spPr>
          <a:xfrm>
            <a:off x="6507710" y="5043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B185A16-1ABD-4B92-8FED-8E8311DDB1F4}"/>
              </a:ext>
            </a:extLst>
          </p:cNvPr>
          <p:cNvSpPr/>
          <p:nvPr/>
        </p:nvSpPr>
        <p:spPr bwMode="auto">
          <a:xfrm>
            <a:off x="827584" y="2106601"/>
            <a:ext cx="907388" cy="288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EE2AF27D-5A80-4758-AB8A-7EBDCBB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8" y="336907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6EC5999E-E995-4B65-A6DB-F5DD484703CA}"/>
              </a:ext>
            </a:extLst>
          </p:cNvPr>
          <p:cNvSpPr/>
          <p:nvPr/>
        </p:nvSpPr>
        <p:spPr>
          <a:xfrm>
            <a:off x="280830" y="269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97E56F51-DEF2-4F25-A35B-E87716FC6DDD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105" name="Picture 11">
              <a:extLst>
                <a:ext uri="{FF2B5EF4-FFF2-40B4-BE49-F238E27FC236}">
                  <a16:creationId xmlns="" xmlns:a16="http://schemas.microsoft.com/office/drawing/2014/main" id="{704FEC1D-DAB5-4F48-934E-93E206ACF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="" xmlns:a16="http://schemas.microsoft.com/office/drawing/2014/main" id="{21BFCBA3-D057-463D-940B-A85BF8BF4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="" xmlns:a16="http://schemas.microsoft.com/office/drawing/2014/main" id="{7F8C8D9E-3DFE-4D9C-8893-67ED424D7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="" xmlns:a16="http://schemas.microsoft.com/office/drawing/2014/main" id="{EDEE133A-4388-4BAE-8AFA-77B6B59E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4D81669C-9E52-4275-AF04-E216786C4075}"/>
              </a:ext>
            </a:extLst>
          </p:cNvPr>
          <p:cNvSpPr/>
          <p:nvPr/>
        </p:nvSpPr>
        <p:spPr>
          <a:xfrm>
            <a:off x="2365314" y="5143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C023F930-9EA8-45A7-9CD7-13D4ADD53905}"/>
              </a:ext>
            </a:extLst>
          </p:cNvPr>
          <p:cNvSpPr/>
          <p:nvPr/>
        </p:nvSpPr>
        <p:spPr>
          <a:xfrm>
            <a:off x="1406434" y="231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3296729"/>
            <a:ext cx="2216277" cy="44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1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3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86994"/>
              </p:ext>
            </p:extLst>
          </p:nvPr>
        </p:nvGraphicFramePr>
        <p:xfrm>
          <a:off x="3095836" y="2953420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원호 67"/>
          <p:cNvSpPr/>
          <p:nvPr/>
        </p:nvSpPr>
        <p:spPr bwMode="auto">
          <a:xfrm rot="4173300">
            <a:off x="3059621" y="32211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09694" y="3049993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140445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000134" y="2944289"/>
            <a:ext cx="484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83758" y="2456892"/>
            <a:ext cx="1283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49825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0134" y="3302096"/>
            <a:ext cx="1852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4624" y="421909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000134" y="4022936"/>
            <a:ext cx="10966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6EC5999E-E995-4B65-A6DB-F5DD484703CA}"/>
              </a:ext>
            </a:extLst>
          </p:cNvPr>
          <p:cNvSpPr/>
          <p:nvPr/>
        </p:nvSpPr>
        <p:spPr>
          <a:xfrm>
            <a:off x="205785" y="3343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073754" y="4090502"/>
            <a:ext cx="393140" cy="3234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98" y="4869160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02166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4090910"/>
            <a:ext cx="1167582" cy="11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3" y="394601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779784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           라고 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B185A16-1ABD-4B92-8FED-8E8311DDB1F4}"/>
              </a:ext>
            </a:extLst>
          </p:cNvPr>
          <p:cNvSpPr/>
          <p:nvPr/>
        </p:nvSpPr>
        <p:spPr bwMode="auto">
          <a:xfrm>
            <a:off x="827584" y="2106601"/>
            <a:ext cx="907388" cy="288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EE2AF27D-5A80-4758-AB8A-7EBDCBB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8" y="336907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97E56F51-DEF2-4F25-A35B-E87716FC6DDD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105" name="Picture 11">
              <a:extLst>
                <a:ext uri="{FF2B5EF4-FFF2-40B4-BE49-F238E27FC236}">
                  <a16:creationId xmlns="" xmlns:a16="http://schemas.microsoft.com/office/drawing/2014/main" id="{704FEC1D-DAB5-4F48-934E-93E206ACF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="" xmlns:a16="http://schemas.microsoft.com/office/drawing/2014/main" id="{21BFCBA3-D057-463D-940B-A85BF8BF4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="" xmlns:a16="http://schemas.microsoft.com/office/drawing/2014/main" id="{7F8C8D9E-3DFE-4D9C-8893-67ED424D7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="" xmlns:a16="http://schemas.microsoft.com/office/drawing/2014/main" id="{EDEE133A-4388-4BAE-8AFA-77B6B59E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3296729"/>
            <a:ext cx="2216277" cy="44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1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3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3785"/>
              </p:ext>
            </p:extLst>
          </p:nvPr>
        </p:nvGraphicFramePr>
        <p:xfrm>
          <a:off x="3095836" y="2953420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원호 67"/>
          <p:cNvSpPr/>
          <p:nvPr/>
        </p:nvSpPr>
        <p:spPr bwMode="auto">
          <a:xfrm rot="4173300">
            <a:off x="3059621" y="32211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09694" y="3049993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140445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000134" y="2944289"/>
            <a:ext cx="484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83758" y="2456892"/>
            <a:ext cx="1283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49825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0134" y="3302096"/>
            <a:ext cx="1852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4624" y="421909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000134" y="4022936"/>
            <a:ext cx="10966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4073754" y="4090502"/>
            <a:ext cx="393140" cy="3234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02166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4090910"/>
            <a:ext cx="1167582" cy="11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모서리가 둥근 사각형 설명선 59"/>
          <p:cNvSpPr/>
          <p:nvPr/>
        </p:nvSpPr>
        <p:spPr>
          <a:xfrm>
            <a:off x="2111281" y="4022936"/>
            <a:ext cx="2564500" cy="861466"/>
          </a:xfrm>
          <a:prstGeom prst="wedgeRoundRectCallout">
            <a:avLst>
              <a:gd name="adj1" fmla="val -59386"/>
              <a:gd name="adj2" fmla="val -24300"/>
              <a:gd name="adj3" fmla="val 1666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이것도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하기도 해요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7084990" y="2218365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나눗셈식이라고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하기도 해요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02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7544" y="1772816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정답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약속하기 정답 버튼에서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B185A16-1ABD-4B92-8FED-8E8311DDB1F4}"/>
              </a:ext>
            </a:extLst>
          </p:cNvPr>
          <p:cNvSpPr/>
          <p:nvPr/>
        </p:nvSpPr>
        <p:spPr bwMode="auto">
          <a:xfrm>
            <a:off x="2468611" y="2317834"/>
            <a:ext cx="1815401" cy="3273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나누어떨어진다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87BF2BBE-1530-41D9-A26E-371D07F1160C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="" xmlns:a16="http://schemas.microsoft.com/office/drawing/2014/main" id="{F91760AA-6B7B-417C-89E1-770F58980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131D7549-3834-424B-A65F-8D8840C0B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="" xmlns:a16="http://schemas.microsoft.com/office/drawing/2014/main" id="{81717764-BC6D-45FC-AC63-D0310B137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6">
              <a:extLst>
                <a:ext uri="{FF2B5EF4-FFF2-40B4-BE49-F238E27FC236}">
                  <a16:creationId xmlns="" xmlns:a16="http://schemas.microsoft.com/office/drawing/2014/main" id="{4824C843-E9A3-4D58-9504-0AD669C2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8241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38488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51" y="1959437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2302248" y="2165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89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9" name="직사각형 21">
            <a:extLst>
              <a:ext uri="{FF2B5EF4-FFF2-40B4-BE49-F238E27FC236}">
                <a16:creationId xmlns="" xmlns:a16="http://schemas.microsoft.com/office/drawing/2014/main" id="{A30B6875-3605-439C-A7CA-5D6A8A5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9470F4C7-0203-439E-AEEB-25AC4B14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4F912381-AA9C-450C-B41A-B0744EDD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6CD09699-A992-41F9-B9BC-00C0F5864F7D}"/>
              </a:ext>
            </a:extLst>
          </p:cNvPr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711091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사각형: 둥근 모서리 3">
            <a:extLst>
              <a:ext uri="{FF2B5EF4-FFF2-40B4-BE49-F238E27FC236}">
                <a16:creationId xmlns="" xmlns:a16="http://schemas.microsoft.com/office/drawing/2014/main" id="{1FCA06BF-D8E9-4781-9D08-4F923EB1B7E6}"/>
              </a:ext>
            </a:extLst>
          </p:cNvPr>
          <p:cNvSpPr/>
          <p:nvPr/>
        </p:nvSpPr>
        <p:spPr>
          <a:xfrm>
            <a:off x="389042" y="2351287"/>
            <a:ext cx="2556284" cy="396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3" name="사각형: 둥근 모서리 30">
            <a:extLst>
              <a:ext uri="{FF2B5EF4-FFF2-40B4-BE49-F238E27FC236}">
                <a16:creationId xmlns="" xmlns:a16="http://schemas.microsoft.com/office/drawing/2014/main" id="{EAB00EB7-6ED4-468D-926E-ADC2F290D6A1}"/>
              </a:ext>
            </a:extLst>
          </p:cNvPr>
          <p:cNvSpPr/>
          <p:nvPr/>
        </p:nvSpPr>
        <p:spPr>
          <a:xfrm>
            <a:off x="3959932" y="2351287"/>
            <a:ext cx="2717643" cy="396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5" name="사각형: 둥근 모서리 4">
            <a:extLst>
              <a:ext uri="{FF2B5EF4-FFF2-40B4-BE49-F238E27FC236}">
                <a16:creationId xmlns="" xmlns:a16="http://schemas.microsoft.com/office/drawing/2014/main" id="{25499B9F-579F-4F15-9FF8-9F5E6655E7D3}"/>
              </a:ext>
            </a:extLst>
          </p:cNvPr>
          <p:cNvSpPr/>
          <p:nvPr/>
        </p:nvSpPr>
        <p:spPr>
          <a:xfrm>
            <a:off x="1730827" y="3073609"/>
            <a:ext cx="3587926" cy="21089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8">
            <a:extLst>
              <a:ext uri="{FF2B5EF4-FFF2-40B4-BE49-F238E27FC236}">
                <a16:creationId xmlns="" xmlns:a16="http://schemas.microsoft.com/office/drawing/2014/main" id="{0893CD27-053B-4DFE-8DAD-D1E13D882DF1}"/>
              </a:ext>
            </a:extLst>
          </p:cNvPr>
          <p:cNvCxnSpPr/>
          <p:nvPr/>
        </p:nvCxnSpPr>
        <p:spPr bwMode="auto">
          <a:xfrm rot="16200000" flipH="1">
            <a:off x="728604" y="2778275"/>
            <a:ext cx="1029158" cy="969002"/>
          </a:xfrm>
          <a:prstGeom prst="bentConnector3">
            <a:avLst>
              <a:gd name="adj1" fmla="val 99902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연결선: 꺾임 37">
            <a:extLst>
              <a:ext uri="{FF2B5EF4-FFF2-40B4-BE49-F238E27FC236}">
                <a16:creationId xmlns="" xmlns:a16="http://schemas.microsoft.com/office/drawing/2014/main" id="{E035BE8C-4512-4B3C-B232-2C1DEF7280E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28084" y="2748196"/>
            <a:ext cx="1088741" cy="1029159"/>
          </a:xfrm>
          <a:prstGeom prst="bentConnector3">
            <a:avLst>
              <a:gd name="adj1" fmla="val -1773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EA2231C5-C2A9-452E-A3AF-1A0B170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5842"/>
              </p:ext>
            </p:extLst>
          </p:nvPr>
        </p:nvGraphicFramePr>
        <p:xfrm>
          <a:off x="2234716" y="3252392"/>
          <a:ext cx="1619799" cy="183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74383CBF-8818-4558-A873-C915A4C80BB3}"/>
              </a:ext>
            </a:extLst>
          </p:cNvPr>
          <p:cNvGrpSpPr/>
          <p:nvPr/>
        </p:nvGrpSpPr>
        <p:grpSpPr>
          <a:xfrm>
            <a:off x="2541071" y="3705347"/>
            <a:ext cx="1295877" cy="454306"/>
            <a:chOff x="-1404664" y="742446"/>
            <a:chExt cx="1295877" cy="454306"/>
          </a:xfrm>
        </p:grpSpPr>
        <p:sp>
          <p:nvSpPr>
            <p:cNvPr id="99" name="원호 98">
              <a:extLst>
                <a:ext uri="{FF2B5EF4-FFF2-40B4-BE49-F238E27FC236}">
                  <a16:creationId xmlns="" xmlns:a16="http://schemas.microsoft.com/office/drawing/2014/main" id="{0626A734-9910-4753-9F1C-7A1C9E14B4F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="" xmlns:a16="http://schemas.microsoft.com/office/drawing/2014/main" id="{73B62550-8696-40CD-A2FD-0292C790EC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671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5006D648-0C1A-4329-88B6-068B1266C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69" y="404106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A7F7836E-6846-4370-B34E-8B32E7FD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418" y="404106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56C8C084-20D4-4D1C-B1CA-BB288833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916" y="4607104"/>
            <a:ext cx="360000" cy="35500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2050E26E-5E2C-4555-A2B0-FB927CC9493C}"/>
              </a:ext>
            </a:extLst>
          </p:cNvPr>
          <p:cNvSpPr/>
          <p:nvPr/>
        </p:nvSpPr>
        <p:spPr>
          <a:xfrm>
            <a:off x="3059832" y="2205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60" y="238772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6" y="23882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96D7BD55-F72A-49E2-ACAC-A32EB8FC89FD}"/>
              </a:ext>
            </a:extLst>
          </p:cNvPr>
          <p:cNvSpPr/>
          <p:nvPr/>
        </p:nvSpPr>
        <p:spPr>
          <a:xfrm>
            <a:off x="6687627" y="2149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3962908" y="4221088"/>
            <a:ext cx="10051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857721" y="4212105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408609" y="4218568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421480" y="4671756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39268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59" name="원호 58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437431" y="1642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7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0883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59" name="원호 58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1935152" y="4292518"/>
            <a:ext cx="4679002" cy="612646"/>
          </a:xfrm>
          <a:prstGeom prst="wedgeRectCallout">
            <a:avLst>
              <a:gd name="adj1" fmla="val -55790"/>
              <a:gd name="adj2" fmla="val -1076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크니까 더 나눌 수 있네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567062" y="3878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7084990" y="2721387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더 나눌 수 있네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730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 케이크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완성할 수 있는 케이크는 모두 몇 개이고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딸기는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완성할 수 있는 케이크는 모두 몇 개이고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딸기는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25103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이용하여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17÷5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8286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76" name="원호 75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46" y="19762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263955" y="1845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128938" y="2971005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0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2043240" y="4206456"/>
            <a:ext cx="2636848" cy="559924"/>
          </a:xfrm>
          <a:prstGeom prst="wedgeRectCallout">
            <a:avLst>
              <a:gd name="adj1" fmla="val -62430"/>
              <a:gd name="adj2" fmla="val -516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567062" y="3878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1324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49" name="원호 48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128939" y="2971005"/>
            <a:ext cx="11271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7084990" y="2721387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41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1F4990B3-BF99-46E9-BA02-55C5653A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1C8AC022-DB65-4D38-A12E-3A8CB77C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9DCCC41-FCEA-410E-9795-47E87F836937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765218" y="2561589"/>
            <a:ext cx="81642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36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067944" y="2561589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746657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867429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37÷4</a:t>
            </a:r>
            <a:endParaRPr lang="ko-KR" altLang="en-US" sz="1900" dirty="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40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2397318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0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37÷4</a:t>
            </a:r>
            <a:endParaRPr lang="ko-KR" altLang="en-US" sz="1900" dirty="0"/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90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32601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4197530" y="3294486"/>
            <a:ext cx="842522" cy="566562"/>
            <a:chOff x="1077741" y="2605996"/>
            <a:chExt cx="842522" cy="566562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="" xmlns:a16="http://schemas.microsoft.com/office/drawing/2014/main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25438"/>
              </p:ext>
            </p:extLst>
          </p:nvPr>
        </p:nvGraphicFramePr>
        <p:xfrm>
          <a:off x="1516078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원호 41"/>
          <p:cNvSpPr/>
          <p:nvPr/>
        </p:nvSpPr>
        <p:spPr bwMode="auto">
          <a:xfrm rot="4173300">
            <a:off x="1479863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55118"/>
              </p:ext>
            </p:extLst>
          </p:nvPr>
        </p:nvGraphicFramePr>
        <p:xfrm>
          <a:off x="4011761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원호 42"/>
          <p:cNvSpPr/>
          <p:nvPr/>
        </p:nvSpPr>
        <p:spPr bwMode="auto">
          <a:xfrm rot="4173300">
            <a:off x="3975546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10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정답과 함께 해당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725803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021104" y="3927088"/>
            <a:ext cx="842522" cy="566562"/>
            <a:chOff x="1077741" y="2605996"/>
            <a:chExt cx="842522" cy="566562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083746" y="4125982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63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083745" y="4667841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021104" y="4467747"/>
            <a:ext cx="842522" cy="566562"/>
            <a:chOff x="1077741" y="2605996"/>
            <a:chExt cx="842522" cy="566562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64232"/>
              </p:ext>
            </p:extLst>
          </p:nvPr>
        </p:nvGraphicFramePr>
        <p:xfrm>
          <a:off x="923391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870436" y="254913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960092" y="2105902"/>
            <a:ext cx="494934" cy="501013"/>
            <a:chOff x="6402836" y="1625606"/>
            <a:chExt cx="494934" cy="501013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112060" y="3905955"/>
            <a:ext cx="842522" cy="566562"/>
            <a:chOff x="1077741" y="2605996"/>
            <a:chExt cx="842522" cy="566562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174702" y="4104849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90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174701" y="4646708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112060" y="4446614"/>
            <a:ext cx="842522" cy="566562"/>
            <a:chOff x="1077741" y="2605996"/>
            <a:chExt cx="842522" cy="566562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07450"/>
              </p:ext>
            </p:extLst>
          </p:nvPr>
        </p:nvGraphicFramePr>
        <p:xfrm>
          <a:off x="4099410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원호 94"/>
          <p:cNvSpPr/>
          <p:nvPr/>
        </p:nvSpPr>
        <p:spPr bwMode="auto">
          <a:xfrm rot="4173300">
            <a:off x="4063195" y="256472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136111" y="2105902"/>
            <a:ext cx="494934" cy="501013"/>
            <a:chOff x="6402836" y="1625606"/>
            <a:chExt cx="494934" cy="501013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205817" y="3180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998862" y="3220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12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8159"/>
              </p:ext>
            </p:extLst>
          </p:nvPr>
        </p:nvGraphicFramePr>
        <p:xfrm>
          <a:off x="4240331" y="3212976"/>
          <a:ext cx="1403304" cy="152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A9191437-638A-4821-ABF1-216D279D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219D331E-6D47-4EDA-A97F-7E0916C4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BAB4E8E0-7CDC-4568-88D6-B5E14EDC6FE7}"/>
              </a:ext>
            </a:extLst>
          </p:cNvPr>
          <p:cNvGrpSpPr/>
          <p:nvPr/>
        </p:nvGrpSpPr>
        <p:grpSpPr>
          <a:xfrm>
            <a:off x="2421488" y="2478206"/>
            <a:ext cx="968923" cy="505062"/>
            <a:chOff x="4068855" y="4967083"/>
            <a:chExt cx="968923" cy="505062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2EE5B400-FA12-4764-A749-DFEE1D26BA3B}"/>
                </a:ext>
              </a:extLst>
            </p:cNvPr>
            <p:cNvSpPr/>
            <p:nvPr/>
          </p:nvSpPr>
          <p:spPr bwMode="auto">
            <a:xfrm>
              <a:off x="4068855" y="4967083"/>
              <a:ext cx="85256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나머지</a:t>
              </a:r>
            </a:p>
          </p:txBody>
        </p:sp>
        <p:pic>
          <p:nvPicPr>
            <p:cNvPr id="76" name="Picture 4">
              <a:extLst>
                <a:ext uri="{FF2B5EF4-FFF2-40B4-BE49-F238E27FC236}">
                  <a16:creationId xmlns="" xmlns:a16="http://schemas.microsoft.com/office/drawing/2014/main" id="{43A4D080-FACF-4BE9-B233-AA97EC256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55" y="52144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52846139-8134-430E-B00E-7B9845C8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2631" y="3626904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176D9BA-925E-4285-A88A-F16AC059B68F}"/>
              </a:ext>
            </a:extLst>
          </p:cNvPr>
          <p:cNvCxnSpPr/>
          <p:nvPr/>
        </p:nvCxnSpPr>
        <p:spPr bwMode="auto">
          <a:xfrm>
            <a:off x="2425215" y="3376035"/>
            <a:ext cx="1082336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E807B6F4-9E1C-4E08-9DBE-7CF63E746E33}"/>
              </a:ext>
            </a:extLst>
          </p:cNvPr>
          <p:cNvCxnSpPr/>
          <p:nvPr/>
        </p:nvCxnSpPr>
        <p:spPr bwMode="auto">
          <a:xfrm>
            <a:off x="3987579" y="3385376"/>
            <a:ext cx="919766" cy="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E6C2D54C-52D2-4F16-8006-76583D92CEF0}"/>
              </a:ext>
            </a:extLst>
          </p:cNvPr>
          <p:cNvCxnSpPr/>
          <p:nvPr/>
        </p:nvCxnSpPr>
        <p:spPr bwMode="auto">
          <a:xfrm flipH="1">
            <a:off x="2425215" y="3356579"/>
            <a:ext cx="1" cy="292003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06E4DCCE-BD57-4959-BC47-36C12D319AA0}"/>
              </a:ext>
            </a:extLst>
          </p:cNvPr>
          <p:cNvGrpSpPr/>
          <p:nvPr/>
        </p:nvGrpSpPr>
        <p:grpSpPr>
          <a:xfrm>
            <a:off x="3497869" y="3068960"/>
            <a:ext cx="669602" cy="494616"/>
            <a:chOff x="4254513" y="4848668"/>
            <a:chExt cx="669602" cy="494616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E7DF9064-BC04-4F4E-8CF9-16984A7D5196}"/>
                </a:ext>
              </a:extLst>
            </p:cNvPr>
            <p:cNvSpPr/>
            <p:nvPr/>
          </p:nvSpPr>
          <p:spPr bwMode="auto">
            <a:xfrm>
              <a:off x="4254513" y="4967083"/>
              <a:ext cx="48125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몫</a:t>
              </a:r>
            </a:p>
          </p:txBody>
        </p:sp>
        <p:pic>
          <p:nvPicPr>
            <p:cNvPr id="98" name="Picture 4">
              <a:extLst>
                <a:ext uri="{FF2B5EF4-FFF2-40B4-BE49-F238E27FC236}">
                  <a16:creationId xmlns="" xmlns:a16="http://schemas.microsoft.com/office/drawing/2014/main" id="{ABBF1D71-63ED-4D15-B6AF-AF482489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4DED7875-876F-4F43-BD0D-4CA4DBD1391C}"/>
              </a:ext>
            </a:extLst>
          </p:cNvPr>
          <p:cNvCxnSpPr/>
          <p:nvPr/>
        </p:nvCxnSpPr>
        <p:spPr bwMode="auto">
          <a:xfrm>
            <a:off x="4224506" y="4559234"/>
            <a:ext cx="725323" cy="0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85ED6F70-0694-4E6F-9EC7-F95CA5D1C353}"/>
              </a:ext>
            </a:extLst>
          </p:cNvPr>
          <p:cNvGrpSpPr/>
          <p:nvPr/>
        </p:nvGrpSpPr>
        <p:grpSpPr>
          <a:xfrm>
            <a:off x="3278626" y="4232369"/>
            <a:ext cx="1116123" cy="494616"/>
            <a:chOff x="3807992" y="4848668"/>
            <a:chExt cx="1116123" cy="494616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D0F384B2-AE29-4FD3-8930-59FE2D82CF1F}"/>
                </a:ext>
              </a:extLst>
            </p:cNvPr>
            <p:cNvSpPr/>
            <p:nvPr/>
          </p:nvSpPr>
          <p:spPr bwMode="auto">
            <a:xfrm>
              <a:off x="3807992" y="4967083"/>
              <a:ext cx="927774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나머지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="" xmlns:a16="http://schemas.microsoft.com/office/drawing/2014/main" id="{0C3C5C1F-0793-4C02-AA32-C644ADBB3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53B0B34F-C8F9-45BB-BBDB-8E3197609BC7}"/>
              </a:ext>
            </a:extLst>
          </p:cNvPr>
          <p:cNvCxnSpPr>
            <a:cxnSpLocks/>
          </p:cNvCxnSpPr>
          <p:nvPr/>
        </p:nvCxnSpPr>
        <p:spPr bwMode="auto">
          <a:xfrm>
            <a:off x="2907331" y="4539662"/>
            <a:ext cx="364844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4B7E2D8F-9042-474E-8ED7-0915BA9406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6857" y="4093534"/>
            <a:ext cx="0" cy="463392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BDD15653-82E1-4C08-BE9E-B585629E5AD6}"/>
              </a:ext>
            </a:extLst>
          </p:cNvPr>
          <p:cNvGrpSpPr/>
          <p:nvPr/>
        </p:nvGrpSpPr>
        <p:grpSpPr>
          <a:xfrm>
            <a:off x="2702310" y="5254463"/>
            <a:ext cx="1637116" cy="263186"/>
            <a:chOff x="319554" y="1245924"/>
            <a:chExt cx="2636592" cy="423864"/>
          </a:xfrm>
        </p:grpSpPr>
        <p:pic>
          <p:nvPicPr>
            <p:cNvPr id="106" name="Picture 11">
              <a:extLst>
                <a:ext uri="{FF2B5EF4-FFF2-40B4-BE49-F238E27FC236}">
                  <a16:creationId xmlns="" xmlns:a16="http://schemas.microsoft.com/office/drawing/2014/main" id="{60A6FBFD-F740-41DD-A05F-37C3A2E0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>
              <a:extLst>
                <a:ext uri="{FF2B5EF4-FFF2-40B4-BE49-F238E27FC236}">
                  <a16:creationId xmlns="" xmlns:a16="http://schemas.microsoft.com/office/drawing/2014/main" id="{9AD4376B-688E-4BE1-982A-383E99E40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>
              <a:extLst>
                <a:ext uri="{FF2B5EF4-FFF2-40B4-BE49-F238E27FC236}">
                  <a16:creationId xmlns="" xmlns:a16="http://schemas.microsoft.com/office/drawing/2014/main" id="{3EBE124C-EC14-4A4E-96E5-3FA3C381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>
              <a:extLst>
                <a:ext uri="{FF2B5EF4-FFF2-40B4-BE49-F238E27FC236}">
                  <a16:creationId xmlns="" xmlns:a16="http://schemas.microsoft.com/office/drawing/2014/main" id="{C065D0DA-E59E-4E63-9E0D-0E689D20C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원호 46"/>
          <p:cNvSpPr/>
          <p:nvPr/>
        </p:nvSpPr>
        <p:spPr bwMode="auto">
          <a:xfrm rot="4173300">
            <a:off x="4204116" y="349714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8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3-2\app\resource\contents\lesson02\ops\2\2_5_04.html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00" y="33028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1610951" y="3139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31" y="3655178"/>
            <a:ext cx="1886537" cy="40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49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8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A9191437-638A-4821-ABF1-216D279D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219D331E-6D47-4EDA-A97F-7E0916C4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BAB4E8E0-7CDC-4568-88D6-B5E14EDC6FE7}"/>
              </a:ext>
            </a:extLst>
          </p:cNvPr>
          <p:cNvGrpSpPr/>
          <p:nvPr/>
        </p:nvGrpSpPr>
        <p:grpSpPr>
          <a:xfrm>
            <a:off x="2408619" y="2458750"/>
            <a:ext cx="1878985" cy="563428"/>
            <a:chOff x="3042438" y="4967083"/>
            <a:chExt cx="1878985" cy="563428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2EE5B400-FA12-4764-A749-DFEE1D26BA3B}"/>
                </a:ext>
              </a:extLst>
            </p:cNvPr>
            <p:cNvSpPr/>
            <p:nvPr/>
          </p:nvSpPr>
          <p:spPr bwMode="auto">
            <a:xfrm>
              <a:off x="3042438" y="4967083"/>
              <a:ext cx="187898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 err="1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나누어떨어진다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="" xmlns:a16="http://schemas.microsoft.com/office/drawing/2014/main" id="{43A4D080-FACF-4BE9-B233-AA97EC256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021" y="52727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DD15653-82E1-4C08-BE9E-B585629E5AD6}"/>
              </a:ext>
            </a:extLst>
          </p:cNvPr>
          <p:cNvGrpSpPr/>
          <p:nvPr/>
        </p:nvGrpSpPr>
        <p:grpSpPr>
          <a:xfrm rot="10800000">
            <a:off x="2702310" y="5254463"/>
            <a:ext cx="1637116" cy="263186"/>
            <a:chOff x="319554" y="1245924"/>
            <a:chExt cx="2636592" cy="423864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60A6FBFD-F740-41DD-A05F-37C3A2E0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="" xmlns:a16="http://schemas.microsoft.com/office/drawing/2014/main" id="{9AD4376B-688E-4BE1-982A-383E99E40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="" xmlns:a16="http://schemas.microsoft.com/office/drawing/2014/main" id="{3EBE124C-EC14-4A4E-96E5-3FA3C381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="" xmlns:a16="http://schemas.microsoft.com/office/drawing/2014/main" id="{C065D0DA-E59E-4E63-9E0D-0E689D20C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28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3" y="31474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69740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69740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3F136F98-5D4C-4AA8-B48B-A36F5D83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B7115D91-E313-4FD6-BFDA-0E8F9243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61D80BAE-8F98-4F68-99B5-2384F104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5B8BE4C4-3AE6-481D-B562-596C63F0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8622839-981C-4191-8275-2A2E2751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74169"/>
            <a:ext cx="6877175" cy="47510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179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2_5_02_ani.mp4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1527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 케이크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>
            <a:extLst>
              <a:ext uri="{FF2B5EF4-FFF2-40B4-BE49-F238E27FC236}">
                <a16:creationId xmlns="" xmlns:a16="http://schemas.microsoft.com/office/drawing/2014/main" id="{9C975C91-C12C-48E5-97BD-CFF2A4D5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428" y="2600908"/>
            <a:ext cx="2798064" cy="118389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65" y="3026879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482954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2702700" y="3933056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1763688" y="3933056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CA576BD-3DAD-4DAD-9824-EB63D382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00C39962-28E7-4AF5-B175-635FC8C7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555C29F-344B-44B0-8C2C-E07C561DB3E7}"/>
              </a:ext>
            </a:extLst>
          </p:cNvPr>
          <p:cNvSpPr/>
          <p:nvPr/>
        </p:nvSpPr>
        <p:spPr bwMode="auto">
          <a:xfrm>
            <a:off x="3435305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FF52AC4-678D-4B82-9CAA-86132D2BEB55}"/>
              </a:ext>
            </a:extLst>
          </p:cNvPr>
          <p:cNvGrpSpPr/>
          <p:nvPr/>
        </p:nvGrpSpPr>
        <p:grpSpPr>
          <a:xfrm>
            <a:off x="4620640" y="3933056"/>
            <a:ext cx="840546" cy="537565"/>
            <a:chOff x="6012160" y="1660849"/>
            <a:chExt cx="840546" cy="53756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9CE3149-1AF2-422D-8BA9-30A29A4CC1F6}"/>
              </a:ext>
            </a:extLst>
          </p:cNvPr>
          <p:cNvGrpSpPr/>
          <p:nvPr/>
        </p:nvGrpSpPr>
        <p:grpSpPr>
          <a:xfrm>
            <a:off x="3710812" y="3933056"/>
            <a:ext cx="840546" cy="537565"/>
            <a:chOff x="6012160" y="1660849"/>
            <a:chExt cx="840546" cy="53756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27D8C8A-0E4D-4828-BF08-6570322533CB}"/>
              </a:ext>
            </a:extLst>
          </p:cNvPr>
          <p:cNvSpPr/>
          <p:nvPr/>
        </p:nvSpPr>
        <p:spPr bwMode="auto">
          <a:xfrm>
            <a:off x="4430892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572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\67.jpg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>
            <a:extLst>
              <a:ext uri="{FF2B5EF4-FFF2-40B4-BE49-F238E27FC236}">
                <a16:creationId xmlns="" xmlns:a16="http://schemas.microsoft.com/office/drawing/2014/main" id="{9C975C91-C12C-48E5-97BD-CFF2A4D5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428" y="2600908"/>
            <a:ext cx="2798064" cy="11838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65" y="3026879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482954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2702700" y="3933056"/>
            <a:ext cx="840546" cy="537565"/>
            <a:chOff x="6012160" y="1660849"/>
            <a:chExt cx="840546" cy="537565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1763688" y="3933056"/>
            <a:ext cx="840546" cy="537565"/>
            <a:chOff x="6012160" y="1660849"/>
            <a:chExt cx="840546" cy="537565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555C29F-344B-44B0-8C2C-E07C561DB3E7}"/>
              </a:ext>
            </a:extLst>
          </p:cNvPr>
          <p:cNvSpPr/>
          <p:nvPr/>
        </p:nvSpPr>
        <p:spPr bwMode="auto">
          <a:xfrm>
            <a:off x="3435305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0FF52AC4-678D-4B82-9CAA-86132D2BEB55}"/>
              </a:ext>
            </a:extLst>
          </p:cNvPr>
          <p:cNvGrpSpPr/>
          <p:nvPr/>
        </p:nvGrpSpPr>
        <p:grpSpPr>
          <a:xfrm>
            <a:off x="4620640" y="3933056"/>
            <a:ext cx="840546" cy="537565"/>
            <a:chOff x="6012160" y="1660849"/>
            <a:chExt cx="840546" cy="53756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39CE3149-1AF2-422D-8BA9-30A29A4CC1F6}"/>
              </a:ext>
            </a:extLst>
          </p:cNvPr>
          <p:cNvGrpSpPr/>
          <p:nvPr/>
        </p:nvGrpSpPr>
        <p:grpSpPr>
          <a:xfrm>
            <a:off x="3710812" y="3933056"/>
            <a:ext cx="840546" cy="537565"/>
            <a:chOff x="6012160" y="1660849"/>
            <a:chExt cx="840546" cy="537565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27D8C8A-0E4D-4828-BF08-6570322533CB}"/>
              </a:ext>
            </a:extLst>
          </p:cNvPr>
          <p:cNvSpPr/>
          <p:nvPr/>
        </p:nvSpPr>
        <p:spPr bwMode="auto">
          <a:xfrm>
            <a:off x="4430892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CA576BD-3DAD-4DAD-9824-EB63D382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00C39962-28E7-4AF5-B175-635FC8C7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87A574C1-DD7F-4B0D-8C25-338842D043DE}"/>
              </a:ext>
            </a:extLst>
          </p:cNvPr>
          <p:cNvGrpSpPr/>
          <p:nvPr/>
        </p:nvGrpSpPr>
        <p:grpSpPr>
          <a:xfrm>
            <a:off x="211371" y="3661946"/>
            <a:ext cx="6667165" cy="1575418"/>
            <a:chOff x="211371" y="3661946"/>
            <a:chExt cx="6667165" cy="1575418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66019823-0C3E-4982-8005-90356254728E}"/>
                </a:ext>
              </a:extLst>
            </p:cNvPr>
            <p:cNvSpPr/>
            <p:nvPr/>
          </p:nvSpPr>
          <p:spPr>
            <a:xfrm>
              <a:off x="211371" y="3780273"/>
              <a:ext cx="6667165" cy="12689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3C45CA5B-7DE0-4024-9D9C-337DABB75CE7}"/>
                </a:ext>
              </a:extLst>
            </p:cNvPr>
            <p:cNvSpPr txBox="1"/>
            <p:nvPr/>
          </p:nvSpPr>
          <p:spPr>
            <a:xfrm>
              <a:off x="486456" y="4060040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셋으로 동일하게 나누면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나눠지고 일 모형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13÷3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4···1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="" xmlns:a16="http://schemas.microsoft.com/office/drawing/2014/main" id="{55ED3578-79F5-425E-BB47-3AC354A75B36}"/>
                </a:ext>
              </a:extLst>
            </p:cNvPr>
            <p:cNvSpPr/>
            <p:nvPr/>
          </p:nvSpPr>
          <p:spPr>
            <a:xfrm>
              <a:off x="431540" y="36619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14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7···3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21">
            <a:extLst>
              <a:ext uri="{FF2B5EF4-FFF2-40B4-BE49-F238E27FC236}">
                <a16:creationId xmlns="" xmlns:a16="http://schemas.microsoft.com/office/drawing/2014/main" id="{7BE1DC0B-81A6-4EF3-9FDB-93CB4BF1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="" xmlns:a16="http://schemas.microsoft.com/office/drawing/2014/main" id="{21F72D3D-916D-496F-AE7D-52825E6C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8297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원호 127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5324062" y="3021900"/>
            <a:ext cx="40680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92949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2268538" y="2988742"/>
            <a:ext cx="40062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8···7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타원 154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1250033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4363521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5324062" y="3021900"/>
            <a:ext cx="40680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2268538" y="2988742"/>
            <a:ext cx="40062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7···3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21">
            <a:extLst>
              <a:ext uri="{FF2B5EF4-FFF2-40B4-BE49-F238E27FC236}">
                <a16:creationId xmlns="" xmlns:a16="http://schemas.microsoft.com/office/drawing/2014/main" id="{7BE1DC0B-81A6-4EF3-9FDB-93CB4BF1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="" xmlns:a16="http://schemas.microsoft.com/office/drawing/2014/main" id="{21F72D3D-916D-496F-AE7D-52825E6C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18280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원호 127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806173" y="3990419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806173" y="4490341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39053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44818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16118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744468" y="3957261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744468" y="4457183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38721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4448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8···7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="" xmlns:a16="http://schemas.microsoft.com/office/drawing/2014/main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57416"/>
              </p:ext>
            </p:extLst>
          </p:nvPr>
        </p:nvGraphicFramePr>
        <p:xfrm>
          <a:off x="1527485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1491270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16225"/>
              </p:ext>
            </p:extLst>
          </p:nvPr>
        </p:nvGraphicFramePr>
        <p:xfrm>
          <a:off x="4060946" y="345843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원호 70"/>
          <p:cNvSpPr/>
          <p:nvPr/>
        </p:nvSpPr>
        <p:spPr bwMode="auto">
          <a:xfrm rot="4173300">
            <a:off x="4024731" y="372614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0" y="3209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8" y="3718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1988023" y="3030217"/>
            <a:ext cx="1813368" cy="537565"/>
            <a:chOff x="4358664" y="1660849"/>
            <a:chExt cx="1813368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244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203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1994916" y="3545989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2523305" y="3728355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받고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팽이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받게 되는 팽이는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팽이는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F5EC1087-D256-4704-83F7-99C8051D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50AC4429-95D6-40FB-8567-EDDDF62F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C75AFFA-4B17-452F-ACA4-70753547BD95}"/>
              </a:ext>
            </a:extLst>
          </p:cNvPr>
          <p:cNvGrpSpPr/>
          <p:nvPr/>
        </p:nvGrpSpPr>
        <p:grpSpPr>
          <a:xfrm>
            <a:off x="3800792" y="3536261"/>
            <a:ext cx="765851" cy="537565"/>
            <a:chOff x="6086855" y="1660849"/>
            <a:chExt cx="765851" cy="537565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8E931C9-4A6C-4329-9188-6C62B2E79183}"/>
              </a:ext>
            </a:extLst>
          </p:cNvPr>
          <p:cNvSpPr txBox="1"/>
          <p:nvPr/>
        </p:nvSpPr>
        <p:spPr>
          <a:xfrm>
            <a:off x="4329181" y="3718627"/>
            <a:ext cx="17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1295400" y="3500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31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F5EC1087-D256-4704-83F7-99C8051D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50AC4429-95D6-40FB-8567-EDDDF62F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7F590DF-A537-4603-B5E7-9517077A46C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B41FD607-5C74-4170-B106-103A24A70E6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7036D21-DB56-42FB-BC66-1D406B66F0B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68277BAD-443F-453F-A310-9F48FFE9D05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="" xmlns:a16="http://schemas.microsoft.com/office/drawing/2014/main" id="{0785F253-8744-4B86-8DC6-5D39FDED17A7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57÷6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에서 몫은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명이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받게 되는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팽이는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개이고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남는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팽이는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="" xmlns:a16="http://schemas.microsoft.com/office/drawing/2014/main" id="{C995283D-625B-4A24-9209-A54898FB5784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4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0" y="3209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8" y="3718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1988023" y="3030217"/>
            <a:ext cx="1813368" cy="537565"/>
            <a:chOff x="4358664" y="1660849"/>
            <a:chExt cx="1813368" cy="537565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244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203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1994916" y="3545989"/>
            <a:ext cx="765851" cy="537565"/>
            <a:chOff x="6086855" y="1660849"/>
            <a:chExt cx="765851" cy="537565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2523305" y="3728355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받고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C75AFFA-4B17-452F-ACA4-70753547BD95}"/>
              </a:ext>
            </a:extLst>
          </p:cNvPr>
          <p:cNvGrpSpPr/>
          <p:nvPr/>
        </p:nvGrpSpPr>
        <p:grpSpPr>
          <a:xfrm>
            <a:off x="3800792" y="3536261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8E931C9-4A6C-4329-9188-6C62B2E79183}"/>
              </a:ext>
            </a:extLst>
          </p:cNvPr>
          <p:cNvSpPr txBox="1"/>
          <p:nvPr/>
        </p:nvSpPr>
        <p:spPr>
          <a:xfrm>
            <a:off x="4329181" y="3718627"/>
            <a:ext cx="17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팽이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받게 되는 팽이는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팽이는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1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82C9286-B335-4305-8BE4-56A0DB0E4C9C}"/>
              </a:ext>
            </a:extLst>
          </p:cNvPr>
          <p:cNvSpPr/>
          <p:nvPr/>
        </p:nvSpPr>
        <p:spPr>
          <a:xfrm>
            <a:off x="2331632" y="5179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6257542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FBF1A177-2949-4145-BDEB-10BD4C95272A}"/>
              </a:ext>
            </a:extLst>
          </p:cNvPr>
          <p:cNvSpPr/>
          <p:nvPr/>
        </p:nvSpPr>
        <p:spPr>
          <a:xfrm>
            <a:off x="332060" y="2723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알맞게 묶어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">
            <a:extLst>
              <a:ext uri="{FF2B5EF4-FFF2-40B4-BE49-F238E27FC236}">
                <a16:creationId xmlns="" xmlns:a16="http://schemas.microsoft.com/office/drawing/2014/main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48C883FE-4BE7-46DD-9E64-69717AF73BAA}"/>
              </a:ext>
            </a:extLst>
          </p:cNvPr>
          <p:cNvGrpSpPr/>
          <p:nvPr/>
        </p:nvGrpSpPr>
        <p:grpSpPr>
          <a:xfrm>
            <a:off x="2699792" y="5254046"/>
            <a:ext cx="1637116" cy="263186"/>
            <a:chOff x="319554" y="1245924"/>
            <a:chExt cx="2636592" cy="423864"/>
          </a:xfrm>
        </p:grpSpPr>
        <p:pic>
          <p:nvPicPr>
            <p:cNvPr id="85" name="Picture 11">
              <a:extLst>
                <a:ext uri="{FF2B5EF4-FFF2-40B4-BE49-F238E27FC236}">
                  <a16:creationId xmlns="" xmlns:a16="http://schemas.microsoft.com/office/drawing/2014/main" id="{B885967D-CE6E-44D3-8FA9-36C59EA58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>
              <a:extLst>
                <a:ext uri="{FF2B5EF4-FFF2-40B4-BE49-F238E27FC236}">
                  <a16:creationId xmlns="" xmlns:a16="http://schemas.microsoft.com/office/drawing/2014/main" id="{5F963280-F8F5-494B-A92A-15C9CB3A0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>
              <a:extLst>
                <a:ext uri="{FF2B5EF4-FFF2-40B4-BE49-F238E27FC236}">
                  <a16:creationId xmlns="" xmlns:a16="http://schemas.microsoft.com/office/drawing/2014/main" id="{97DB2738-EB43-4BCB-8C93-3120C2D8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>
              <a:extLst>
                <a:ext uri="{FF2B5EF4-FFF2-40B4-BE49-F238E27FC236}">
                  <a16:creationId xmlns="" xmlns:a16="http://schemas.microsoft.com/office/drawing/2014/main" id="{FF03411F-6704-4816-B734-8E1C579D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0036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\19.jpg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02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00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2418275" y="4306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4446585" y="4293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7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화면의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82C9286-B335-4305-8BE4-56A0DB0E4C9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F44337FE-B4D1-48A7-BE41-02A060949B69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C9D6263A-60E8-412A-8EBA-4FB8F865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7802B7D-3AA8-487B-A1E7-C3DD0F218995}"/>
              </a:ext>
            </a:extLst>
          </p:cNvPr>
          <p:cNvGrpSpPr/>
          <p:nvPr/>
        </p:nvGrpSpPr>
        <p:grpSpPr>
          <a:xfrm>
            <a:off x="2701117" y="5248132"/>
            <a:ext cx="1654859" cy="269100"/>
            <a:chOff x="290979" y="2009759"/>
            <a:chExt cx="2665167" cy="433388"/>
          </a:xfrm>
        </p:grpSpPr>
        <p:pic>
          <p:nvPicPr>
            <p:cNvPr id="59" name="Picture 15">
              <a:extLst>
                <a:ext uri="{FF2B5EF4-FFF2-40B4-BE49-F238E27FC236}">
                  <a16:creationId xmlns="" xmlns:a16="http://schemas.microsoft.com/office/drawing/2014/main" id="{951D0174-CC7C-4688-B265-FCD7EB6ED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FC2C5883-57B5-46B0-96A5-B29DF9638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8B14F645-B712-4CCD-8A31-5BBBF2A6A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="" xmlns:a16="http://schemas.microsoft.com/office/drawing/2014/main" id="{1CFB6978-1362-4F31-9772-902AAA62E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">
            <a:extLst>
              <a:ext uri="{FF2B5EF4-FFF2-40B4-BE49-F238E27FC236}">
                <a16:creationId xmlns="" xmlns:a16="http://schemas.microsoft.com/office/drawing/2014/main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5" name="사각형: 둥근 모서리 3">
            <a:extLst>
              <a:ext uri="{FF2B5EF4-FFF2-40B4-BE49-F238E27FC236}">
                <a16:creationId xmlns="" xmlns:a16="http://schemas.microsoft.com/office/drawing/2014/main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82">
            <a:extLst>
              <a:ext uri="{FF2B5EF4-FFF2-40B4-BE49-F238E27FC236}">
                <a16:creationId xmlns="" xmlns:a16="http://schemas.microsoft.com/office/drawing/2014/main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82C9286-B335-4305-8BE4-56A0DB0E4C9C}"/>
              </a:ext>
            </a:extLst>
          </p:cNvPr>
          <p:cNvSpPr/>
          <p:nvPr/>
        </p:nvSpPr>
        <p:spPr>
          <a:xfrm>
            <a:off x="965085" y="356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F44337FE-B4D1-48A7-BE41-02A060949B69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C9D6263A-60E8-412A-8EBA-4FB8F865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4B748DB-8627-4BDC-998A-E259337DC3F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13B2C4FE-DEF1-48A6-B8D2-B25F64A0F870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1847FA7E-CC2E-48B5-ADBC-965448FEF2C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3ADB3870-498A-4A24-BA0F-B60B6130349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42CD4532-EFE8-43C3-9DF0-75C8E640F15A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쿠키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한 사람당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주면 두 사람에게 줄 수 있고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쿠키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2···2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="" xmlns:a16="http://schemas.microsoft.com/office/drawing/2014/main" id="{7FBAD870-CE39-4F24-AC53-00F9F166B615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">
            <a:extLst>
              <a:ext uri="{FF2B5EF4-FFF2-40B4-BE49-F238E27FC236}">
                <a16:creationId xmlns="" xmlns:a16="http://schemas.microsoft.com/office/drawing/2014/main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5" name="사각형: 둥근 모서리 3">
            <a:extLst>
              <a:ext uri="{FF2B5EF4-FFF2-40B4-BE49-F238E27FC236}">
                <a16:creationId xmlns="" xmlns:a16="http://schemas.microsoft.com/office/drawing/2014/main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2">
            <a:extLst>
              <a:ext uri="{FF2B5EF4-FFF2-40B4-BE49-F238E27FC236}">
                <a16:creationId xmlns="" xmlns:a16="http://schemas.microsoft.com/office/drawing/2014/main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77802B7D-3AA8-487B-A1E7-C3DD0F218995}"/>
              </a:ext>
            </a:extLst>
          </p:cNvPr>
          <p:cNvGrpSpPr/>
          <p:nvPr/>
        </p:nvGrpSpPr>
        <p:grpSpPr>
          <a:xfrm>
            <a:off x="2701117" y="5248132"/>
            <a:ext cx="1654859" cy="269100"/>
            <a:chOff x="290979" y="2009759"/>
            <a:chExt cx="2665167" cy="433388"/>
          </a:xfrm>
        </p:grpSpPr>
        <p:pic>
          <p:nvPicPr>
            <p:cNvPr id="102" name="Picture 15">
              <a:extLst>
                <a:ext uri="{FF2B5EF4-FFF2-40B4-BE49-F238E27FC236}">
                  <a16:creationId xmlns="" xmlns:a16="http://schemas.microsoft.com/office/drawing/2014/main" id="{951D0174-CC7C-4688-B265-FCD7EB6ED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>
              <a:extLst>
                <a:ext uri="{FF2B5EF4-FFF2-40B4-BE49-F238E27FC236}">
                  <a16:creationId xmlns="" xmlns:a16="http://schemas.microsoft.com/office/drawing/2014/main" id="{FC2C5883-57B5-46B0-96A5-B29DF9638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>
              <a:extLst>
                <a:ext uri="{FF2B5EF4-FFF2-40B4-BE49-F238E27FC236}">
                  <a16:creationId xmlns="" xmlns:a16="http://schemas.microsoft.com/office/drawing/2014/main" id="{8B14F645-B712-4CCD-8A31-5BBBF2A6A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6">
              <a:extLst>
                <a:ext uri="{FF2B5EF4-FFF2-40B4-BE49-F238E27FC236}">
                  <a16:creationId xmlns="" xmlns:a16="http://schemas.microsoft.com/office/drawing/2014/main" id="{1CFB6978-1362-4F31-9772-902AAA62E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40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561EE97-73DE-4ACF-8409-DC5D56F54254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내 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8856961-6C53-4C02-943A-C598A94D6FAF}"/>
              </a:ext>
            </a:extLst>
          </p:cNvPr>
          <p:cNvSpPr/>
          <p:nvPr/>
        </p:nvSpPr>
        <p:spPr>
          <a:xfrm>
            <a:off x="241091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2DF0FAC-37FA-4600-BC7D-5FCAB90E66DF}"/>
              </a:ext>
            </a:extLst>
          </p:cNvPr>
          <p:cNvSpPr/>
          <p:nvPr/>
        </p:nvSpPr>
        <p:spPr>
          <a:xfrm>
            <a:off x="6257542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DCEDDAFE-A2F6-4BD7-B3DB-91AC7E399835}"/>
              </a:ext>
            </a:extLst>
          </p:cNvPr>
          <p:cNvSpPr/>
          <p:nvPr/>
        </p:nvSpPr>
        <p:spPr>
          <a:xfrm>
            <a:off x="442418" y="2623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80BD5D1C-E203-4D83-89D2-624B7C794F22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그림을 알맞게 묶어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A9E6A3A1-74D3-4EE8-8A06-2ED924528514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67" name="Picture 11">
              <a:extLst>
                <a:ext uri="{FF2B5EF4-FFF2-40B4-BE49-F238E27FC236}">
                  <a16:creationId xmlns="" xmlns:a16="http://schemas.microsoft.com/office/drawing/2014/main" id="{7E9DEB6F-C08F-4174-AD21-7ABF97F4F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="" xmlns:a16="http://schemas.microsoft.com/office/drawing/2014/main" id="{23A759D4-B588-4119-A66F-B5199D749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="" xmlns:a16="http://schemas.microsoft.com/office/drawing/2014/main" id="{727881F6-6298-4D38-A250-CD9DF2050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>
              <a:extLst>
                <a:ext uri="{FF2B5EF4-FFF2-40B4-BE49-F238E27FC236}">
                  <a16:creationId xmlns="" xmlns:a16="http://schemas.microsoft.com/office/drawing/2014/main" id="{6774CC92-13AE-406B-8D05-BAD057FE0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사각형: 둥근 모서리 104">
            <a:extLst>
              <a:ext uri="{FF2B5EF4-FFF2-40B4-BE49-F238E27FC236}">
                <a16:creationId xmlns="" xmlns:a16="http://schemas.microsoft.com/office/drawing/2014/main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237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\25.jpg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38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4052123" y="4293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39" y="40520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2457024" y="427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02F1F7C6-210B-46E7-A5A1-F9D8F0D6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55290"/>
            <a:ext cx="3081337" cy="29698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E6C914E-34C7-49E8-8F67-69AAC856911A}"/>
              </a:ext>
            </a:extLst>
          </p:cNvPr>
          <p:cNvGrpSpPr/>
          <p:nvPr/>
        </p:nvGrpSpPr>
        <p:grpSpPr>
          <a:xfrm>
            <a:off x="913973" y="1931350"/>
            <a:ext cx="2192026" cy="1303484"/>
            <a:chOff x="1204344" y="472750"/>
            <a:chExt cx="1646901" cy="1184985"/>
          </a:xfrm>
        </p:grpSpPr>
        <p:sp>
          <p:nvSpPr>
            <p:cNvPr id="54" name="모서리가 둥근 직사각형 61">
              <a:extLst>
                <a:ext uri="{FF2B5EF4-FFF2-40B4-BE49-F238E27FC236}">
                  <a16:creationId xmlns="" xmlns:a16="http://schemas.microsoft.com/office/drawing/2014/main" id="{CE77DF27-67F8-4CD0-82B0-27690C139276}"/>
                </a:ext>
              </a:extLst>
            </p:cNvPr>
            <p:cNvSpPr/>
            <p:nvPr/>
          </p:nvSpPr>
          <p:spPr>
            <a:xfrm>
              <a:off x="1252940" y="472750"/>
              <a:ext cx="1509518" cy="9726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9D6039EB-D051-4735-BD42-840238C4005D}"/>
                </a:ext>
              </a:extLst>
            </p:cNvPr>
            <p:cNvSpPr/>
            <p:nvPr/>
          </p:nvSpPr>
          <p:spPr>
            <a:xfrm>
              <a:off x="1204344" y="70635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="" xmlns:a16="http://schemas.microsoft.com/office/drawing/2014/main" id="{2477A480-69B2-4A14-9F40-C98B866704E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01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3"/>
            <a:ext cx="2974460" cy="434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케이크를 만들고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948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=""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=""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=""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="" xmlns:a16="http://schemas.microsoft.com/office/drawing/2014/main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1A16266F-EDFC-4067-A059-AD98F95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FAAFAB8-8533-4EBF-8B64-67D40D0B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화면의 정답화면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6A49CC5C-C3EC-4301-A137-182E801069F4}"/>
              </a:ext>
            </a:extLst>
          </p:cNvPr>
          <p:cNvSpPr/>
          <p:nvPr/>
        </p:nvSpPr>
        <p:spPr>
          <a:xfrm>
            <a:off x="786270" y="3738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94F8BCB-B135-4601-A9A0-8C7BC55257F6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C17F63B6-8C41-49BD-8A7C-B927A8805278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70" name="Picture 15">
              <a:extLst>
                <a:ext uri="{FF2B5EF4-FFF2-40B4-BE49-F238E27FC236}">
                  <a16:creationId xmlns="" xmlns:a16="http://schemas.microsoft.com/office/drawing/2014/main" id="{D6B72ADD-3C58-40E9-B6D9-C59F38C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E0CE1293-A04A-47B3-B078-BF53FB32C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3F64BA90-1623-442B-A4B9-737350FA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6">
              <a:extLst>
                <a:ext uri="{FF2B5EF4-FFF2-40B4-BE49-F238E27FC236}">
                  <a16:creationId xmlns="" xmlns:a16="http://schemas.microsoft.com/office/drawing/2014/main" id="{503F47EB-B8CA-44D7-9629-B9F4B0329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3">
            <a:extLst>
              <a:ext uri="{FF2B5EF4-FFF2-40B4-BE49-F238E27FC236}">
                <a16:creationId xmlns="" xmlns:a16="http://schemas.microsoft.com/office/drawing/2014/main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사각형: 둥근 모서리 58">
            <a:extLst>
              <a:ext uri="{FF2B5EF4-FFF2-40B4-BE49-F238E27FC236}">
                <a16:creationId xmlns="" xmlns:a16="http://schemas.microsoft.com/office/drawing/2014/main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104">
            <a:extLst>
              <a:ext uri="{FF2B5EF4-FFF2-40B4-BE49-F238E27FC236}">
                <a16:creationId xmlns="" xmlns:a16="http://schemas.microsoft.com/office/drawing/2014/main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94F8BCB-B135-4601-A9A0-8C7BC55257F6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C17F63B6-8C41-49BD-8A7C-B927A8805278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70" name="Picture 15">
              <a:extLst>
                <a:ext uri="{FF2B5EF4-FFF2-40B4-BE49-F238E27FC236}">
                  <a16:creationId xmlns="" xmlns:a16="http://schemas.microsoft.com/office/drawing/2014/main" id="{D6B72ADD-3C58-40E9-B6D9-C59F38C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E0CE1293-A04A-47B3-B078-BF53FB32C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3F64BA90-1623-442B-A4B9-737350FA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6">
              <a:extLst>
                <a:ext uri="{FF2B5EF4-FFF2-40B4-BE49-F238E27FC236}">
                  <a16:creationId xmlns="" xmlns:a16="http://schemas.microsoft.com/office/drawing/2014/main" id="{503F47EB-B8CA-44D7-9629-B9F4B0329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CB1447C-A266-41AC-A2E8-49A85EFF71B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A7EF92E-AF12-489E-9213-7D15A09CB02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1FD3E16D-B3D5-401F-8E84-CB2BDFEAA23A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B164CD6A-3880-4565-B687-3445C07E4F4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0A100F47-08F4-4B02-9574-6DC350B7268A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구슬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한 사람에게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똑같이 나누어 주면 두 사람에게 줄 수 있고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="" xmlns:a16="http://schemas.microsoft.com/office/drawing/2014/main" id="{49A3DB9F-930D-4F69-B8E5-9BE7E3E5ED45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7" name="Picture 3">
            <a:extLst>
              <a:ext uri="{FF2B5EF4-FFF2-40B4-BE49-F238E27FC236}">
                <a16:creationId xmlns="" xmlns:a16="http://schemas.microsoft.com/office/drawing/2014/main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사각형: 둥근 모서리 58">
            <a:extLst>
              <a:ext uri="{FF2B5EF4-FFF2-40B4-BE49-F238E27FC236}">
                <a16:creationId xmlns="" xmlns:a16="http://schemas.microsoft.com/office/drawing/2014/main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104">
            <a:extLst>
              <a:ext uri="{FF2B5EF4-FFF2-40B4-BE49-F238E27FC236}">
                <a16:creationId xmlns="" xmlns:a16="http://schemas.microsoft.com/office/drawing/2014/main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2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3239C567-4099-4E48-A2C4-8E432BA10D08}"/>
              </a:ext>
            </a:extLst>
          </p:cNvPr>
          <p:cNvSpPr/>
          <p:nvPr/>
        </p:nvSpPr>
        <p:spPr>
          <a:xfrm>
            <a:off x="44259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70A177F0-997B-46C3-B448-98FB8D00BFDA}"/>
              </a:ext>
            </a:extLst>
          </p:cNvPr>
          <p:cNvSpPr/>
          <p:nvPr/>
        </p:nvSpPr>
        <p:spPr>
          <a:xfrm>
            <a:off x="17351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D5131EA-4642-410F-A6E8-6B106270625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E42096C-54AC-4B65-A7C3-28CBC0B6689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B37961A1-D3E1-44BE-B898-AF0F9B5A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B5FCA13C-1BC8-43E5-BC3B-6D99C500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5867F21-1E91-4723-8CA1-BF32EDFB687B}"/>
              </a:ext>
            </a:extLst>
          </p:cNvPr>
          <p:cNvSpPr txBox="1"/>
          <p:nvPr/>
        </p:nvSpPr>
        <p:spPr>
          <a:xfrm>
            <a:off x="1757149" y="2746331"/>
            <a:ext cx="787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48÷9</a:t>
            </a:r>
            <a:endParaRPr lang="ko-KR" altLang="en-US" sz="1900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8F4C891-CF71-4CB5-9A03-DE9507E04810}"/>
              </a:ext>
            </a:extLst>
          </p:cNvPr>
          <p:cNvGrpSpPr/>
          <p:nvPr/>
        </p:nvGrpSpPr>
        <p:grpSpPr>
          <a:xfrm>
            <a:off x="2277116" y="3149871"/>
            <a:ext cx="842522" cy="566562"/>
            <a:chOff x="1077741" y="2605996"/>
            <a:chExt cx="842522" cy="566562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08CBCC6F-2DFF-4486-9541-22CF02A94807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="" xmlns:a16="http://schemas.microsoft.com/office/drawing/2014/main" id="{063AD8DE-653F-4604-9618-8A47870B2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64">
            <a:extLst>
              <a:ext uri="{FF2B5EF4-FFF2-40B4-BE49-F238E27FC236}">
                <a16:creationId xmlns="" xmlns:a16="http://schemas.microsoft.com/office/drawing/2014/main" id="{822D7295-1DD7-42E1-8C0E-F88E65A91CD6}"/>
              </a:ext>
            </a:extLst>
          </p:cNvPr>
          <p:cNvSpPr/>
          <p:nvPr/>
        </p:nvSpPr>
        <p:spPr>
          <a:xfrm>
            <a:off x="1339758" y="3348765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0" name="모서리가 둥근 직사각형 64">
            <a:extLst>
              <a:ext uri="{FF2B5EF4-FFF2-40B4-BE49-F238E27FC236}">
                <a16:creationId xmlns="" xmlns:a16="http://schemas.microsoft.com/office/drawing/2014/main" id="{E82BEF53-AF76-4D66-B50F-521D080009C9}"/>
              </a:ext>
            </a:extLst>
          </p:cNvPr>
          <p:cNvSpPr/>
          <p:nvPr/>
        </p:nvSpPr>
        <p:spPr>
          <a:xfrm>
            <a:off x="1339757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D566BA3C-F301-41CA-B492-85E2FBCE0E51}"/>
              </a:ext>
            </a:extLst>
          </p:cNvPr>
          <p:cNvGrpSpPr/>
          <p:nvPr/>
        </p:nvGrpSpPr>
        <p:grpSpPr>
          <a:xfrm>
            <a:off x="2277116" y="3690530"/>
            <a:ext cx="842522" cy="566562"/>
            <a:chOff x="1077741" y="2605996"/>
            <a:chExt cx="842522" cy="566562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536F8895-E61D-41E8-A318-658887A6C132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DDC0C2EC-61B0-4FDF-99A3-63560431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713CB58-1D39-463B-8647-4186274EE17F}"/>
              </a:ext>
            </a:extLst>
          </p:cNvPr>
          <p:cNvSpPr txBox="1"/>
          <p:nvPr/>
        </p:nvSpPr>
        <p:spPr>
          <a:xfrm>
            <a:off x="4460726" y="2746331"/>
            <a:ext cx="7748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CF0D65BE-39CC-4411-9454-269339E94E14}"/>
              </a:ext>
            </a:extLst>
          </p:cNvPr>
          <p:cNvGrpSpPr/>
          <p:nvPr/>
        </p:nvGrpSpPr>
        <p:grpSpPr>
          <a:xfrm>
            <a:off x="4921093" y="3149871"/>
            <a:ext cx="842522" cy="566562"/>
            <a:chOff x="1077741" y="2605996"/>
            <a:chExt cx="842522" cy="566562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B9650C1-4DD4-44BE-BF34-CF4D27FA6965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="" xmlns:a16="http://schemas.microsoft.com/office/drawing/2014/main" id="{F5CA1CE2-0831-4DBE-8E87-6A23989B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모서리가 둥근 직사각형 64">
            <a:extLst>
              <a:ext uri="{FF2B5EF4-FFF2-40B4-BE49-F238E27FC236}">
                <a16:creationId xmlns="" xmlns:a16="http://schemas.microsoft.com/office/drawing/2014/main" id="{87961E67-45B5-4D5E-B48E-542802FCF80E}"/>
              </a:ext>
            </a:extLst>
          </p:cNvPr>
          <p:cNvSpPr/>
          <p:nvPr/>
        </p:nvSpPr>
        <p:spPr>
          <a:xfrm>
            <a:off x="3983734" y="3348765"/>
            <a:ext cx="82317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9" name="모서리가 둥근 직사각형 64">
            <a:extLst>
              <a:ext uri="{FF2B5EF4-FFF2-40B4-BE49-F238E27FC236}">
                <a16:creationId xmlns="" xmlns:a16="http://schemas.microsoft.com/office/drawing/2014/main" id="{5EF3F2FC-068F-40D6-B66C-DE303943A835}"/>
              </a:ext>
            </a:extLst>
          </p:cNvPr>
          <p:cNvSpPr/>
          <p:nvPr/>
        </p:nvSpPr>
        <p:spPr>
          <a:xfrm>
            <a:off x="3983734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3FB6E5F7-8E9B-46C6-9B88-46B5E1BA447F}"/>
              </a:ext>
            </a:extLst>
          </p:cNvPr>
          <p:cNvGrpSpPr/>
          <p:nvPr/>
        </p:nvGrpSpPr>
        <p:grpSpPr>
          <a:xfrm>
            <a:off x="4921093" y="3690530"/>
            <a:ext cx="842522" cy="566562"/>
            <a:chOff x="1077741" y="2605996"/>
            <a:chExt cx="842522" cy="566562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8C927698-C98B-495F-BFF5-0B5798D1B15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="" xmlns:a16="http://schemas.microsoft.com/office/drawing/2014/main" id="{5B10472F-6FEE-4E86-AA42-5134464D3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사각형: 둥근 모서리 94">
            <a:extLst>
              <a:ext uri="{FF2B5EF4-FFF2-40B4-BE49-F238E27FC236}">
                <a16:creationId xmlns="" xmlns:a16="http://schemas.microsoft.com/office/drawing/2014/main" id="{3239C567-4099-4E48-A2C4-8E432BA10D08}"/>
              </a:ext>
            </a:extLst>
          </p:cNvPr>
          <p:cNvSpPr/>
          <p:nvPr/>
        </p:nvSpPr>
        <p:spPr>
          <a:xfrm>
            <a:off x="44259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">
            <a:extLst>
              <a:ext uri="{FF2B5EF4-FFF2-40B4-BE49-F238E27FC236}">
                <a16:creationId xmlns="" xmlns:a16="http://schemas.microsoft.com/office/drawing/2014/main" id="{70A177F0-997B-46C3-B448-98FB8D00BFDA}"/>
              </a:ext>
            </a:extLst>
          </p:cNvPr>
          <p:cNvSpPr/>
          <p:nvPr/>
        </p:nvSpPr>
        <p:spPr>
          <a:xfrm>
            <a:off x="17351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25867F21-1E91-4723-8CA1-BF32EDFB687B}"/>
              </a:ext>
            </a:extLst>
          </p:cNvPr>
          <p:cNvSpPr txBox="1"/>
          <p:nvPr/>
        </p:nvSpPr>
        <p:spPr>
          <a:xfrm>
            <a:off x="1757149" y="2746331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48÷9</a:t>
            </a:r>
            <a:endParaRPr lang="ko-KR" altLang="en-US" sz="1900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713CB58-1D39-463B-8647-4186274EE17F}"/>
              </a:ext>
            </a:extLst>
          </p:cNvPr>
          <p:cNvSpPr txBox="1"/>
          <p:nvPr/>
        </p:nvSpPr>
        <p:spPr>
          <a:xfrm>
            <a:off x="4460726" y="2746331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68F4C891-CF71-4CB5-9A03-DE9507E04810}"/>
              </a:ext>
            </a:extLst>
          </p:cNvPr>
          <p:cNvGrpSpPr/>
          <p:nvPr/>
        </p:nvGrpSpPr>
        <p:grpSpPr>
          <a:xfrm>
            <a:off x="2232995" y="3149871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08CBCC6F-2DFF-4486-9541-22CF02A94807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="" xmlns:a16="http://schemas.microsoft.com/office/drawing/2014/main" id="{063AD8DE-653F-4604-9618-8A47870B2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8" name="모서리가 둥근 직사각형 64">
            <a:extLst>
              <a:ext uri="{FF2B5EF4-FFF2-40B4-BE49-F238E27FC236}">
                <a16:creationId xmlns="" xmlns:a16="http://schemas.microsoft.com/office/drawing/2014/main" id="{822D7295-1DD7-42E1-8C0E-F88E65A91CD6}"/>
              </a:ext>
            </a:extLst>
          </p:cNvPr>
          <p:cNvSpPr/>
          <p:nvPr/>
        </p:nvSpPr>
        <p:spPr>
          <a:xfrm>
            <a:off x="1295637" y="3348765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5" name="모서리가 둥근 직사각형 64">
            <a:extLst>
              <a:ext uri="{FF2B5EF4-FFF2-40B4-BE49-F238E27FC236}">
                <a16:creationId xmlns="" xmlns:a16="http://schemas.microsoft.com/office/drawing/2014/main" id="{E82BEF53-AF76-4D66-B50F-521D080009C9}"/>
              </a:ext>
            </a:extLst>
          </p:cNvPr>
          <p:cNvSpPr/>
          <p:nvPr/>
        </p:nvSpPr>
        <p:spPr>
          <a:xfrm>
            <a:off x="1295636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="" xmlns:a16="http://schemas.microsoft.com/office/drawing/2014/main" id="{D566BA3C-F301-41CA-B492-85E2FBCE0E51}"/>
              </a:ext>
            </a:extLst>
          </p:cNvPr>
          <p:cNvGrpSpPr/>
          <p:nvPr/>
        </p:nvGrpSpPr>
        <p:grpSpPr>
          <a:xfrm>
            <a:off x="2232995" y="3690530"/>
            <a:ext cx="842522" cy="566562"/>
            <a:chOff x="1077741" y="2605996"/>
            <a:chExt cx="842522" cy="566562"/>
          </a:xfrm>
        </p:grpSpPr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536F8895-E61D-41E8-A318-658887A6C132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4">
              <a:extLst>
                <a:ext uri="{FF2B5EF4-FFF2-40B4-BE49-F238E27FC236}">
                  <a16:creationId xmlns="" xmlns:a16="http://schemas.microsoft.com/office/drawing/2014/main" id="{DDC0C2EC-61B0-4FDF-99A3-63560431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CF0D65BE-39CC-4411-9454-269339E94E14}"/>
              </a:ext>
            </a:extLst>
          </p:cNvPr>
          <p:cNvGrpSpPr/>
          <p:nvPr/>
        </p:nvGrpSpPr>
        <p:grpSpPr>
          <a:xfrm>
            <a:off x="4876972" y="3149871"/>
            <a:ext cx="842522" cy="566562"/>
            <a:chOff x="1077741" y="2605996"/>
            <a:chExt cx="842522" cy="566562"/>
          </a:xfrm>
        </p:grpSpPr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4B9650C1-4DD4-44BE-BF34-CF4D27FA6965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Picture 4">
              <a:extLst>
                <a:ext uri="{FF2B5EF4-FFF2-40B4-BE49-F238E27FC236}">
                  <a16:creationId xmlns="" xmlns:a16="http://schemas.microsoft.com/office/drawing/2014/main" id="{F5CA1CE2-0831-4DBE-8E87-6A23989B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모서리가 둥근 직사각형 64">
            <a:extLst>
              <a:ext uri="{FF2B5EF4-FFF2-40B4-BE49-F238E27FC236}">
                <a16:creationId xmlns="" xmlns:a16="http://schemas.microsoft.com/office/drawing/2014/main" id="{87961E67-45B5-4D5E-B48E-542802FCF80E}"/>
              </a:ext>
            </a:extLst>
          </p:cNvPr>
          <p:cNvSpPr/>
          <p:nvPr/>
        </p:nvSpPr>
        <p:spPr>
          <a:xfrm>
            <a:off x="3939613" y="3348765"/>
            <a:ext cx="82317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44" name="모서리가 둥근 직사각형 64">
            <a:extLst>
              <a:ext uri="{FF2B5EF4-FFF2-40B4-BE49-F238E27FC236}">
                <a16:creationId xmlns="" xmlns:a16="http://schemas.microsoft.com/office/drawing/2014/main" id="{5EF3F2FC-068F-40D6-B66C-DE303943A835}"/>
              </a:ext>
            </a:extLst>
          </p:cNvPr>
          <p:cNvSpPr/>
          <p:nvPr/>
        </p:nvSpPr>
        <p:spPr>
          <a:xfrm>
            <a:off x="3939613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="" xmlns:a16="http://schemas.microsoft.com/office/drawing/2014/main" id="{3FB6E5F7-8E9B-46C6-9B88-46B5E1BA447F}"/>
              </a:ext>
            </a:extLst>
          </p:cNvPr>
          <p:cNvGrpSpPr/>
          <p:nvPr/>
        </p:nvGrpSpPr>
        <p:grpSpPr>
          <a:xfrm>
            <a:off x="4876972" y="3690530"/>
            <a:ext cx="842522" cy="566562"/>
            <a:chOff x="1077741" y="2605996"/>
            <a:chExt cx="842522" cy="566562"/>
          </a:xfrm>
        </p:grpSpPr>
        <p:sp>
          <p:nvSpPr>
            <p:cNvPr id="146" name="직사각형 145">
              <a:extLst>
                <a:ext uri="{FF2B5EF4-FFF2-40B4-BE49-F238E27FC236}">
                  <a16:creationId xmlns="" xmlns:a16="http://schemas.microsoft.com/office/drawing/2014/main" id="{8C927698-C98B-495F-BFF5-0B5798D1B15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4">
              <a:extLst>
                <a:ext uri="{FF2B5EF4-FFF2-40B4-BE49-F238E27FC236}">
                  <a16:creationId xmlns="" xmlns:a16="http://schemas.microsoft.com/office/drawing/2014/main" id="{5B10472F-6FEE-4E86-AA42-5134464D3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B37961A1-D3E1-44BE-B898-AF0F9B5A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B5FCA13C-1BC8-43E5-BC3B-6D99C500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564019-50D6-407A-8F64-64147DA3121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B6592C2-4E85-4A2C-A411-96678300FCC2}"/>
              </a:ext>
            </a:extLst>
          </p:cNvPr>
          <p:cNvGrpSpPr/>
          <p:nvPr/>
        </p:nvGrpSpPr>
        <p:grpSpPr>
          <a:xfrm>
            <a:off x="211371" y="2856820"/>
            <a:ext cx="6667165" cy="2380544"/>
            <a:chOff x="211371" y="2856820"/>
            <a:chExt cx="6667165" cy="2380544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BDF2363A-7779-4F77-9F5D-56040B01E781}"/>
                </a:ext>
              </a:extLst>
            </p:cNvPr>
            <p:cNvSpPr/>
            <p:nvPr/>
          </p:nvSpPr>
          <p:spPr>
            <a:xfrm>
              <a:off x="211371" y="2993071"/>
              <a:ext cx="6667165" cy="2056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E9F14192-A595-4329-A241-B33A27EFAC1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="" xmlns:a16="http://schemas.microsoft.com/office/drawing/2014/main" id="{F41D226A-84B7-4ECF-925B-95FE833DD028}"/>
                </a:ext>
              </a:extLst>
            </p:cNvPr>
            <p:cNvSpPr/>
            <p:nvPr/>
          </p:nvSpPr>
          <p:spPr>
            <a:xfrm>
              <a:off x="431540" y="28568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20225"/>
              </p:ext>
            </p:extLst>
          </p:nvPr>
        </p:nvGraphicFramePr>
        <p:xfrm>
          <a:off x="1527485" y="3359077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원호 148"/>
          <p:cNvSpPr/>
          <p:nvPr/>
        </p:nvSpPr>
        <p:spPr bwMode="auto">
          <a:xfrm rot="4173300">
            <a:off x="1491270" y="362678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22128"/>
              </p:ext>
            </p:extLst>
          </p:nvPr>
        </p:nvGraphicFramePr>
        <p:xfrm>
          <a:off x="4060946" y="335251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원호 150"/>
          <p:cNvSpPr/>
          <p:nvPr/>
        </p:nvSpPr>
        <p:spPr bwMode="auto">
          <a:xfrm rot="4173300">
            <a:off x="4024731" y="36202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71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65AB1B9-396E-4390-97DA-C08DE1C16EE3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수를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82DC7E93-E013-4F98-8C5B-3C47BE6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87DE32E9-2C9E-4C90-81AF-E504AE4C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0A4C473D-5A83-47E3-A7F0-932CF41D5E52}"/>
              </a:ext>
            </a:extLst>
          </p:cNvPr>
          <p:cNvSpPr/>
          <p:nvPr/>
        </p:nvSpPr>
        <p:spPr>
          <a:xfrm>
            <a:off x="138291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7AEA9FB4-AB97-4ABA-8F12-09DE425B463A}"/>
              </a:ext>
            </a:extLst>
          </p:cNvPr>
          <p:cNvSpPr/>
          <p:nvPr/>
        </p:nvSpPr>
        <p:spPr>
          <a:xfrm>
            <a:off x="449072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FBFF12D0-6178-45AC-9A2B-097D83DD5C9D}"/>
              </a:ext>
            </a:extLst>
          </p:cNvPr>
          <p:cNvSpPr/>
          <p:nvPr/>
        </p:nvSpPr>
        <p:spPr>
          <a:xfrm>
            <a:off x="2936820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4F7486DC-0764-4695-9941-902E46D6AE52}"/>
              </a:ext>
            </a:extLst>
          </p:cNvPr>
          <p:cNvSpPr/>
          <p:nvPr/>
        </p:nvSpPr>
        <p:spPr>
          <a:xfrm>
            <a:off x="4988656" y="4958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71037" y="3069082"/>
            <a:ext cx="566544" cy="566544"/>
            <a:chOff x="2875720" y="4365104"/>
            <a:chExt cx="580156" cy="580156"/>
          </a:xfrm>
        </p:grpSpPr>
        <p:cxnSp>
          <p:nvCxnSpPr>
            <p:cNvPr id="45" name="직선 연결선 4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1686570" y="3069082"/>
            <a:ext cx="566544" cy="566544"/>
            <a:chOff x="2875720" y="4365104"/>
            <a:chExt cx="580156" cy="580156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3141568" y="3028319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E65AB1B9-396E-4390-97DA-C08DE1C16EE3}"/>
              </a:ext>
            </a:extLst>
          </p:cNvPr>
          <p:cNvSpPr/>
          <p:nvPr/>
        </p:nvSpPr>
        <p:spPr>
          <a:xfrm>
            <a:off x="1207803" y="2882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5">
            <a:extLst>
              <a:ext uri="{FF2B5EF4-FFF2-40B4-BE49-F238E27FC236}">
                <a16:creationId xmlns="" xmlns:a16="http://schemas.microsoft.com/office/drawing/2014/main" id="{0A4C473D-5A83-47E3-A7F0-932CF41D5E52}"/>
              </a:ext>
            </a:extLst>
          </p:cNvPr>
          <p:cNvSpPr/>
          <p:nvPr/>
        </p:nvSpPr>
        <p:spPr>
          <a:xfrm>
            <a:off x="138291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62">
            <a:extLst>
              <a:ext uri="{FF2B5EF4-FFF2-40B4-BE49-F238E27FC236}">
                <a16:creationId xmlns="" xmlns:a16="http://schemas.microsoft.com/office/drawing/2014/main" id="{7AEA9FB4-AB97-4ABA-8F12-09DE425B463A}"/>
              </a:ext>
            </a:extLst>
          </p:cNvPr>
          <p:cNvSpPr/>
          <p:nvPr/>
        </p:nvSpPr>
        <p:spPr>
          <a:xfrm>
            <a:off x="449072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3">
            <a:extLst>
              <a:ext uri="{FF2B5EF4-FFF2-40B4-BE49-F238E27FC236}">
                <a16:creationId xmlns="" xmlns:a16="http://schemas.microsoft.com/office/drawing/2014/main" id="{FBFF12D0-6178-45AC-9A2B-097D83DD5C9D}"/>
              </a:ext>
            </a:extLst>
          </p:cNvPr>
          <p:cNvSpPr/>
          <p:nvPr/>
        </p:nvSpPr>
        <p:spPr>
          <a:xfrm>
            <a:off x="2936820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수를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82DC7E93-E013-4F98-8C5B-3C47BE6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87DE32E9-2C9E-4C90-81AF-E504AE4C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9713E3D-AE8E-4C30-9778-984D281CC8FB}"/>
              </a:ext>
            </a:extLst>
          </p:cNvPr>
          <p:cNvSpPr/>
          <p:nvPr/>
        </p:nvSpPr>
        <p:spPr>
          <a:xfrm>
            <a:off x="1317751" y="3447643"/>
            <a:ext cx="12666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227BEEB-CCD6-401E-A1A3-2F1560296A5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318BCC4-FE72-4DB6-ABDC-EF5CC582064B}"/>
              </a:ext>
            </a:extLst>
          </p:cNvPr>
          <p:cNvGrpSpPr/>
          <p:nvPr/>
        </p:nvGrpSpPr>
        <p:grpSpPr>
          <a:xfrm>
            <a:off x="211371" y="3385261"/>
            <a:ext cx="6667165" cy="1852103"/>
            <a:chOff x="211371" y="3385261"/>
            <a:chExt cx="6667165" cy="1852103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507723E8-93C0-4888-8815-4F846B894D1E}"/>
                </a:ext>
              </a:extLst>
            </p:cNvPr>
            <p:cNvSpPr/>
            <p:nvPr/>
          </p:nvSpPr>
          <p:spPr>
            <a:xfrm>
              <a:off x="211371" y="3539803"/>
              <a:ext cx="6667165" cy="1509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A1430373-B093-4BAA-89BA-6CF85894790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="" xmlns:a16="http://schemas.microsoft.com/office/drawing/2014/main" id="{3BA3CEDE-8591-4F09-A45B-AE2CA48B7B33}"/>
                </a:ext>
              </a:extLst>
            </p:cNvPr>
            <p:cNvSpPr/>
            <p:nvPr/>
          </p:nvSpPr>
          <p:spPr>
            <a:xfrm>
              <a:off x="431540" y="33852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FB7EFA4-9268-4C80-A4E9-BED964E7BD1C}"/>
              </a:ext>
            </a:extLst>
          </p:cNvPr>
          <p:cNvSpPr txBox="1"/>
          <p:nvPr/>
        </p:nvSpPr>
        <p:spPr>
          <a:xfrm>
            <a:off x="671502" y="3769115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0251D148-4D92-4B0C-B022-003AD956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39128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6580E2D-5014-4E9C-9352-7D948B992933}"/>
              </a:ext>
            </a:extLst>
          </p:cNvPr>
          <p:cNvSpPr txBox="1"/>
          <p:nvPr/>
        </p:nvSpPr>
        <p:spPr>
          <a:xfrm>
            <a:off x="671502" y="4155544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6···1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29E11BF6-ACC6-43A8-934F-4879B946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42992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D0A71C7-691E-46BB-97B9-9DA7955504E9}"/>
              </a:ext>
            </a:extLst>
          </p:cNvPr>
          <p:cNvSpPr txBox="1"/>
          <p:nvPr/>
        </p:nvSpPr>
        <p:spPr>
          <a:xfrm>
            <a:off x="671502" y="456661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F57DA919-0866-4643-BD6C-110C7B9C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471033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789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두 자리 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0498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474424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1138979" y="2715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해결 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23D4B53-F908-4A1A-AB0F-3BDE8B817027}"/>
              </a:ext>
            </a:extLst>
          </p:cNvPr>
          <p:cNvSpPr/>
          <p:nvPr/>
        </p:nvSpPr>
        <p:spPr>
          <a:xfrm>
            <a:off x="4834512" y="2017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D5AEAC9E-697F-49B6-9709-49F9A30366B3}"/>
              </a:ext>
            </a:extLst>
          </p:cNvPr>
          <p:cNvGrpSpPr/>
          <p:nvPr/>
        </p:nvGrpSpPr>
        <p:grpSpPr>
          <a:xfrm>
            <a:off x="2072713" y="2852936"/>
            <a:ext cx="4623523" cy="537565"/>
            <a:chOff x="1443995" y="1660849"/>
            <a:chExt cx="4623523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D8BD4475-B3BF-4909-A822-C7C044F0C569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생각합니다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3F53F494-E12D-4B6A-9877-2B5E8D58155C}"/>
              </a:ext>
            </a:extLst>
          </p:cNvPr>
          <p:cNvGrpSpPr/>
          <p:nvPr/>
        </p:nvGrpSpPr>
        <p:grpSpPr>
          <a:xfrm>
            <a:off x="2059978" y="4579650"/>
            <a:ext cx="698662" cy="613546"/>
            <a:chOff x="6086855" y="1833284"/>
            <a:chExt cx="698662" cy="613546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5517" y="2091830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FD6D553-367E-45D7-954C-80E936275BD5}"/>
              </a:ext>
            </a:extLst>
          </p:cNvPr>
          <p:cNvSpPr txBox="1"/>
          <p:nvPr/>
        </p:nvSpPr>
        <p:spPr>
          <a:xfrm>
            <a:off x="2578640" y="457660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5474302" y="1916832"/>
            <a:ext cx="10916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FFBEC2F-1DD4-4692-A77F-CF490755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208F23B-A472-4385-A3F0-6617AA18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="" xmlns:a16="http://schemas.microsoft.com/office/drawing/2014/main" id="{58921713-C01F-480D-A2D4-748B45D3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59" y="304529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="" xmlns:a16="http://schemas.microsoft.com/office/drawing/2014/main" id="{B0EB8DC7-68A4-49F1-AF82-7D7E5005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31" y="350100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9C3D1368-03BD-467F-B6BC-12366541A76E}"/>
              </a:ext>
            </a:extLst>
          </p:cNvPr>
          <p:cNvGrpSpPr/>
          <p:nvPr/>
        </p:nvGrpSpPr>
        <p:grpSpPr>
          <a:xfrm>
            <a:off x="2072713" y="3323376"/>
            <a:ext cx="4623523" cy="1117731"/>
            <a:chOff x="1443995" y="1660849"/>
            <a:chExt cx="4623523" cy="1117731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71297412-134E-4D4B-A84D-CA200460DF10}"/>
                </a:ext>
              </a:extLst>
            </p:cNvPr>
            <p:cNvSpPr/>
            <p:nvPr/>
          </p:nvSpPr>
          <p:spPr bwMode="auto">
            <a:xfrm>
              <a:off x="1443995" y="1833283"/>
              <a:ext cx="4441065" cy="9452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나누어 계산해보고 나머지가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인 수를 찾습니다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1F4CE6B7-CDCB-416D-9822-6BAAD7665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모서리가 둥근 직사각형 64">
            <a:extLst>
              <a:ext uri="{FF2B5EF4-FFF2-40B4-BE49-F238E27FC236}">
                <a16:creationId xmlns="" xmlns:a16="http://schemas.microsoft.com/office/drawing/2014/main" id="{1DA5ED15-03E1-4CBC-A47E-50ED94D7A37B}"/>
              </a:ext>
            </a:extLst>
          </p:cNvPr>
          <p:cNvSpPr/>
          <p:nvPr/>
        </p:nvSpPr>
        <p:spPr>
          <a:xfrm>
            <a:off x="444011" y="3032956"/>
            <a:ext cx="117566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2520" y="4579650"/>
            <a:ext cx="1451168" cy="333375"/>
            <a:chOff x="1886968" y="6237312"/>
            <a:chExt cx="1451168" cy="333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705" y="6237312"/>
              <a:ext cx="11906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1886968" y="6237312"/>
              <a:ext cx="1451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답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두 자리 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474424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435989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D5AEAC9E-697F-49B6-9709-49F9A30366B3}"/>
              </a:ext>
            </a:extLst>
          </p:cNvPr>
          <p:cNvGrpSpPr/>
          <p:nvPr/>
        </p:nvGrpSpPr>
        <p:grpSpPr>
          <a:xfrm>
            <a:off x="2072713" y="2886552"/>
            <a:ext cx="4623523" cy="537565"/>
            <a:chOff x="1443995" y="1660849"/>
            <a:chExt cx="4623523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D8BD4475-B3BF-4909-A822-C7C044F0C569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생각합니다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3F53F494-E12D-4B6A-9877-2B5E8D58155C}"/>
              </a:ext>
            </a:extLst>
          </p:cNvPr>
          <p:cNvGrpSpPr/>
          <p:nvPr/>
        </p:nvGrpSpPr>
        <p:grpSpPr>
          <a:xfrm>
            <a:off x="1468159" y="4187579"/>
            <a:ext cx="765851" cy="537565"/>
            <a:chOff x="6086855" y="1660849"/>
            <a:chExt cx="765851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FD6D553-367E-45D7-954C-80E936275BD5}"/>
              </a:ext>
            </a:extLst>
          </p:cNvPr>
          <p:cNvSpPr txBox="1"/>
          <p:nvPr/>
        </p:nvSpPr>
        <p:spPr>
          <a:xfrm>
            <a:off x="1996549" y="4260714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5474302" y="1916832"/>
            <a:ext cx="10916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FFBEC2F-1DD4-4692-A77F-CF490755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208F23B-A472-4385-A3F0-6617AA18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="" xmlns:a16="http://schemas.microsoft.com/office/drawing/2014/main" id="{58921713-C01F-480D-A2D4-748B45D3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88" y="307890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="" xmlns:a16="http://schemas.microsoft.com/office/drawing/2014/main" id="{B0EB8DC7-68A4-49F1-AF82-7D7E5005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33" y="354927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9C3D1368-03BD-467F-B6BC-12366541A76E}"/>
              </a:ext>
            </a:extLst>
          </p:cNvPr>
          <p:cNvGrpSpPr/>
          <p:nvPr/>
        </p:nvGrpSpPr>
        <p:grpSpPr>
          <a:xfrm>
            <a:off x="2072713" y="3394731"/>
            <a:ext cx="4623523" cy="776661"/>
            <a:chOff x="1443995" y="1660849"/>
            <a:chExt cx="4623523" cy="776661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71297412-134E-4D4B-A84D-CA200460DF10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60422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나누어 계산해보고 나머지가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인 수를 찾습니다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1F4CE6B7-CDCB-416D-9822-6BAAD7665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모서리가 둥근 직사각형 64">
            <a:extLst>
              <a:ext uri="{FF2B5EF4-FFF2-40B4-BE49-F238E27FC236}">
                <a16:creationId xmlns="" xmlns:a16="http://schemas.microsoft.com/office/drawing/2014/main" id="{1DA5ED15-03E1-4CBC-A47E-50ED94D7A37B}"/>
              </a:ext>
            </a:extLst>
          </p:cNvPr>
          <p:cNvSpPr/>
          <p:nvPr/>
        </p:nvSpPr>
        <p:spPr>
          <a:xfrm>
            <a:off x="444011" y="3057649"/>
            <a:ext cx="117566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 방법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F608E0C-535E-42F7-977F-56BB4B1655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ACBF43E9-D729-423B-878B-BDEC5A6AA27F}"/>
              </a:ext>
            </a:extLst>
          </p:cNvPr>
          <p:cNvGrpSpPr/>
          <p:nvPr/>
        </p:nvGrpSpPr>
        <p:grpSpPr>
          <a:xfrm>
            <a:off x="211371" y="2429888"/>
            <a:ext cx="6667165" cy="2807476"/>
            <a:chOff x="211371" y="2429888"/>
            <a:chExt cx="6667165" cy="280747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BE0ADD8A-5CA9-4845-B825-9C7208481317}"/>
                </a:ext>
              </a:extLst>
            </p:cNvPr>
            <p:cNvSpPr/>
            <p:nvPr/>
          </p:nvSpPr>
          <p:spPr>
            <a:xfrm>
              <a:off x="211371" y="2585746"/>
              <a:ext cx="6667165" cy="246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076FE0F5-CFCB-4A64-A65F-D4AFD46213E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="" xmlns:a16="http://schemas.microsoft.com/office/drawing/2014/main" id="{0E2D1F24-0334-4482-8F55-0BBD0A5B40E4}"/>
                </a:ext>
              </a:extLst>
            </p:cNvPr>
            <p:cNvSpPr/>
            <p:nvPr/>
          </p:nvSpPr>
          <p:spPr>
            <a:xfrm>
              <a:off x="431540" y="24298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C54C0C1-E3F5-498A-8111-4350C2E0C2B0}"/>
              </a:ext>
            </a:extLst>
          </p:cNvPr>
          <p:cNvSpPr txBox="1"/>
          <p:nvPr/>
        </p:nvSpPr>
        <p:spPr>
          <a:xfrm>
            <a:off x="721121" y="2881323"/>
            <a:ext cx="590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두 자리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답이 될 수 있는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6">
            <a:extLst>
              <a:ext uri="{FF2B5EF4-FFF2-40B4-BE49-F238E27FC236}">
                <a16:creationId xmlns="" xmlns:a16="http://schemas.microsoft.com/office/drawing/2014/main" id="{F9F4FFC8-8B2D-436F-81E8-37835A28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4" y="2928067"/>
            <a:ext cx="245997" cy="24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7">
            <a:extLst>
              <a:ext uri="{FF2B5EF4-FFF2-40B4-BE49-F238E27FC236}">
                <a16:creationId xmlns="" xmlns:a16="http://schemas.microsoft.com/office/drawing/2014/main" id="{B42521F0-61EF-4EF6-A6A8-92611D5A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" y="3572231"/>
            <a:ext cx="245997" cy="2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1BD0384-0398-4257-820B-17B2E2BA60B2}"/>
              </a:ext>
            </a:extLst>
          </p:cNvPr>
          <p:cNvSpPr txBox="1"/>
          <p:nvPr/>
        </p:nvSpPr>
        <p:spPr>
          <a:xfrm>
            <a:off x="721121" y="3528301"/>
            <a:ext cx="590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답이 될 수 있는 모든 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계산하고 나머지가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수를 찾습니다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40E26B38-2885-4308-8BB4-0C79CF789219}"/>
              </a:ext>
            </a:extLst>
          </p:cNvPr>
          <p:cNvSpPr txBox="1"/>
          <p:nvPr/>
        </p:nvSpPr>
        <p:spPr>
          <a:xfrm>
            <a:off x="949168" y="404106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13÷7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="" xmlns:a16="http://schemas.microsoft.com/office/drawing/2014/main" id="{4C989C52-F7CB-4EAF-B002-FAA994C4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1847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20A5751F-3AA9-4319-8397-687C4A0BC8F8}"/>
              </a:ext>
            </a:extLst>
          </p:cNvPr>
          <p:cNvSpPr txBox="1"/>
          <p:nvPr/>
        </p:nvSpPr>
        <p:spPr>
          <a:xfrm>
            <a:off x="949168" y="435610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="" xmlns:a16="http://schemas.microsoft.com/office/drawing/2014/main" id="{A9296456-5CE1-44EE-947F-CBF26FE3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49982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0FF7DE17-143A-4D8F-A399-D81CBD8B3DF9}"/>
              </a:ext>
            </a:extLst>
          </p:cNvPr>
          <p:cNvSpPr txBox="1"/>
          <p:nvPr/>
        </p:nvSpPr>
        <p:spPr>
          <a:xfrm>
            <a:off x="949168" y="467120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="" xmlns:a16="http://schemas.microsoft.com/office/drawing/2014/main" id="{8856BF74-437E-4D75-931F-A39AC8C3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8149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684C92C3-940D-4C1D-A4A3-98452963DB0B}"/>
              </a:ext>
            </a:extLst>
          </p:cNvPr>
          <p:cNvSpPr txBox="1"/>
          <p:nvPr/>
        </p:nvSpPr>
        <p:spPr>
          <a:xfrm>
            <a:off x="2688576" y="404106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>
            <a:extLst>
              <a:ext uri="{FF2B5EF4-FFF2-40B4-BE49-F238E27FC236}">
                <a16:creationId xmlns="" xmlns:a16="http://schemas.microsoft.com/office/drawing/2014/main" id="{53A4888A-55EE-4C39-BC0F-FED472A8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89" y="41847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AA2688C-8D3F-4CC6-8ECD-AF7A0A1E0E2E}"/>
              </a:ext>
            </a:extLst>
          </p:cNvPr>
          <p:cNvSpPr txBox="1"/>
          <p:nvPr/>
        </p:nvSpPr>
        <p:spPr>
          <a:xfrm>
            <a:off x="2688576" y="435610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3881BE24-4B60-4DED-B124-2FEAA35F756B}"/>
              </a:ext>
            </a:extLst>
          </p:cNvPr>
          <p:cNvSpPr txBox="1"/>
          <p:nvPr/>
        </p:nvSpPr>
        <p:spPr>
          <a:xfrm>
            <a:off x="2688576" y="467120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>
            <a:extLst>
              <a:ext uri="{FF2B5EF4-FFF2-40B4-BE49-F238E27FC236}">
                <a16:creationId xmlns="" xmlns:a16="http://schemas.microsoft.com/office/drawing/2014/main" id="{17BEA6D0-AAAC-4B74-9645-53C91C1F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89" y="48149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4">
            <a:extLst>
              <a:ext uri="{FF2B5EF4-FFF2-40B4-BE49-F238E27FC236}">
                <a16:creationId xmlns="" xmlns:a16="http://schemas.microsoft.com/office/drawing/2014/main" id="{4AC9A902-071B-4CC0-8C5F-5413E5D9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2" y="449982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0498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69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식을 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DC6D177D-C661-4886-9F56-5AF03C840280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3C12EF0-62AA-4B7B-B23D-A14B1383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7ABACF0-2E24-4563-825F-1529E548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5" name="Picture 5">
            <a:extLst>
              <a:ext uri="{FF2B5EF4-FFF2-40B4-BE49-F238E27FC236}">
                <a16:creationId xmlns="" xmlns:a16="http://schemas.microsoft.com/office/drawing/2014/main" id="{BBA5E980-ED8C-4559-9A30-D680F0D0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7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115A2D69-7960-4D7D-8876-DB9BCACC267A}"/>
              </a:ext>
            </a:extLst>
          </p:cNvPr>
          <p:cNvSpPr/>
          <p:nvPr/>
        </p:nvSpPr>
        <p:spPr>
          <a:xfrm>
            <a:off x="852162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2">
            <a:extLst>
              <a:ext uri="{FF2B5EF4-FFF2-40B4-BE49-F238E27FC236}">
                <a16:creationId xmlns="" xmlns:a16="http://schemas.microsoft.com/office/drawing/2014/main" id="{1AF40DE4-1DD5-443C-BE9E-4886D884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439F0317-C027-40E9-83E3-D4C582CDFFF0}"/>
              </a:ext>
            </a:extLst>
          </p:cNvPr>
          <p:cNvSpPr/>
          <p:nvPr/>
        </p:nvSpPr>
        <p:spPr>
          <a:xfrm>
            <a:off x="2278195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2579386E-CDA7-4020-B7B8-DECDB95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0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5FE1EF02-CBB6-4F55-A790-CE26FE8D096C}"/>
              </a:ext>
            </a:extLst>
          </p:cNvPr>
          <p:cNvSpPr/>
          <p:nvPr/>
        </p:nvSpPr>
        <p:spPr>
          <a:xfrm>
            <a:off x="3703039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B6741C65-B4C6-456B-AC43-AD04C8FE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6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C218C41C-ED46-45FF-8FF4-E02809D4020C}"/>
              </a:ext>
            </a:extLst>
          </p:cNvPr>
          <p:cNvSpPr/>
          <p:nvPr/>
        </p:nvSpPr>
        <p:spPr>
          <a:xfrm>
            <a:off x="5127883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5576E2FF-C391-42A3-8766-AA90E623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2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0713F99E-B4C5-4680-B51A-490443A6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49886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38015" y="3188990"/>
            <a:ext cx="566544" cy="566544"/>
            <a:chOff x="2875720" y="4365104"/>
            <a:chExt cx="580156" cy="580156"/>
          </a:xfrm>
        </p:grpSpPr>
        <p:cxnSp>
          <p:nvCxnSpPr>
            <p:cNvPr id="52" name="직선 연결선 5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그룹 54"/>
          <p:cNvGrpSpPr/>
          <p:nvPr/>
        </p:nvGrpSpPr>
        <p:grpSpPr>
          <a:xfrm>
            <a:off x="1158704" y="3181733"/>
            <a:ext cx="566544" cy="566544"/>
            <a:chOff x="2875720" y="4365104"/>
            <a:chExt cx="580156" cy="580156"/>
          </a:xfrm>
        </p:grpSpPr>
        <p:cxnSp>
          <p:nvCxnSpPr>
            <p:cNvPr id="56" name="직선 연결선 5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타원 58"/>
          <p:cNvSpPr/>
          <p:nvPr/>
        </p:nvSpPr>
        <p:spPr>
          <a:xfrm>
            <a:off x="2546817" y="3140971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5459534" y="3203736"/>
            <a:ext cx="566544" cy="566544"/>
            <a:chOff x="2875720" y="4365104"/>
            <a:chExt cx="580156" cy="580156"/>
          </a:xfrm>
        </p:grpSpPr>
        <p:cxnSp>
          <p:nvCxnSpPr>
            <p:cNvPr id="61" name="직선 연결선 6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C6D177D-C661-4886-9F56-5AF03C840280}"/>
              </a:ext>
            </a:extLst>
          </p:cNvPr>
          <p:cNvSpPr/>
          <p:nvPr/>
        </p:nvSpPr>
        <p:spPr>
          <a:xfrm>
            <a:off x="698035" y="289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식을 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3C12EF0-62AA-4B7B-B23D-A14B1383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7ABACF0-2E24-4563-825F-1529E548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5" name="Picture 5">
            <a:extLst>
              <a:ext uri="{FF2B5EF4-FFF2-40B4-BE49-F238E27FC236}">
                <a16:creationId xmlns="" xmlns:a16="http://schemas.microsoft.com/office/drawing/2014/main" id="{BBA5E980-ED8C-4559-9A30-D680F0D0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7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0713F99E-B4C5-4680-B51A-490443A6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0837898-9F08-4FCA-BE5A-85D180C1AC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551AECC-9E0B-4709-B9A5-4895946446D7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8826744-5E31-4E87-B2ED-E6BD08770E5C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9B492E66-317F-4D7E-868D-DC5F1662AC1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9C797093-B18A-4D01-A63D-247A4FC2E1A8}"/>
                </a:ext>
              </a:extLst>
            </p:cNvPr>
            <p:cNvSpPr txBox="1"/>
            <p:nvPr/>
          </p:nvSpPr>
          <p:spPr>
            <a:xfrm>
              <a:off x="486456" y="4494602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나누고 난 뒤 남은 수이므로 나누는 수보다 작아야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254218B7-5F6C-44F7-8FA0-A3E6CBA5FB8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115A2D69-7960-4D7D-8876-DB9BCACC267A}"/>
              </a:ext>
            </a:extLst>
          </p:cNvPr>
          <p:cNvSpPr/>
          <p:nvPr/>
        </p:nvSpPr>
        <p:spPr>
          <a:xfrm>
            <a:off x="852162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2">
            <a:extLst>
              <a:ext uri="{FF2B5EF4-FFF2-40B4-BE49-F238E27FC236}">
                <a16:creationId xmlns="" xmlns:a16="http://schemas.microsoft.com/office/drawing/2014/main" id="{1AF40DE4-1DD5-443C-BE9E-4886D884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439F0317-C027-40E9-83E3-D4C582CDFFF0}"/>
              </a:ext>
            </a:extLst>
          </p:cNvPr>
          <p:cNvSpPr/>
          <p:nvPr/>
        </p:nvSpPr>
        <p:spPr>
          <a:xfrm>
            <a:off x="2278195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2579386E-CDA7-4020-B7B8-DECDB95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0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5FE1EF02-CBB6-4F55-A790-CE26FE8D096C}"/>
              </a:ext>
            </a:extLst>
          </p:cNvPr>
          <p:cNvSpPr/>
          <p:nvPr/>
        </p:nvSpPr>
        <p:spPr>
          <a:xfrm>
            <a:off x="3703039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B6741C65-B4C6-456B-AC43-AD04C8FE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6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C218C41C-ED46-45FF-8FF4-E02809D4020C}"/>
              </a:ext>
            </a:extLst>
          </p:cNvPr>
          <p:cNvSpPr/>
          <p:nvPr/>
        </p:nvSpPr>
        <p:spPr>
          <a:xfrm>
            <a:off x="5127883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5576E2FF-C391-42A3-8766-AA90E623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2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4038015" y="3188990"/>
            <a:ext cx="566544" cy="566544"/>
            <a:chOff x="2875720" y="4365104"/>
            <a:chExt cx="580156" cy="580156"/>
          </a:xfrm>
        </p:grpSpPr>
        <p:cxnSp>
          <p:nvCxnSpPr>
            <p:cNvPr id="85" name="직선 연결선 8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1158704" y="3181733"/>
            <a:ext cx="566544" cy="566544"/>
            <a:chOff x="2875720" y="4365104"/>
            <a:chExt cx="580156" cy="580156"/>
          </a:xfrm>
        </p:grpSpPr>
        <p:cxnSp>
          <p:nvCxnSpPr>
            <p:cNvPr id="92" name="직선 연결선 9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타원 113"/>
          <p:cNvSpPr/>
          <p:nvPr/>
        </p:nvSpPr>
        <p:spPr>
          <a:xfrm>
            <a:off x="2546817" y="3140971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5459534" y="3203736"/>
            <a:ext cx="566544" cy="566544"/>
            <a:chOff x="2875720" y="4365104"/>
            <a:chExt cx="580156" cy="580156"/>
          </a:xfrm>
        </p:grpSpPr>
        <p:cxnSp>
          <p:nvCxnSpPr>
            <p:cNvPr id="116" name="직선 연결선 11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15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43508" y="1103361"/>
            <a:ext cx="6783058" cy="4376800"/>
            <a:chOff x="143508" y="852400"/>
            <a:chExt cx="6783058" cy="4376800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CCE388B3-AA50-4365-A6BC-1A2502DD5FA2}"/>
                </a:ext>
              </a:extLst>
            </p:cNvPr>
            <p:cNvGrpSpPr/>
            <p:nvPr/>
          </p:nvGrpSpPr>
          <p:grpSpPr>
            <a:xfrm>
              <a:off x="143508" y="852400"/>
              <a:ext cx="6783058" cy="4376800"/>
              <a:chOff x="-1218617" y="52189"/>
              <a:chExt cx="9931076" cy="5295928"/>
            </a:xfrm>
          </p:grpSpPr>
          <p:pic>
            <p:nvPicPr>
              <p:cNvPr id="41" name="그림 40">
                <a:extLst>
                  <a:ext uri="{FF2B5EF4-FFF2-40B4-BE49-F238E27FC236}">
                    <a16:creationId xmlns="" xmlns:a16="http://schemas.microsoft.com/office/drawing/2014/main" id="{3C28F0B4-B9CD-4C0A-A78A-7CB52E4A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8617" y="52189"/>
                <a:ext cx="4962525" cy="3952875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="" xmlns:a16="http://schemas.microsoft.com/office/drawing/2014/main" id="{C603E0DF-EA81-4C1A-B586-2B0C8C18F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18617" y="4005064"/>
                <a:ext cx="9931076" cy="1343053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="" xmlns:a16="http://schemas.microsoft.com/office/drawing/2014/main" id="{CB66247D-8B21-409A-B271-194185211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693" y="52189"/>
                <a:ext cx="4962525" cy="3952875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66FEAA01-0874-4CAB-A11B-6AF6352A2161}"/>
                </a:ext>
              </a:extLst>
            </p:cNvPr>
            <p:cNvGrpSpPr/>
            <p:nvPr/>
          </p:nvGrpSpPr>
          <p:grpSpPr>
            <a:xfrm>
              <a:off x="3593405" y="1035871"/>
              <a:ext cx="2707117" cy="1529033"/>
              <a:chOff x="990751" y="394071"/>
              <a:chExt cx="2033896" cy="1263664"/>
            </a:xfrm>
          </p:grpSpPr>
          <p:sp>
            <p:nvSpPr>
              <p:cNvPr id="38" name="모서리가 둥근 직사각형 61">
                <a:extLst>
                  <a:ext uri="{FF2B5EF4-FFF2-40B4-BE49-F238E27FC236}">
                    <a16:creationId xmlns="" xmlns:a16="http://schemas.microsoft.com/office/drawing/2014/main" id="{565FF32B-090B-43A8-94D1-48BEF68EAF64}"/>
                  </a:ext>
                </a:extLst>
              </p:cNvPr>
              <p:cNvSpPr/>
              <p:nvPr/>
            </p:nvSpPr>
            <p:spPr>
              <a:xfrm>
                <a:off x="990751" y="394071"/>
                <a:ext cx="2033896" cy="106390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44FC5360-FE9B-4076-96F4-BCB11E2BF1EA}"/>
                  </a:ext>
                </a:extLst>
              </p:cNvPr>
              <p:cNvSpPr/>
              <p:nvPr/>
            </p:nvSpPr>
            <p:spPr>
              <a:xfrm>
                <a:off x="1031419" y="562239"/>
                <a:ext cx="1992750" cy="74766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딸기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17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개로 완성할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수 있는 케이크는 모두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몇 개이고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남는 딸기는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몇 개인 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="" xmlns:a16="http://schemas.microsoft.com/office/drawing/2014/main" id="{8B13A430-2B76-4853-85FE-0C6224704BB8}"/>
                  </a:ext>
                </a:extLst>
              </p:cNvPr>
              <p:cNvSpPr/>
              <p:nvPr/>
            </p:nvSpPr>
            <p:spPr>
              <a:xfrm flipV="1">
                <a:off x="2221491" y="1453508"/>
                <a:ext cx="90011" cy="2042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5EB4C101-E0D9-4417-8C00-1E3381AE8332}"/>
                </a:ext>
              </a:extLst>
            </p:cNvPr>
            <p:cNvGrpSpPr/>
            <p:nvPr/>
          </p:nvGrpSpPr>
          <p:grpSpPr>
            <a:xfrm>
              <a:off x="1096808" y="1255053"/>
              <a:ext cx="2192027" cy="1302710"/>
              <a:chOff x="1204344" y="473454"/>
              <a:chExt cx="1646901" cy="1184281"/>
            </a:xfrm>
          </p:grpSpPr>
          <p:sp>
            <p:nvSpPr>
              <p:cNvPr id="60" name="모서리가 둥근 직사각형 61">
                <a:extLst>
                  <a:ext uri="{FF2B5EF4-FFF2-40B4-BE49-F238E27FC236}">
                    <a16:creationId xmlns="" xmlns:a16="http://schemas.microsoft.com/office/drawing/2014/main" id="{2E6D0295-53CA-405A-A466-B4A617AE647D}"/>
                  </a:ext>
                </a:extLst>
              </p:cNvPr>
              <p:cNvSpPr/>
              <p:nvPr/>
            </p:nvSpPr>
            <p:spPr>
              <a:xfrm>
                <a:off x="1245526" y="473454"/>
                <a:ext cx="1524349" cy="97197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97008A58-27D1-46C2-8DE8-6F7C1F349672}"/>
                  </a:ext>
                </a:extLst>
              </p:cNvPr>
              <p:cNvSpPr/>
              <p:nvPr/>
            </p:nvSpPr>
            <p:spPr>
              <a:xfrm>
                <a:off x="1204344" y="561220"/>
                <a:ext cx="1646901" cy="82243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케이크 한 개에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딸기를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개씩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올리자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="" xmlns:a16="http://schemas.microsoft.com/office/drawing/2014/main" id="{B8928E64-963D-421E-8E23-335F7030B6A9}"/>
                  </a:ext>
                </a:extLst>
              </p:cNvPr>
              <p:cNvSpPr/>
              <p:nvPr/>
            </p:nvSpPr>
            <p:spPr>
              <a:xfrm flipV="1">
                <a:off x="2221491" y="1453508"/>
                <a:ext cx="90011" cy="204227"/>
              </a:xfrm>
              <a:prstGeom prst="triangle">
                <a:avLst/>
              </a:prstGeom>
              <a:solidFill>
                <a:srgbClr val="FF9999"/>
              </a:solidFill>
              <a:ln w="127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82569F70-097B-4CA2-A4D2-7E50FB5B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6E3CC93B-46C8-42B2-93C4-551FFA72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F10663A-43C4-4EDF-8AB4-323A370B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="" xmlns:a16="http://schemas.microsoft.com/office/drawing/2014/main" id="{08A0BC5D-36C4-4ADE-8349-3855F5EA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38" y="34100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3AF2FA16-EA72-4332-A7EB-78C37BB4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06" y="39185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C51FC19-D05C-4DE8-A9EC-D68B122B3095}"/>
              </a:ext>
            </a:extLst>
          </p:cNvPr>
          <p:cNvSpPr/>
          <p:nvPr/>
        </p:nvSpPr>
        <p:spPr bwMode="auto">
          <a:xfrm>
            <a:off x="1702721" y="3395517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32B2D75-3F85-4A1D-8CDD-02C8A26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73" y="324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0CA74E5-D762-4C7C-92AD-48CEDC6A1FBA}"/>
              </a:ext>
            </a:extLst>
          </p:cNvPr>
          <p:cNvSpPr/>
          <p:nvPr/>
        </p:nvSpPr>
        <p:spPr bwMode="auto">
          <a:xfrm>
            <a:off x="3523902" y="3893843"/>
            <a:ext cx="52036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34" y="3763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983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687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7814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971600" y="3650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해결 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23D4B53-F908-4A1A-AB0F-3BDE8B817027}"/>
              </a:ext>
            </a:extLst>
          </p:cNvPr>
          <p:cNvSpPr/>
          <p:nvPr/>
        </p:nvSpPr>
        <p:spPr>
          <a:xfrm>
            <a:off x="4834512" y="2342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408204" y="191683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16069" y="2488916"/>
            <a:ext cx="5322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597CC8A1-CA1D-4059-A279-47E40A34CCE0}"/>
              </a:ext>
            </a:extLst>
          </p:cNvPr>
          <p:cNvSpPr txBox="1"/>
          <p:nvPr/>
        </p:nvSpPr>
        <p:spPr>
          <a:xfrm>
            <a:off x="1637722" y="3897052"/>
            <a:ext cx="43370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고무줄을          개씩 가질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0CA74E5-D762-4C7C-92AD-48CEDC6A1FBA}"/>
              </a:ext>
            </a:extLst>
          </p:cNvPr>
          <p:cNvSpPr/>
          <p:nvPr/>
        </p:nvSpPr>
        <p:spPr bwMode="auto">
          <a:xfrm>
            <a:off x="1735295" y="4217419"/>
            <a:ext cx="52036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7" y="4087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6E3CC93B-46C8-42B2-93C4-551FFA72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2F10663A-43C4-4EDF-8AB4-323A370B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="" xmlns:a16="http://schemas.microsoft.com/office/drawing/2014/main" id="{08A0BC5D-36C4-4ADE-8349-3855F5EA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2" y="34100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3AF2FA16-EA72-4332-A7EB-78C37BB4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10" y="39185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C51FC19-D05C-4DE8-A9EC-D68B122B3095}"/>
              </a:ext>
            </a:extLst>
          </p:cNvPr>
          <p:cNvSpPr/>
          <p:nvPr/>
        </p:nvSpPr>
        <p:spPr bwMode="auto">
          <a:xfrm>
            <a:off x="1509525" y="3395517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32B2D75-3F85-4A1D-8CDD-02C8A26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77" y="324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0CA74E5-D762-4C7C-92AD-48CEDC6A1FBA}"/>
              </a:ext>
            </a:extLst>
          </p:cNvPr>
          <p:cNvSpPr/>
          <p:nvPr/>
        </p:nvSpPr>
        <p:spPr bwMode="auto">
          <a:xfrm>
            <a:off x="1496886" y="3916895"/>
            <a:ext cx="458834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가질 수 있고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22" y="37706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983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687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0837898-9F08-4FCA-BE5A-85D180C1AC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9A7EF92E-AF12-489E-9213-7D15A09CB023}"/>
              </a:ext>
            </a:extLst>
          </p:cNvPr>
          <p:cNvGrpSpPr/>
          <p:nvPr/>
        </p:nvGrpSpPr>
        <p:grpSpPr>
          <a:xfrm>
            <a:off x="211371" y="3608620"/>
            <a:ext cx="6667165" cy="1628744"/>
            <a:chOff x="211371" y="3608620"/>
            <a:chExt cx="6667165" cy="1628744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1FD3E16D-B3D5-401F-8E84-CB2BDFEAA23A}"/>
                </a:ext>
              </a:extLst>
            </p:cNvPr>
            <p:cNvSpPr/>
            <p:nvPr/>
          </p:nvSpPr>
          <p:spPr>
            <a:xfrm>
              <a:off x="211371" y="3770638"/>
              <a:ext cx="6667165" cy="12786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B164CD6A-3880-4565-B687-3445C07E4F4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0A100F47-08F4-4B02-9574-6DC350B7268A}"/>
                </a:ext>
              </a:extLst>
            </p:cNvPr>
            <p:cNvSpPr txBox="1"/>
            <p:nvPr/>
          </p:nvSpPr>
          <p:spPr>
            <a:xfrm>
              <a:off x="486456" y="4049466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고무줄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명이 똑같이 나누어 가지려면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로 나누어야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4···2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한 명이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가질 수 있고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="" xmlns:a16="http://schemas.microsoft.com/office/drawing/2014/main" id="{49A3DB9F-930D-4F69-B8E5-9BE7E3E5ED45}"/>
                </a:ext>
              </a:extLst>
            </p:cNvPr>
            <p:cNvSpPr/>
            <p:nvPr/>
          </p:nvSpPr>
          <p:spPr>
            <a:xfrm>
              <a:off x="431540" y="36086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7814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408204" y="191683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16069" y="2488916"/>
            <a:ext cx="5322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6324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07C1D664-8B6B-41B9-AA5D-9C32D403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="" xmlns:a16="http://schemas.microsoft.com/office/drawing/2014/main" id="{DB922BDA-EF56-4225-A2D2-3D592D65C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538B785-A085-49FC-9CC9-ADABB5DF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8" y="1742570"/>
            <a:ext cx="3081337" cy="296985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8C3ED87C-2566-4A27-8D0A-C4722ED3359B}"/>
              </a:ext>
            </a:extLst>
          </p:cNvPr>
          <p:cNvGrpSpPr/>
          <p:nvPr/>
        </p:nvGrpSpPr>
        <p:grpSpPr>
          <a:xfrm>
            <a:off x="586177" y="1858585"/>
            <a:ext cx="2707117" cy="1529033"/>
            <a:chOff x="990751" y="394071"/>
            <a:chExt cx="2033896" cy="1263664"/>
          </a:xfrm>
        </p:grpSpPr>
        <p:sp>
          <p:nvSpPr>
            <p:cNvPr id="54" name="모서리가 둥근 직사각형 61">
              <a:extLst>
                <a:ext uri="{FF2B5EF4-FFF2-40B4-BE49-F238E27FC236}">
                  <a16:creationId xmlns="" xmlns:a16="http://schemas.microsoft.com/office/drawing/2014/main" id="{393A3B81-E113-4E9E-86B1-EB0CC5DFAD71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0CB452B5-9D22-417B-999A-209AE59E6DBB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완성할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있는 케이크는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딸기는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="" xmlns:a16="http://schemas.microsoft.com/office/drawing/2014/main" id="{37AF2F1A-5C2E-41A3-8BE0-C9014885FA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14141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딸기는 몇 개가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00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3988" y="2158013"/>
            <a:ext cx="1721686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06" y="2025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=""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=""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=""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="" xmlns:a16="http://schemas.microsoft.com/office/drawing/2014/main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9DF82653-256C-4BC2-85C6-4A3145B0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AFF27F67-018C-4006-90EB-47F5FA30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딸기를 몇 개씩 올리려고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81430" y="2428725"/>
            <a:ext cx="2643830" cy="460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올리려고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0" y="2296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=""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=""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=""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="" xmlns:a16="http://schemas.microsoft.com/office/drawing/2014/main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0A1ADE72-2EC5-47A7-8302-28F95718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DBE2F15B-A901-438F-BC1D-33C675BB0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2F1F7C6-210B-46E7-A5A1-F9D8F0D6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755290"/>
            <a:ext cx="3081337" cy="29698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E6C914E-34C7-49E8-8F67-69AAC856911A}"/>
              </a:ext>
            </a:extLst>
          </p:cNvPr>
          <p:cNvGrpSpPr/>
          <p:nvPr/>
        </p:nvGrpSpPr>
        <p:grpSpPr>
          <a:xfrm>
            <a:off x="913973" y="1931350"/>
            <a:ext cx="2192026" cy="1303484"/>
            <a:chOff x="1204344" y="472750"/>
            <a:chExt cx="1646901" cy="1184985"/>
          </a:xfrm>
        </p:grpSpPr>
        <p:sp>
          <p:nvSpPr>
            <p:cNvPr id="50" name="모서리가 둥근 직사각형 61">
              <a:extLst>
                <a:ext uri="{FF2B5EF4-FFF2-40B4-BE49-F238E27FC236}">
                  <a16:creationId xmlns="" xmlns:a16="http://schemas.microsoft.com/office/drawing/2014/main" id="{CE77DF27-67F8-4CD0-82B0-27690C139276}"/>
                </a:ext>
              </a:extLst>
            </p:cNvPr>
            <p:cNvSpPr/>
            <p:nvPr/>
          </p:nvSpPr>
          <p:spPr>
            <a:xfrm>
              <a:off x="1252940" y="472750"/>
              <a:ext cx="1509518" cy="9726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9D6039EB-D051-4735-BD42-840238C4005D}"/>
                </a:ext>
              </a:extLst>
            </p:cNvPr>
            <p:cNvSpPr/>
            <p:nvPr/>
          </p:nvSpPr>
          <p:spPr>
            <a:xfrm>
              <a:off x="1204344" y="70635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="" xmlns:a16="http://schemas.microsoft.com/office/drawing/2014/main" id="{2477A480-69B2-4A14-9F40-C98B866704E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9736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32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45465"/>
            <a:ext cx="2974460" cy="10315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완성할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 있는 케이크는 모두 몇 개이고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딸기는 몇 개인지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015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7EFAB85-3D63-4204-81FD-AD280096B4E2}"/>
              </a:ext>
            </a:extLst>
          </p:cNvPr>
          <p:cNvGrpSpPr/>
          <p:nvPr/>
        </p:nvGrpSpPr>
        <p:grpSpPr>
          <a:xfrm>
            <a:off x="4758127" y="12687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="" xmlns:a16="http://schemas.microsoft.com/office/drawing/2014/main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="" xmlns:a16="http://schemas.microsoft.com/office/drawing/2014/main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="" xmlns:a16="http://schemas.microsoft.com/office/drawing/2014/main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="" xmlns:a16="http://schemas.microsoft.com/office/drawing/2014/main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F5E11F01-58B3-42FE-916D-23D0DF7C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4B1D9A72-D584-41A8-B36D-1F5A2B16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2538B785-A085-49FC-9CC9-ADABB5DF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98" y="1742570"/>
            <a:ext cx="3081337" cy="296985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C3ED87C-2566-4A27-8D0A-C4722ED3359B}"/>
              </a:ext>
            </a:extLst>
          </p:cNvPr>
          <p:cNvGrpSpPr/>
          <p:nvPr/>
        </p:nvGrpSpPr>
        <p:grpSpPr>
          <a:xfrm>
            <a:off x="586177" y="1858585"/>
            <a:ext cx="2707117" cy="1529033"/>
            <a:chOff x="990751" y="394071"/>
            <a:chExt cx="2033896" cy="1263664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="" xmlns:a16="http://schemas.microsoft.com/office/drawing/2014/main" id="{393A3B81-E113-4E9E-86B1-EB0CC5DFAD71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0CB452B5-9D22-417B-999A-209AE59E6DBB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완성할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있는 케이크는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딸기는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="" xmlns:a16="http://schemas.microsoft.com/office/drawing/2014/main" id="{37AF2F1A-5C2E-41A3-8BE0-C9014885FA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1264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나머지를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" y="20758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611264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이용하여 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" y="26993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B0C0DC37-6B6F-4BA8-AC3B-6FF8DE46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26CC2B5-2D37-4F30-99E3-1DC9C552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46378</TotalTime>
  <Words>5010</Words>
  <Application>Microsoft Office PowerPoint</Application>
  <PresentationFormat>화면 슬라이드 쇼(4:3)</PresentationFormat>
  <Paragraphs>1554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8668</cp:revision>
  <cp:lastPrinted>2021-12-20T01:30:02Z</cp:lastPrinted>
  <dcterms:created xsi:type="dcterms:W3CDTF">2008-07-15T12:19:11Z</dcterms:created>
  <dcterms:modified xsi:type="dcterms:W3CDTF">2022-06-30T02:22:27Z</dcterms:modified>
</cp:coreProperties>
</file>