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handoutMasterIdLst>
    <p:handoutMasterId r:id="rId38"/>
  </p:handoutMasterIdLst>
  <p:sldIdLst>
    <p:sldId id="782" r:id="rId2"/>
    <p:sldId id="783" r:id="rId3"/>
    <p:sldId id="1327" r:id="rId4"/>
    <p:sldId id="1394" r:id="rId5"/>
    <p:sldId id="1339" r:id="rId6"/>
    <p:sldId id="1340" r:id="rId7"/>
    <p:sldId id="1428" r:id="rId8"/>
    <p:sldId id="1429" r:id="rId9"/>
    <p:sldId id="1097" r:id="rId10"/>
    <p:sldId id="1395" r:id="rId11"/>
    <p:sldId id="1436" r:id="rId12"/>
    <p:sldId id="1437" r:id="rId13"/>
    <p:sldId id="1386" r:id="rId14"/>
    <p:sldId id="1312" r:id="rId15"/>
    <p:sldId id="1353" r:id="rId16"/>
    <p:sldId id="1453" r:id="rId17"/>
    <p:sldId id="1359" r:id="rId18"/>
    <p:sldId id="1413" r:id="rId19"/>
    <p:sldId id="1315" r:id="rId20"/>
    <p:sldId id="1316" r:id="rId21"/>
    <p:sldId id="1454" r:id="rId22"/>
    <p:sldId id="1322" r:id="rId23"/>
    <p:sldId id="1361" r:id="rId24"/>
    <p:sldId id="1362" r:id="rId25"/>
    <p:sldId id="1423" r:id="rId26"/>
    <p:sldId id="1424" r:id="rId27"/>
    <p:sldId id="1425" r:id="rId28"/>
    <p:sldId id="1426" r:id="rId29"/>
    <p:sldId id="1455" r:id="rId30"/>
    <p:sldId id="1375" r:id="rId31"/>
    <p:sldId id="1456" r:id="rId32"/>
    <p:sldId id="1376" r:id="rId33"/>
    <p:sldId id="1397" r:id="rId34"/>
    <p:sldId id="1457" r:id="rId35"/>
    <p:sldId id="1403" r:id="rId3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A0FF"/>
    <a:srgbClr val="DFE1F0"/>
    <a:srgbClr val="F0BC78"/>
    <a:srgbClr val="FCEDD7"/>
    <a:srgbClr val="EEF3FF"/>
    <a:srgbClr val="FF9999"/>
    <a:srgbClr val="B7DEE8"/>
    <a:srgbClr val="0070C0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5958" autoAdjust="0"/>
  </p:normalViewPr>
  <p:slideViewPr>
    <p:cSldViewPr>
      <p:cViewPr>
        <p:scale>
          <a:sx n="100" d="100"/>
          <a:sy n="100" d="100"/>
        </p:scale>
        <p:origin x="-600" y="-29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6.png"/><Relationship Id="rId5" Type="http://schemas.openxmlformats.org/officeDocument/2006/relationships/image" Target="../media/image21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12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0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17.png"/><Relationship Id="rId5" Type="http://schemas.openxmlformats.org/officeDocument/2006/relationships/image" Target="../media/image23.png"/><Relationship Id="rId10" Type="http://schemas.openxmlformats.org/officeDocument/2006/relationships/image" Target="../media/image10.png"/><Relationship Id="rId4" Type="http://schemas.openxmlformats.org/officeDocument/2006/relationships/image" Target="../media/image26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7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3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43017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87940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24109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 결과가 맞는지 확인해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96879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23÷6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3···5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맞는지 확인하는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7">
            <a:extLst>
              <a:ext uri="{FF2B5EF4-FFF2-40B4-BE49-F238E27FC236}">
                <a16:creationId xmlns:a16="http://schemas.microsoft.com/office/drawing/2014/main" xmlns="" id="{6104C6B3-E2BA-4C0E-91A4-FCC017A1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8140D8CC-280F-4033-AED1-6B73928DD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B55EB768-A9C2-41AB-A0EC-0963161E24F6}"/>
              </a:ext>
            </a:extLst>
          </p:cNvPr>
          <p:cNvSpPr/>
          <p:nvPr/>
        </p:nvSpPr>
        <p:spPr>
          <a:xfrm>
            <a:off x="5008614" y="13816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묶어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23÷6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몫과 나머지를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BB1FADDB-68F6-46B2-A65F-B9D7D6627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0F37C163-9918-49C7-8F57-1A3990426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3CF03160-BD2A-457D-9CF9-FB34D1B598EE}"/>
              </a:ext>
            </a:extLst>
          </p:cNvPr>
          <p:cNvGrpSpPr/>
          <p:nvPr/>
        </p:nvGrpSpPr>
        <p:grpSpPr>
          <a:xfrm>
            <a:off x="5334214" y="1302898"/>
            <a:ext cx="1764196" cy="325902"/>
            <a:chOff x="5148064" y="1193922"/>
            <a:chExt cx="1764196" cy="325902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52B68387-B1FB-472D-BA32-EF9D884EC823}"/>
                </a:ext>
              </a:extLst>
            </p:cNvPr>
            <p:cNvGrpSpPr/>
            <p:nvPr/>
          </p:nvGrpSpPr>
          <p:grpSpPr>
            <a:xfrm>
              <a:off x="6246862" y="1193922"/>
              <a:ext cx="665398" cy="315483"/>
              <a:chOff x="5796136" y="1193922"/>
              <a:chExt cx="665398" cy="315483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7BF50465-D8D0-4146-866D-7B187F98F928}"/>
                  </a:ext>
                </a:extLst>
              </p:cNvPr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E2DE6497-F923-4BFF-9F34-F73299225D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xmlns="" id="{5B0B333F-4A5A-4695-BAE1-3A90165B4C57}"/>
                </a:ext>
              </a:extLst>
            </p:cNvPr>
            <p:cNvGrpSpPr/>
            <p:nvPr/>
          </p:nvGrpSpPr>
          <p:grpSpPr>
            <a:xfrm>
              <a:off x="5688124" y="1198285"/>
              <a:ext cx="620721" cy="313547"/>
              <a:chOff x="5237898" y="1198285"/>
              <a:chExt cx="620721" cy="313547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6E4FDFB7-703B-48FF-8112-9662566F4B53}"/>
                  </a:ext>
                </a:extLst>
              </p:cNvPr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6D7CE644-C68D-4973-94B0-96AF50512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xmlns="" id="{FABC2B47-2EB8-44FD-B595-16720A929B87}"/>
                </a:ext>
              </a:extLst>
            </p:cNvPr>
            <p:cNvGrpSpPr/>
            <p:nvPr/>
          </p:nvGrpSpPr>
          <p:grpSpPr>
            <a:xfrm>
              <a:off x="5148064" y="1206277"/>
              <a:ext cx="665398" cy="313547"/>
              <a:chOff x="4698690" y="1206277"/>
              <a:chExt cx="665398" cy="31354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4143CF83-58C6-4238-A2A1-74E9A6F92444}"/>
                  </a:ext>
                </a:extLst>
              </p:cNvPr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0A5F8BD1-0980-42CB-9964-74972A6456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E7A490D-2A35-463C-8F09-F9CABBB7E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72" y="2526263"/>
            <a:ext cx="6245475" cy="156837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F7C4DE97-8B81-4807-83C5-642C0EE4A2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9" t="8816" r="92499" b="47567"/>
          <a:stretch/>
        </p:blipFill>
        <p:spPr>
          <a:xfrm>
            <a:off x="389918" y="1628800"/>
            <a:ext cx="396045" cy="684076"/>
          </a:xfrm>
          <a:prstGeom prst="rect">
            <a:avLst/>
          </a:prstGeom>
        </p:spPr>
      </p:pic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E5AFFCE8-DC4A-4E2D-8377-6C1B9DAAB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63EEA0A2-BE97-41B5-897E-F70F69AD0BDD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xmlns="" id="{250EC7F1-CE79-4153-A406-B5C767AC2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7" y="239036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6B6EC06F-771A-45A9-AD2F-7996B7A8B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293" y="238155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21">
            <a:extLst>
              <a:ext uri="{FF2B5EF4-FFF2-40B4-BE49-F238E27FC236}">
                <a16:creationId xmlns:a16="http://schemas.microsoft.com/office/drawing/2014/main" xmlns="" id="{6036B978-211A-4740-8DA8-F77897D5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동일한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2_9_03.html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3-2\app\resource\contents\lesson02\ops\2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정답선 색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물음표 대신 깜빡이는 손가락 약물로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3">
            <a:extLst>
              <a:ext uri="{FF2B5EF4-FFF2-40B4-BE49-F238E27FC236}">
                <a16:creationId xmlns:a16="http://schemas.microsoft.com/office/drawing/2014/main" xmlns="" id="{DADE270A-8805-46CB-9711-1FDB34058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577" y="2650815"/>
            <a:ext cx="310133" cy="31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xmlns="" id="{B7C1258D-6B1E-434A-B5D5-557D38656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758" y="2660440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31">
            <a:extLst>
              <a:ext uri="{FF2B5EF4-FFF2-40B4-BE49-F238E27FC236}">
                <a16:creationId xmlns:a16="http://schemas.microsoft.com/office/drawing/2014/main" xmlns="" id="{DDDA0DBC-630F-4717-89A6-0076BD6EF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77" y="270650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BB6A8A13-6DB9-4588-BB1A-9D5F6001876A}"/>
              </a:ext>
            </a:extLst>
          </p:cNvPr>
          <p:cNvSpPr/>
          <p:nvPr/>
        </p:nvSpPr>
        <p:spPr>
          <a:xfrm>
            <a:off x="741132" y="22667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4CB42AF7-5FC3-4CA4-9AEC-F82ECE027B49}"/>
              </a:ext>
            </a:extLst>
          </p:cNvPr>
          <p:cNvSpPr/>
          <p:nvPr/>
        </p:nvSpPr>
        <p:spPr>
          <a:xfrm>
            <a:off x="581024" y="2790453"/>
            <a:ext cx="2946859" cy="53562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7DE5386B-0472-4B57-B350-02CAAC9371D4}"/>
              </a:ext>
            </a:extLst>
          </p:cNvPr>
          <p:cNvSpPr/>
          <p:nvPr/>
        </p:nvSpPr>
        <p:spPr>
          <a:xfrm>
            <a:off x="3630876" y="2780928"/>
            <a:ext cx="2931849" cy="53562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E2DD76E5-FFDF-4D04-A0DE-649D7DC0B247}"/>
              </a:ext>
            </a:extLst>
          </p:cNvPr>
          <p:cNvSpPr/>
          <p:nvPr/>
        </p:nvSpPr>
        <p:spPr>
          <a:xfrm>
            <a:off x="827584" y="3450388"/>
            <a:ext cx="2950651" cy="53562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" name="Picture 2">
            <a:extLst>
              <a:ext uri="{FF2B5EF4-FFF2-40B4-BE49-F238E27FC236}">
                <a16:creationId xmlns:a16="http://schemas.microsoft.com/office/drawing/2014/main" xmlns="" id="{1C8BD700-1618-4E30-9413-82F8A3638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4" y="345529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3563832" y="4389673"/>
            <a:ext cx="961350" cy="371475"/>
            <a:chOff x="1693894" y="2881313"/>
            <a:chExt cx="961350" cy="371475"/>
          </a:xfrm>
        </p:grpSpPr>
        <p:pic>
          <p:nvPicPr>
            <p:cNvPr id="42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852562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1754411" y="2895674"/>
              <a:ext cx="900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나머지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719463" y="4373372"/>
            <a:ext cx="453386" cy="371475"/>
            <a:chOff x="1677337" y="2881313"/>
            <a:chExt cx="578259" cy="371475"/>
          </a:xfrm>
        </p:grpSpPr>
        <p:pic>
          <p:nvPicPr>
            <p:cNvPr id="49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1677337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몫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176619" y="4207282"/>
            <a:ext cx="840546" cy="537565"/>
            <a:chOff x="6012160" y="1660849"/>
            <a:chExt cx="840546" cy="537565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4" name="그룹 53"/>
          <p:cNvGrpSpPr/>
          <p:nvPr/>
        </p:nvGrpSpPr>
        <p:grpSpPr>
          <a:xfrm>
            <a:off x="4487538" y="4223583"/>
            <a:ext cx="840546" cy="537565"/>
            <a:chOff x="6012160" y="1660849"/>
            <a:chExt cx="840546" cy="537565"/>
          </a:xfrm>
        </p:grpSpPr>
        <p:sp>
          <p:nvSpPr>
            <p:cNvPr id="56" name="직사각형 55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276734"/>
              </p:ext>
            </p:extLst>
          </p:nvPr>
        </p:nvGraphicFramePr>
        <p:xfrm>
          <a:off x="115384" y="6129300"/>
          <a:ext cx="6863354" cy="282949"/>
        </p:xfrm>
        <a:graphic>
          <a:graphicData uri="http://schemas.openxmlformats.org/drawingml/2006/table">
            <a:tbl>
              <a:tblPr/>
              <a:tblGrid>
                <a:gridCol w="8804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28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3-2\app\resource\contents\lesson02\ops\2\images\2_9\2_9_03_01.png,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2_9_03_02.png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55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7">
            <a:extLst>
              <a:ext uri="{FF2B5EF4-FFF2-40B4-BE49-F238E27FC236}">
                <a16:creationId xmlns:a16="http://schemas.microsoft.com/office/drawing/2014/main" xmlns="" id="{6104C6B3-E2BA-4C0E-91A4-FCC017A1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8140D8CC-280F-4033-AED1-6B73928DD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이용하여 다음 식을 완성해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8E56255F-0459-483D-9DD1-191A4FFC6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75D16088-3617-44E5-A9A7-F683407BF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324575F-04CE-4604-9BFB-872D291B3A39}"/>
              </a:ext>
            </a:extLst>
          </p:cNvPr>
          <p:cNvSpPr txBox="1"/>
          <p:nvPr/>
        </p:nvSpPr>
        <p:spPr>
          <a:xfrm>
            <a:off x="389042" y="996879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23÷6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3···5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맞는지 확인하는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3AE6CB5F-5AD6-430E-8C9E-0CD60469C6B6}"/>
              </a:ext>
            </a:extLst>
          </p:cNvPr>
          <p:cNvGrpSpPr/>
          <p:nvPr/>
        </p:nvGrpSpPr>
        <p:grpSpPr>
          <a:xfrm>
            <a:off x="5338132" y="1302898"/>
            <a:ext cx="1764196" cy="325902"/>
            <a:chOff x="4788024" y="1193922"/>
            <a:chExt cx="1764196" cy="32590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xmlns="" id="{E540A8A8-78BB-4A25-8570-28E9D896838B}"/>
                </a:ext>
              </a:extLst>
            </p:cNvPr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8540A926-8C58-4E00-AA39-481CF65155A9}"/>
                  </a:ext>
                </a:extLst>
              </p:cNvPr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2FB4AAE8-B656-48EA-BE0A-D86B10C49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35200798-C19F-4A1F-ABDB-2D9984173FE1}"/>
                </a:ext>
              </a:extLst>
            </p:cNvPr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3BF445D6-42DA-4C06-93FA-B715997493FD}"/>
                  </a:ext>
                </a:extLst>
              </p:cNvPr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F06E5B40-3078-4292-BAE3-EE6FDC789F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FA8AD12E-9613-4BF6-A565-58AA784DF6C2}"/>
                </a:ext>
              </a:extLst>
            </p:cNvPr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3838966A-77B9-407F-898B-CFC20CCEE539}"/>
                  </a:ext>
                </a:extLst>
              </p:cNvPr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95C92041-7416-43E2-B5B7-266FF80BA8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74" name="Picture 6">
            <a:extLst>
              <a:ext uri="{FF2B5EF4-FFF2-40B4-BE49-F238E27FC236}">
                <a16:creationId xmlns:a16="http://schemas.microsoft.com/office/drawing/2014/main" xmlns="" id="{9993B9FB-0930-4799-B03D-CE2B67FE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44B95B10-C17C-4909-9EB8-D821A54D2FA8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21">
            <a:extLst>
              <a:ext uri="{FF2B5EF4-FFF2-40B4-BE49-F238E27FC236}">
                <a16:creationId xmlns:a16="http://schemas.microsoft.com/office/drawing/2014/main" xmlns="" id="{3778C510-543E-447C-9D43-64E24DBF8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슬라이드의 정답 화면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xmlns="" id="{84C01D4A-1E01-4E71-9AB2-09662AC1BF6E}"/>
              </a:ext>
            </a:extLst>
          </p:cNvPr>
          <p:cNvSpPr txBox="1"/>
          <p:nvPr/>
        </p:nvSpPr>
        <p:spPr>
          <a:xfrm>
            <a:off x="1419585" y="4242116"/>
            <a:ext cx="1258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6×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619576" y="4150759"/>
            <a:ext cx="703603" cy="466075"/>
            <a:chOff x="2752273" y="4103252"/>
            <a:chExt cx="703603" cy="46607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B3C76C02-7F45-496B-ABA5-92C53792D3B7}"/>
                </a:ext>
              </a:extLst>
            </p:cNvPr>
            <p:cNvSpPr/>
            <p:nvPr/>
          </p:nvSpPr>
          <p:spPr bwMode="auto">
            <a:xfrm>
              <a:off x="2752273" y="4193126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Picture 4">
              <a:extLst>
                <a:ext uri="{FF2B5EF4-FFF2-40B4-BE49-F238E27FC236}">
                  <a16:creationId xmlns:a16="http://schemas.microsoft.com/office/drawing/2014/main" xmlns="" id="{63FC0B76-6BDE-443F-AA64-50B29D2B5E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153" y="41032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5" name="TextBox 43">
            <a:extLst>
              <a:ext uri="{FF2B5EF4-FFF2-40B4-BE49-F238E27FC236}">
                <a16:creationId xmlns:a16="http://schemas.microsoft.com/office/drawing/2014/main" xmlns="" id="{1592BCC3-271E-4DDE-874E-EC9C7AC87345}"/>
              </a:ext>
            </a:extLst>
          </p:cNvPr>
          <p:cNvSpPr txBox="1"/>
          <p:nvPr/>
        </p:nvSpPr>
        <p:spPr>
          <a:xfrm>
            <a:off x="4187275" y="4250439"/>
            <a:ext cx="15008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3D6E28B-DE00-428E-AB38-CEFAE19BD7F0}"/>
              </a:ext>
            </a:extLst>
          </p:cNvPr>
          <p:cNvGrpSpPr/>
          <p:nvPr/>
        </p:nvGrpSpPr>
        <p:grpSpPr>
          <a:xfrm>
            <a:off x="3754979" y="4150759"/>
            <a:ext cx="703603" cy="466075"/>
            <a:chOff x="4867349" y="4103252"/>
            <a:chExt cx="703603" cy="46607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027F9B42-09FC-47B9-8034-7FF60190CB47}"/>
                </a:ext>
              </a:extLst>
            </p:cNvPr>
            <p:cNvSpPr/>
            <p:nvPr/>
          </p:nvSpPr>
          <p:spPr bwMode="auto">
            <a:xfrm>
              <a:off x="4867349" y="4193126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7" name="Picture 4">
              <a:extLst>
                <a:ext uri="{FF2B5EF4-FFF2-40B4-BE49-F238E27FC236}">
                  <a16:creationId xmlns:a16="http://schemas.microsoft.com/office/drawing/2014/main" xmlns="" id="{126CB30F-CD25-4F01-939A-BF282FABD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3229" y="41032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그룹 3"/>
          <p:cNvGrpSpPr/>
          <p:nvPr/>
        </p:nvGrpSpPr>
        <p:grpSpPr>
          <a:xfrm>
            <a:off x="2855108" y="4616834"/>
            <a:ext cx="1146499" cy="378912"/>
            <a:chOff x="2987805" y="4569327"/>
            <a:chExt cx="1146499" cy="37891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76DABD79-CBCC-4F2B-B589-76B07D0C98A9}"/>
                </a:ext>
              </a:extLst>
            </p:cNvPr>
            <p:cNvCxnSpPr/>
            <p:nvPr/>
          </p:nvCxnSpPr>
          <p:spPr bwMode="auto">
            <a:xfrm>
              <a:off x="2987805" y="4569327"/>
              <a:ext cx="0" cy="371841"/>
            </a:xfrm>
            <a:prstGeom prst="line">
              <a:avLst/>
            </a:prstGeom>
            <a:noFill/>
            <a:ln w="1905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56B617F3-727B-426B-894E-3FA35D766B63}"/>
                </a:ext>
              </a:extLst>
            </p:cNvPr>
            <p:cNvCxnSpPr/>
            <p:nvPr/>
          </p:nvCxnSpPr>
          <p:spPr bwMode="auto">
            <a:xfrm>
              <a:off x="2987805" y="4948239"/>
              <a:ext cx="1146498" cy="0"/>
            </a:xfrm>
            <a:prstGeom prst="line">
              <a:avLst/>
            </a:prstGeom>
            <a:noFill/>
            <a:ln w="1905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xmlns="" id="{B46C5CB7-9C63-4EAB-9C32-8D2DC422337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134303" y="4569327"/>
              <a:ext cx="1" cy="371841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9E7A490D-2A35-463C-8F09-F9CABBB7E4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772" y="2526263"/>
            <a:ext cx="6245475" cy="1568370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4CB42AF7-5FC3-4CA4-9AEC-F82ECE027B49}"/>
              </a:ext>
            </a:extLst>
          </p:cNvPr>
          <p:cNvSpPr/>
          <p:nvPr/>
        </p:nvSpPr>
        <p:spPr>
          <a:xfrm>
            <a:off x="581024" y="2790453"/>
            <a:ext cx="2946859" cy="53562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7DE5386B-0472-4B57-B350-02CAAC9371D4}"/>
              </a:ext>
            </a:extLst>
          </p:cNvPr>
          <p:cNvSpPr/>
          <p:nvPr/>
        </p:nvSpPr>
        <p:spPr>
          <a:xfrm>
            <a:off x="3630876" y="2780928"/>
            <a:ext cx="2931849" cy="53562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E2DD76E5-FFDF-4D04-A0DE-649D7DC0B247}"/>
              </a:ext>
            </a:extLst>
          </p:cNvPr>
          <p:cNvSpPr/>
          <p:nvPr/>
        </p:nvSpPr>
        <p:spPr>
          <a:xfrm>
            <a:off x="827584" y="3450388"/>
            <a:ext cx="2950651" cy="53562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1830739" y="4160762"/>
            <a:ext cx="703603" cy="466075"/>
            <a:chOff x="2752273" y="4103252"/>
            <a:chExt cx="703603" cy="46607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B3C76C02-7F45-496B-ABA5-92C53792D3B7}"/>
                </a:ext>
              </a:extLst>
            </p:cNvPr>
            <p:cNvSpPr/>
            <p:nvPr/>
          </p:nvSpPr>
          <p:spPr bwMode="auto">
            <a:xfrm>
              <a:off x="2752273" y="4193126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Picture 4">
              <a:extLst>
                <a:ext uri="{FF2B5EF4-FFF2-40B4-BE49-F238E27FC236}">
                  <a16:creationId xmlns:a16="http://schemas.microsoft.com/office/drawing/2014/main" xmlns="" id="{63FC0B76-6BDE-443F-AA64-50B29D2B5E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153" y="41032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4" name="그룹 63"/>
          <p:cNvGrpSpPr/>
          <p:nvPr/>
        </p:nvGrpSpPr>
        <p:grpSpPr>
          <a:xfrm>
            <a:off x="4506359" y="4150759"/>
            <a:ext cx="703603" cy="466075"/>
            <a:chOff x="2752273" y="4103252"/>
            <a:chExt cx="703603" cy="46607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B3C76C02-7F45-496B-ABA5-92C53792D3B7}"/>
                </a:ext>
              </a:extLst>
            </p:cNvPr>
            <p:cNvSpPr/>
            <p:nvPr/>
          </p:nvSpPr>
          <p:spPr bwMode="auto">
            <a:xfrm>
              <a:off x="2752273" y="4193126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Picture 4">
              <a:extLst>
                <a:ext uri="{FF2B5EF4-FFF2-40B4-BE49-F238E27FC236}">
                  <a16:creationId xmlns:a16="http://schemas.microsoft.com/office/drawing/2014/main" xmlns="" id="{63FC0B76-6BDE-443F-AA64-50B29D2B5E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153" y="41032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40ED248B-FE69-4551-9E22-E92FB4740E24}"/>
              </a:ext>
            </a:extLst>
          </p:cNvPr>
          <p:cNvSpPr/>
          <p:nvPr/>
        </p:nvSpPr>
        <p:spPr>
          <a:xfrm>
            <a:off x="389043" y="26348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769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>
            <a:extLst>
              <a:ext uri="{FF2B5EF4-FFF2-40B4-BE49-F238E27FC236}">
                <a16:creationId xmlns:a16="http://schemas.microsoft.com/office/drawing/2014/main" xmlns="" id="{6104C6B3-E2BA-4C0E-91A4-FCC017A1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8140D8CC-280F-4033-AED1-6B73928DD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E356394-0E8E-42C1-B107-51F8DD2E30C7}"/>
              </a:ext>
            </a:extLst>
          </p:cNvPr>
          <p:cNvSpPr/>
          <p:nvPr/>
        </p:nvSpPr>
        <p:spPr bwMode="auto">
          <a:xfrm>
            <a:off x="467544" y="2328358"/>
            <a:ext cx="6323022" cy="7768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6×3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의 값은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18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 18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를 더하면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이 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23÷6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3···5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가 맞습니다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23÷6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3···5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맞는지 확인하는 방법을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xmlns="" id="{6441263F-70B5-4381-BC67-260654406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704" y="21935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21">
            <a:extLst>
              <a:ext uri="{FF2B5EF4-FFF2-40B4-BE49-F238E27FC236}">
                <a16:creationId xmlns:a16="http://schemas.microsoft.com/office/drawing/2014/main" xmlns="" id="{597510FC-4B77-43B9-9575-F2280FDE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AE4797A8-267B-43FE-8D7F-10D8267AF350}"/>
              </a:ext>
            </a:extLst>
          </p:cNvPr>
          <p:cNvSpPr/>
          <p:nvPr/>
        </p:nvSpPr>
        <p:spPr>
          <a:xfrm>
            <a:off x="240773" y="24246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43C4C72D-D8FB-43EE-9581-7C73A5BA0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AFA4813-546F-450E-A476-812866A0F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E2C5E48-2E1D-475F-9711-55A867B66F6A}"/>
              </a:ext>
            </a:extLst>
          </p:cNvPr>
          <p:cNvSpPr txBox="1"/>
          <p:nvPr/>
        </p:nvSpPr>
        <p:spPr>
          <a:xfrm>
            <a:off x="389042" y="996879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23÷6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3···5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맞는지 확인하는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8614ADC6-6814-4262-B8C9-5D4867545277}"/>
              </a:ext>
            </a:extLst>
          </p:cNvPr>
          <p:cNvGrpSpPr/>
          <p:nvPr/>
        </p:nvGrpSpPr>
        <p:grpSpPr>
          <a:xfrm>
            <a:off x="5338132" y="1302898"/>
            <a:ext cx="1764196" cy="325902"/>
            <a:chOff x="4788024" y="1193922"/>
            <a:chExt cx="1764196" cy="325902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B45DABA0-6ECE-47FD-A83C-41840DFAAC57}"/>
                </a:ext>
              </a:extLst>
            </p:cNvPr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8E893FD5-08BB-411F-9324-7D8F70586558}"/>
                  </a:ext>
                </a:extLst>
              </p:cNvPr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6C8DC736-0F84-484A-A7B9-D090AED1BB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DFA95183-FB15-464F-95D8-7DDC9F4AF29D}"/>
                </a:ext>
              </a:extLst>
            </p:cNvPr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81EBFEB0-592C-4F57-AC6C-051468BCE781}"/>
                  </a:ext>
                </a:extLst>
              </p:cNvPr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D3845A78-6189-40E9-890B-6CCAEEDED6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A96B7722-183E-4B05-B296-0DF91B561239}"/>
                </a:ext>
              </a:extLst>
            </p:cNvPr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2CF03DC3-5744-4A67-B19D-9BC73BBA7199}"/>
                  </a:ext>
                </a:extLst>
              </p:cNvPr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3BEF7D38-CB3A-470B-843D-E5CE05B7E9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67" name="Picture 2">
            <a:extLst>
              <a:ext uri="{FF2B5EF4-FFF2-40B4-BE49-F238E27FC236}">
                <a16:creationId xmlns:a16="http://schemas.microsoft.com/office/drawing/2014/main" xmlns="" id="{BFE39C29-60A3-47B8-9F28-C9D2DB21B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54" y="242373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70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FB51DB60-507F-4BC8-9E10-8F0CF53BBCF4}"/>
              </a:ext>
            </a:extLst>
          </p:cNvPr>
          <p:cNvSpPr/>
          <p:nvPr/>
        </p:nvSpPr>
        <p:spPr>
          <a:xfrm>
            <a:off x="2061245" y="3341422"/>
            <a:ext cx="2952328" cy="1771853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161447AB-1427-4C0D-A1F2-DA240135B835}"/>
              </a:ext>
            </a:extLst>
          </p:cNvPr>
          <p:cNvSpPr/>
          <p:nvPr/>
        </p:nvSpPr>
        <p:spPr>
          <a:xfrm>
            <a:off x="2818129" y="3472175"/>
            <a:ext cx="332868" cy="3472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528" y="1815788"/>
            <a:ext cx="66087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나누는 수에 몫을 곱하고 나머지를 더하면 나누어지는 수가 되어야 합니다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동일한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2_1_03.html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3-2\app\resource\contents\lesson02\ops\2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정답선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색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물음표 대신 깜빡이는 손가락 약물로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5CE31F2-2EA7-415C-9672-74523723FA35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9ADEF729-60AD-49BC-938A-E8A3B4599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3">
            <a:extLst>
              <a:ext uri="{FF2B5EF4-FFF2-40B4-BE49-F238E27FC236}">
                <a16:creationId xmlns:a16="http://schemas.microsoft.com/office/drawing/2014/main" xmlns="" id="{36C2896A-4F03-4E4D-99C3-7E55225D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630" y="3133932"/>
            <a:ext cx="310133" cy="31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xmlns="" id="{D58EA521-4AB9-47F8-BFBF-F79B1FA3E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811" y="3143557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1">
            <a:extLst>
              <a:ext uri="{FF2B5EF4-FFF2-40B4-BE49-F238E27FC236}">
                <a16:creationId xmlns:a16="http://schemas.microsoft.com/office/drawing/2014/main" xmlns="" id="{EEE70523-68B4-4809-8D7A-367D605D3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330" y="318962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42A6048D-1F21-4CAF-98A6-690C50A98516}"/>
              </a:ext>
            </a:extLst>
          </p:cNvPr>
          <p:cNvSpPr/>
          <p:nvPr/>
        </p:nvSpPr>
        <p:spPr>
          <a:xfrm>
            <a:off x="6507710" y="50436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C2B2BB5B-7766-4CF0-A43C-8343251DC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:a16="http://schemas.microsoft.com/office/drawing/2014/main" xmlns="" id="{1FB57C41-9E05-4B42-8BC0-99566577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9" name="직사각형 21">
            <a:extLst>
              <a:ext uri="{FF2B5EF4-FFF2-40B4-BE49-F238E27FC236}">
                <a16:creationId xmlns:a16="http://schemas.microsoft.com/office/drawing/2014/main" xmlns="" id="{661A2ADB-1582-4F37-AE13-9C8750E24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xmlns="" id="{238FEDBD-8E9B-4B3A-A4D8-1323FA308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CFE87EF-F129-4820-B284-7BE9583DEF0B}"/>
              </a:ext>
            </a:extLst>
          </p:cNvPr>
          <p:cNvSpPr txBox="1"/>
          <p:nvPr/>
        </p:nvSpPr>
        <p:spPr>
          <a:xfrm>
            <a:off x="389042" y="996879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23÷6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3···5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맞는지 확인하는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8C8CCE2-C1AD-44F3-AD23-F61438738F73}"/>
              </a:ext>
            </a:extLst>
          </p:cNvPr>
          <p:cNvSpPr txBox="1"/>
          <p:nvPr/>
        </p:nvSpPr>
        <p:spPr>
          <a:xfrm>
            <a:off x="2434580" y="2643880"/>
            <a:ext cx="24614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23÷6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 ··· 5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에서</a:t>
            </a:r>
            <a:endParaRPr lang="en-US" altLang="ko-KR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31">
            <a:extLst>
              <a:ext uri="{FF2B5EF4-FFF2-40B4-BE49-F238E27FC236}">
                <a16:creationId xmlns:a16="http://schemas.microsoft.com/office/drawing/2014/main" xmlns="" id="{EE2AF27D-5A80-4758-AB8A-7EBDCBBD7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10669" y="3910107"/>
            <a:ext cx="311728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5086E993-D23E-4163-A230-677EDD17C84E}"/>
              </a:ext>
            </a:extLst>
          </p:cNvPr>
          <p:cNvSpPr txBox="1"/>
          <p:nvPr/>
        </p:nvSpPr>
        <p:spPr>
          <a:xfrm>
            <a:off x="2798601" y="3869280"/>
            <a:ext cx="40729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en-US" altLang="ko-KR" sz="1900" b="1" spc="-150" dirty="0">
              <a:solidFill>
                <a:schemeClr val="accent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xmlns="" id="{95A5230F-096F-4219-AB1E-0783DEA0477C}"/>
              </a:ext>
            </a:extLst>
          </p:cNvPr>
          <p:cNvSpPr txBox="1"/>
          <p:nvPr/>
        </p:nvSpPr>
        <p:spPr>
          <a:xfrm>
            <a:off x="3573485" y="4650712"/>
            <a:ext cx="8730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>
                <a:solidFill>
                  <a:schemeClr val="accent3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en-US" altLang="ko-KR" sz="1900" b="1" spc="-150" dirty="0">
              <a:solidFill>
                <a:schemeClr val="accent3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20D17F9B-7187-48D4-B6AD-D44A205EAC35}"/>
              </a:ext>
            </a:extLst>
          </p:cNvPr>
          <p:cNvSpPr/>
          <p:nvPr/>
        </p:nvSpPr>
        <p:spPr>
          <a:xfrm>
            <a:off x="3854937" y="4328616"/>
            <a:ext cx="317380" cy="33106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xmlns="" id="{D8E9B91B-2783-47F4-A904-CA5D9B4D0937}"/>
              </a:ext>
            </a:extLst>
          </p:cNvPr>
          <p:cNvSpPr txBox="1"/>
          <p:nvPr/>
        </p:nvSpPr>
        <p:spPr>
          <a:xfrm>
            <a:off x="2438561" y="3443768"/>
            <a:ext cx="17013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6×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3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</a:t>
            </a: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37BD1EDC-C781-40C7-9234-EFA63EA7958E}"/>
              </a:ext>
            </a:extLst>
          </p:cNvPr>
          <p:cNvSpPr txBox="1"/>
          <p:nvPr/>
        </p:nvSpPr>
        <p:spPr>
          <a:xfrm>
            <a:off x="3338661" y="4303534"/>
            <a:ext cx="17013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5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</a:t>
            </a:r>
          </a:p>
        </p:txBody>
      </p:sp>
      <p:pic>
        <p:nvPicPr>
          <p:cNvPr id="100" name="Picture 2">
            <a:extLst>
              <a:ext uri="{FF2B5EF4-FFF2-40B4-BE49-F238E27FC236}">
                <a16:creationId xmlns:a16="http://schemas.microsoft.com/office/drawing/2014/main" xmlns="" id="{D2116246-BCFA-4224-AB26-959001F70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313" y="2536813"/>
            <a:ext cx="259795" cy="351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xmlns="" id="{8C2FE45B-4AF3-42FF-9D3A-75B11B9D8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437" y="2536813"/>
            <a:ext cx="259795" cy="351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6EC5999E-E995-4B65-A6DB-F5DD484703CA}"/>
              </a:ext>
            </a:extLst>
          </p:cNvPr>
          <p:cNvSpPr/>
          <p:nvPr/>
        </p:nvSpPr>
        <p:spPr>
          <a:xfrm>
            <a:off x="2985889" y="2351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76" y="1924784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06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16053848-CA68-4AD4-9AC5-42BBA333B155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72108" y="992051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29÷4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맞는지 확인해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841957" y="1304764"/>
            <a:ext cx="1178315" cy="313547"/>
            <a:chOff x="623133" y="5445224"/>
            <a:chExt cx="1178315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sp>
        <p:nvSpPr>
          <p:cNvPr id="72" name="타원 71"/>
          <p:cNvSpPr/>
          <p:nvPr/>
        </p:nvSpPr>
        <p:spPr>
          <a:xfrm>
            <a:off x="5575947" y="1362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F375A2A6-F07C-4608-A410-2978BC7AF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D9D31683-6904-4C69-8558-9A35A1459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xmlns="" id="{4F912381-AA9C-450C-B41A-B0744EDDC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50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43">
            <a:extLst>
              <a:ext uri="{FF2B5EF4-FFF2-40B4-BE49-F238E27FC236}">
                <a16:creationId xmlns:a16="http://schemas.microsoft.com/office/drawing/2014/main" xmlns="" id="{6CD09699-A992-41F9-B9BC-00C0F5864F7D}"/>
              </a:ext>
            </a:extLst>
          </p:cNvPr>
          <p:cNvSpPr txBox="1"/>
          <p:nvPr/>
        </p:nvSpPr>
        <p:spPr>
          <a:xfrm>
            <a:off x="388800" y="177359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세로로 계산하여 몫과 나머지를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직사각형 21">
            <a:extLst>
              <a:ext uri="{FF2B5EF4-FFF2-40B4-BE49-F238E27FC236}">
                <a16:creationId xmlns:a16="http://schemas.microsoft.com/office/drawing/2014/main" xmlns="" id="{EF6F6D4F-76DA-4B81-B0AA-F644FA053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9782AD55-7E7D-487A-BD72-06C49D342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20158515-60A6-4551-85C0-098CA5E85665}"/>
              </a:ext>
            </a:extLst>
          </p:cNvPr>
          <p:cNvGrpSpPr/>
          <p:nvPr/>
        </p:nvGrpSpPr>
        <p:grpSpPr>
          <a:xfrm>
            <a:off x="4773594" y="3072316"/>
            <a:ext cx="842522" cy="566562"/>
            <a:chOff x="1077741" y="2605996"/>
            <a:chExt cx="842522" cy="56656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E26CF92D-D981-4D55-B5F1-BACCCC5AE4C7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Picture 4">
              <a:extLst>
                <a:ext uri="{FF2B5EF4-FFF2-40B4-BE49-F238E27FC236}">
                  <a16:creationId xmlns:a16="http://schemas.microsoft.com/office/drawing/2014/main" xmlns="" id="{F3852473-8F78-4D5E-8F19-C13C61A2BA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모서리가 둥근 직사각형 64">
            <a:extLst>
              <a:ext uri="{FF2B5EF4-FFF2-40B4-BE49-F238E27FC236}">
                <a16:creationId xmlns:a16="http://schemas.microsoft.com/office/drawing/2014/main" xmlns="" id="{790B2B7C-1EAA-469B-B306-AD8DCB52B817}"/>
              </a:ext>
            </a:extLst>
          </p:cNvPr>
          <p:cNvSpPr/>
          <p:nvPr/>
        </p:nvSpPr>
        <p:spPr>
          <a:xfrm>
            <a:off x="3836235" y="3271210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7" name="모서리가 둥근 직사각형 64">
            <a:extLst>
              <a:ext uri="{FF2B5EF4-FFF2-40B4-BE49-F238E27FC236}">
                <a16:creationId xmlns:a16="http://schemas.microsoft.com/office/drawing/2014/main" xmlns="" id="{6E748A33-59E1-44BE-825B-5C0675A854B6}"/>
              </a:ext>
            </a:extLst>
          </p:cNvPr>
          <p:cNvSpPr/>
          <p:nvPr/>
        </p:nvSpPr>
        <p:spPr>
          <a:xfrm>
            <a:off x="3836235" y="3813069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65327956-78F6-43A0-837D-2BB2E076AB37}"/>
              </a:ext>
            </a:extLst>
          </p:cNvPr>
          <p:cNvGrpSpPr/>
          <p:nvPr/>
        </p:nvGrpSpPr>
        <p:grpSpPr>
          <a:xfrm>
            <a:off x="4773594" y="3612975"/>
            <a:ext cx="842522" cy="566562"/>
            <a:chOff x="1077741" y="2605996"/>
            <a:chExt cx="842522" cy="566562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34DABAC4-BC20-4544-B76F-F8FA23DA6D80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Picture 4">
              <a:extLst>
                <a:ext uri="{FF2B5EF4-FFF2-40B4-BE49-F238E27FC236}">
                  <a16:creationId xmlns:a16="http://schemas.microsoft.com/office/drawing/2014/main" xmlns="" id="{2D406107-9984-48B3-85EE-5AF1DEAC6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645966"/>
              </p:ext>
            </p:extLst>
          </p:nvPr>
        </p:nvGraphicFramePr>
        <p:xfrm>
          <a:off x="1552108" y="2854452"/>
          <a:ext cx="1403304" cy="169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2" name="원호 91"/>
          <p:cNvSpPr/>
          <p:nvPr/>
        </p:nvSpPr>
        <p:spPr bwMode="auto">
          <a:xfrm rot="4173300">
            <a:off x="1495169" y="3180240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2564334" y="2744924"/>
            <a:ext cx="542296" cy="501013"/>
            <a:chOff x="6355474" y="1625606"/>
            <a:chExt cx="542296" cy="501013"/>
          </a:xfrm>
        </p:grpSpPr>
        <p:sp>
          <p:nvSpPr>
            <p:cNvPr id="102" name="직사각형 101"/>
            <p:cNvSpPr/>
            <p:nvPr/>
          </p:nvSpPr>
          <p:spPr bwMode="auto">
            <a:xfrm>
              <a:off x="6355474" y="1781804"/>
              <a:ext cx="317231" cy="34481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04" name="그룹 103"/>
          <p:cNvGrpSpPr/>
          <p:nvPr/>
        </p:nvGrpSpPr>
        <p:grpSpPr>
          <a:xfrm>
            <a:off x="2564334" y="3577575"/>
            <a:ext cx="542296" cy="501013"/>
            <a:chOff x="6355474" y="1625606"/>
            <a:chExt cx="542296" cy="501013"/>
          </a:xfrm>
        </p:grpSpPr>
        <p:sp>
          <p:nvSpPr>
            <p:cNvPr id="105" name="직사각형 104"/>
            <p:cNvSpPr/>
            <p:nvPr/>
          </p:nvSpPr>
          <p:spPr bwMode="auto">
            <a:xfrm>
              <a:off x="6355474" y="1781804"/>
              <a:ext cx="317231" cy="34481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07" name="그룹 106"/>
          <p:cNvGrpSpPr/>
          <p:nvPr/>
        </p:nvGrpSpPr>
        <p:grpSpPr>
          <a:xfrm>
            <a:off x="2086775" y="3577575"/>
            <a:ext cx="542296" cy="501013"/>
            <a:chOff x="6355474" y="1625606"/>
            <a:chExt cx="542296" cy="501013"/>
          </a:xfrm>
        </p:grpSpPr>
        <p:sp>
          <p:nvSpPr>
            <p:cNvPr id="108" name="직사각형 107"/>
            <p:cNvSpPr/>
            <p:nvPr/>
          </p:nvSpPr>
          <p:spPr bwMode="auto">
            <a:xfrm>
              <a:off x="6355474" y="1781804"/>
              <a:ext cx="317231" cy="34481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10" name="그룹 109"/>
          <p:cNvGrpSpPr/>
          <p:nvPr/>
        </p:nvGrpSpPr>
        <p:grpSpPr>
          <a:xfrm>
            <a:off x="2564334" y="4010486"/>
            <a:ext cx="542296" cy="501013"/>
            <a:chOff x="6355474" y="1625606"/>
            <a:chExt cx="542296" cy="501013"/>
          </a:xfrm>
        </p:grpSpPr>
        <p:sp>
          <p:nvSpPr>
            <p:cNvPr id="111" name="직사각형 110"/>
            <p:cNvSpPr/>
            <p:nvPr/>
          </p:nvSpPr>
          <p:spPr bwMode="auto">
            <a:xfrm>
              <a:off x="6355474" y="1781804"/>
              <a:ext cx="317231" cy="34481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788EE60E-B2CE-4F33-83C7-6D079BF7D6C2}"/>
              </a:ext>
            </a:extLst>
          </p:cNvPr>
          <p:cNvSpPr/>
          <p:nvPr/>
        </p:nvSpPr>
        <p:spPr>
          <a:xfrm>
            <a:off x="251520" y="2868921"/>
            <a:ext cx="6519789" cy="200023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7DAB744-288A-44A2-8F55-73E05F1BE99A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5851190" y="1304764"/>
            <a:ext cx="1178315" cy="313547"/>
            <a:chOff x="623133" y="5445224"/>
            <a:chExt cx="1178315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sp>
        <p:nvSpPr>
          <p:cNvPr id="51" name="TextBox 7">
            <a:extLst>
              <a:ext uri="{FF2B5EF4-FFF2-40B4-BE49-F238E27FC236}">
                <a16:creationId xmlns:a16="http://schemas.microsoft.com/office/drawing/2014/main" xmlns="" id="{CB76B359-0B6D-438F-A17A-6E276AF9D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:a16="http://schemas.microsoft.com/office/drawing/2014/main" xmlns="" id="{CBA8AC43-EC0B-40ED-9747-70B4D6672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50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/>
          <p:cNvSpPr txBox="1"/>
          <p:nvPr/>
        </p:nvSpPr>
        <p:spPr>
          <a:xfrm>
            <a:off x="388800" y="177359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맞는지 확인해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52082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3-2\app\resource\contents\lesson02\ops\2\images\2_9\2_9_05_02.png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7D1C1EAA-99C6-4B42-8496-B290028E5A50}"/>
              </a:ext>
            </a:extLst>
          </p:cNvPr>
          <p:cNvSpPr/>
          <p:nvPr/>
        </p:nvSpPr>
        <p:spPr>
          <a:xfrm>
            <a:off x="5625768" y="50054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A9FE3687-D5A2-4BB7-AF22-4E5C891F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847BC1ED-1B43-4AE5-A17E-713372DEB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779E850-CD58-4ECA-9602-07EDD53D516E}"/>
              </a:ext>
            </a:extLst>
          </p:cNvPr>
          <p:cNvSpPr txBox="1"/>
          <p:nvPr/>
        </p:nvSpPr>
        <p:spPr>
          <a:xfrm>
            <a:off x="372108" y="992051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29÷4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맞는지 확인해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75595273-3F06-4E39-89CE-28FBA97D4E00}"/>
              </a:ext>
            </a:extLst>
          </p:cNvPr>
          <p:cNvGrpSpPr/>
          <p:nvPr/>
        </p:nvGrpSpPr>
        <p:grpSpPr>
          <a:xfrm>
            <a:off x="2742790" y="5288852"/>
            <a:ext cx="1637116" cy="263186"/>
            <a:chOff x="319554" y="1245924"/>
            <a:chExt cx="2636592" cy="423864"/>
          </a:xfrm>
        </p:grpSpPr>
        <p:pic>
          <p:nvPicPr>
            <p:cNvPr id="31" name="Picture 11">
              <a:extLst>
                <a:ext uri="{FF2B5EF4-FFF2-40B4-BE49-F238E27FC236}">
                  <a16:creationId xmlns:a16="http://schemas.microsoft.com/office/drawing/2014/main" xmlns="" id="{73AA7D23-A05D-4E03-A4E0-E48F5695F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2">
              <a:extLst>
                <a:ext uri="{FF2B5EF4-FFF2-40B4-BE49-F238E27FC236}">
                  <a16:creationId xmlns:a16="http://schemas.microsoft.com/office/drawing/2014/main" xmlns="" id="{0AB9A4F5-21B0-435F-A340-F5221552F9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3">
              <a:extLst>
                <a:ext uri="{FF2B5EF4-FFF2-40B4-BE49-F238E27FC236}">
                  <a16:creationId xmlns:a16="http://schemas.microsoft.com/office/drawing/2014/main" xmlns="" id="{9A7DF327-CFE6-4FE1-9C31-2AE73935E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4">
              <a:extLst>
                <a:ext uri="{FF2B5EF4-FFF2-40B4-BE49-F238E27FC236}">
                  <a16:creationId xmlns:a16="http://schemas.microsoft.com/office/drawing/2014/main" xmlns="" id="{671559A7-1AD2-4B05-8EA9-C9564C9579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48C53E5-8D9C-4A9E-AB3F-F95C4030FB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539" y="3139322"/>
            <a:ext cx="6245475" cy="159381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1A057BD-66F3-464D-BB60-4C765889740E}"/>
              </a:ext>
            </a:extLst>
          </p:cNvPr>
          <p:cNvSpPr/>
          <p:nvPr/>
        </p:nvSpPr>
        <p:spPr>
          <a:xfrm>
            <a:off x="323528" y="2384884"/>
            <a:ext cx="2349540" cy="388331"/>
          </a:xfrm>
          <a:prstGeom prst="rect">
            <a:avLst/>
          </a:prstGeom>
          <a:solidFill>
            <a:schemeClr val="accent6"/>
          </a:solidFill>
          <a:ln/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그림으로 확인하기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xmlns="" id="{3DECC901-72BA-45C4-A0D8-5470294DA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" y="295996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1C33A924-222F-4D56-9641-FAB327FAE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동일한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2_9_05.html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3-2\app\resource\contents\lesson02\ops\2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정답선 색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물음표 대신 깜빡이는 손가락 약물로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41" name="Picture 3">
            <a:extLst>
              <a:ext uri="{FF2B5EF4-FFF2-40B4-BE49-F238E27FC236}">
                <a16:creationId xmlns:a16="http://schemas.microsoft.com/office/drawing/2014/main" xmlns="" id="{764E8F81-21D3-490D-B44F-020AD0525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577" y="2650815"/>
            <a:ext cx="310133" cy="31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xmlns="" id="{F2C32ED0-1380-4E9E-BE32-968DB2A19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758" y="2660440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31">
            <a:extLst>
              <a:ext uri="{FF2B5EF4-FFF2-40B4-BE49-F238E27FC236}">
                <a16:creationId xmlns:a16="http://schemas.microsoft.com/office/drawing/2014/main" xmlns="" id="{EEBF8680-9EFF-492C-910C-0946D4749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77" y="270650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FCDB8E68-4BC4-45FF-A69B-8C845E017D39}"/>
              </a:ext>
            </a:extLst>
          </p:cNvPr>
          <p:cNvSpPr/>
          <p:nvPr/>
        </p:nvSpPr>
        <p:spPr>
          <a:xfrm>
            <a:off x="1051548" y="28580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55503E7-6C02-4965-BA49-FF4549A52103}"/>
              </a:ext>
            </a:extLst>
          </p:cNvPr>
          <p:cNvSpPr/>
          <p:nvPr/>
        </p:nvSpPr>
        <p:spPr>
          <a:xfrm>
            <a:off x="440395" y="3176972"/>
            <a:ext cx="1971365" cy="48693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6B225BA7-3812-4845-8389-98AD5FBF9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749" y="295996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98010180-5818-4361-9C9D-B433B81835AE}"/>
              </a:ext>
            </a:extLst>
          </p:cNvPr>
          <p:cNvSpPr/>
          <p:nvPr/>
        </p:nvSpPr>
        <p:spPr>
          <a:xfrm>
            <a:off x="2482154" y="3176972"/>
            <a:ext cx="1971365" cy="48693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7215B3C1-D9E6-43FC-A218-2A01C47C9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970" y="295996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5CD0BFD6-C457-4634-855E-50C77DEC4C7E}"/>
              </a:ext>
            </a:extLst>
          </p:cNvPr>
          <p:cNvSpPr/>
          <p:nvPr/>
        </p:nvSpPr>
        <p:spPr>
          <a:xfrm>
            <a:off x="4524375" y="3176972"/>
            <a:ext cx="1971365" cy="48693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xmlns="" id="{2CA8BCCC-59D6-414B-9D27-3E6D36E64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" y="346772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9E067D6-90DA-4E9C-BE51-A2C38E4CDEF0}"/>
              </a:ext>
            </a:extLst>
          </p:cNvPr>
          <p:cNvSpPr/>
          <p:nvPr/>
        </p:nvSpPr>
        <p:spPr>
          <a:xfrm>
            <a:off x="440395" y="3665691"/>
            <a:ext cx="1971365" cy="48693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xmlns="" id="{197C0887-9B9D-44D0-A970-C2D188A67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749" y="346772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7713F2B2-98B9-498E-88FF-5C2DFB977F16}"/>
              </a:ext>
            </a:extLst>
          </p:cNvPr>
          <p:cNvSpPr/>
          <p:nvPr/>
        </p:nvSpPr>
        <p:spPr>
          <a:xfrm>
            <a:off x="2482154" y="3665691"/>
            <a:ext cx="1971365" cy="48693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xmlns="" id="{3B3BE793-AFE8-4743-9AD7-ED19A2D01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970" y="346772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0A90E6A0-3E82-4EA9-8ED7-59426B33C1A5}"/>
              </a:ext>
            </a:extLst>
          </p:cNvPr>
          <p:cNvSpPr/>
          <p:nvPr/>
        </p:nvSpPr>
        <p:spPr>
          <a:xfrm>
            <a:off x="4524375" y="3671503"/>
            <a:ext cx="1971365" cy="48693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1446BC24-13D1-47B3-902B-FA00D454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" y="396906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1DA849E8-F3CC-48D3-B4C3-F4F33E9E38DF}"/>
              </a:ext>
            </a:extLst>
          </p:cNvPr>
          <p:cNvSpPr/>
          <p:nvPr/>
        </p:nvSpPr>
        <p:spPr>
          <a:xfrm>
            <a:off x="440395" y="4157497"/>
            <a:ext cx="1971365" cy="48693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BE7A6BAB-9539-4264-87C3-31831B879E04}"/>
              </a:ext>
            </a:extLst>
          </p:cNvPr>
          <p:cNvSpPr/>
          <p:nvPr/>
        </p:nvSpPr>
        <p:spPr>
          <a:xfrm>
            <a:off x="2484542" y="51791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737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43">
            <a:extLst>
              <a:ext uri="{FF2B5EF4-FFF2-40B4-BE49-F238E27FC236}">
                <a16:creationId xmlns:a16="http://schemas.microsoft.com/office/drawing/2014/main" xmlns="" id="{3BA5F609-2400-450F-97DA-61DC692E910A}"/>
              </a:ext>
            </a:extLst>
          </p:cNvPr>
          <p:cNvSpPr txBox="1"/>
          <p:nvPr/>
        </p:nvSpPr>
        <p:spPr>
          <a:xfrm>
            <a:off x="2015480" y="3131765"/>
            <a:ext cx="122751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4×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788EE60E-B2CE-4F33-83C7-6D079BF7D6C2}"/>
              </a:ext>
            </a:extLst>
          </p:cNvPr>
          <p:cNvSpPr/>
          <p:nvPr/>
        </p:nvSpPr>
        <p:spPr>
          <a:xfrm>
            <a:off x="251520" y="2868921"/>
            <a:ext cx="6519789" cy="2000239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7DAB744-288A-44A2-8F55-73E05F1BE99A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5851190" y="1304764"/>
            <a:ext cx="1178315" cy="313547"/>
            <a:chOff x="623133" y="5445224"/>
            <a:chExt cx="1178315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sp>
        <p:nvSpPr>
          <p:cNvPr id="51" name="TextBox 7">
            <a:extLst>
              <a:ext uri="{FF2B5EF4-FFF2-40B4-BE49-F238E27FC236}">
                <a16:creationId xmlns:a16="http://schemas.microsoft.com/office/drawing/2014/main" xmlns="" id="{CB76B359-0B6D-438F-A17A-6E276AF9D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:a16="http://schemas.microsoft.com/office/drawing/2014/main" xmlns="" id="{CBA8AC43-EC0B-40ED-9747-70B4D6672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50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/>
          <p:cNvSpPr txBox="1"/>
          <p:nvPr/>
        </p:nvSpPr>
        <p:spPr>
          <a:xfrm>
            <a:off x="388800" y="177359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맞는지 확인해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7D1C1EAA-99C6-4B42-8496-B290028E5A50}"/>
              </a:ext>
            </a:extLst>
          </p:cNvPr>
          <p:cNvSpPr/>
          <p:nvPr/>
        </p:nvSpPr>
        <p:spPr>
          <a:xfrm>
            <a:off x="5625768" y="50054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A9FE3687-D5A2-4BB7-AF22-4E5C891F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847BC1ED-1B43-4AE5-A17E-713372DEB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75595273-3F06-4E39-89CE-28FBA97D4E00}"/>
              </a:ext>
            </a:extLst>
          </p:cNvPr>
          <p:cNvGrpSpPr/>
          <p:nvPr/>
        </p:nvGrpSpPr>
        <p:grpSpPr>
          <a:xfrm>
            <a:off x="2742790" y="5288852"/>
            <a:ext cx="1637116" cy="263186"/>
            <a:chOff x="319554" y="1245924"/>
            <a:chExt cx="2636592" cy="423864"/>
          </a:xfrm>
        </p:grpSpPr>
        <p:pic>
          <p:nvPicPr>
            <p:cNvPr id="31" name="Picture 11">
              <a:extLst>
                <a:ext uri="{FF2B5EF4-FFF2-40B4-BE49-F238E27FC236}">
                  <a16:creationId xmlns:a16="http://schemas.microsoft.com/office/drawing/2014/main" xmlns="" id="{73AA7D23-A05D-4E03-A4E0-E48F5695F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2">
              <a:extLst>
                <a:ext uri="{FF2B5EF4-FFF2-40B4-BE49-F238E27FC236}">
                  <a16:creationId xmlns:a16="http://schemas.microsoft.com/office/drawing/2014/main" xmlns="" id="{0AB9A4F5-21B0-435F-A340-F5221552F9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3">
              <a:extLst>
                <a:ext uri="{FF2B5EF4-FFF2-40B4-BE49-F238E27FC236}">
                  <a16:creationId xmlns:a16="http://schemas.microsoft.com/office/drawing/2014/main" xmlns="" id="{9A7DF327-CFE6-4FE1-9C31-2AE73935E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4">
              <a:extLst>
                <a:ext uri="{FF2B5EF4-FFF2-40B4-BE49-F238E27FC236}">
                  <a16:creationId xmlns:a16="http://schemas.microsoft.com/office/drawing/2014/main" xmlns="" id="{671559A7-1AD2-4B05-8EA9-C9564C9579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1A057BD-66F3-464D-BB60-4C765889740E}"/>
              </a:ext>
            </a:extLst>
          </p:cNvPr>
          <p:cNvSpPr/>
          <p:nvPr/>
        </p:nvSpPr>
        <p:spPr>
          <a:xfrm>
            <a:off x="323528" y="2384884"/>
            <a:ext cx="2349540" cy="38833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식으로 확인하기</a:t>
            </a:r>
          </a:p>
        </p:txBody>
      </p:sp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1C33A924-222F-4D56-9641-FAB327FAE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FA42458D-4A6F-4010-A2F6-F9ACEDF52AD2}"/>
              </a:ext>
            </a:extLst>
          </p:cNvPr>
          <p:cNvGrpSpPr/>
          <p:nvPr/>
        </p:nvGrpSpPr>
        <p:grpSpPr>
          <a:xfrm>
            <a:off x="2737121" y="5301208"/>
            <a:ext cx="1654859" cy="269100"/>
            <a:chOff x="290979" y="2009759"/>
            <a:chExt cx="2665167" cy="433388"/>
          </a:xfrm>
        </p:grpSpPr>
        <p:pic>
          <p:nvPicPr>
            <p:cNvPr id="73" name="Picture 15">
              <a:extLst>
                <a:ext uri="{FF2B5EF4-FFF2-40B4-BE49-F238E27FC236}">
                  <a16:creationId xmlns:a16="http://schemas.microsoft.com/office/drawing/2014/main" xmlns="" id="{E7523915-9D39-4AC7-88FA-DD14F1A5B9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>
              <a:extLst>
                <a:ext uri="{FF2B5EF4-FFF2-40B4-BE49-F238E27FC236}">
                  <a16:creationId xmlns:a16="http://schemas.microsoft.com/office/drawing/2014/main" xmlns="" id="{88221CDE-57A4-4DA9-81BA-E47FF06998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2">
              <a:extLst>
                <a:ext uri="{FF2B5EF4-FFF2-40B4-BE49-F238E27FC236}">
                  <a16:creationId xmlns:a16="http://schemas.microsoft.com/office/drawing/2014/main" xmlns="" id="{27D95E43-C800-455F-BEDB-DAEBD34F79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6">
              <a:extLst>
                <a:ext uri="{FF2B5EF4-FFF2-40B4-BE49-F238E27FC236}">
                  <a16:creationId xmlns:a16="http://schemas.microsoft.com/office/drawing/2014/main" xmlns="" id="{34732D72-59F6-48D7-AEAB-C614F366E9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4" name="Picture 31">
            <a:extLst>
              <a:ext uri="{FF2B5EF4-FFF2-40B4-BE49-F238E27FC236}">
                <a16:creationId xmlns:a16="http://schemas.microsoft.com/office/drawing/2014/main" xmlns="" id="{C743DD90-6A4A-4F09-9C6F-838AC4E25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96389" y="3607307"/>
            <a:ext cx="311728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43">
            <a:extLst>
              <a:ext uri="{FF2B5EF4-FFF2-40B4-BE49-F238E27FC236}">
                <a16:creationId xmlns:a16="http://schemas.microsoft.com/office/drawing/2014/main" xmlns="" id="{12B0BC75-6506-4D9F-96A8-FC9629235930}"/>
              </a:ext>
            </a:extLst>
          </p:cNvPr>
          <p:cNvSpPr txBox="1"/>
          <p:nvPr/>
        </p:nvSpPr>
        <p:spPr>
          <a:xfrm>
            <a:off x="2411760" y="3537012"/>
            <a:ext cx="40729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en-US" altLang="ko-KR" sz="1900" b="1" spc="-150" dirty="0">
              <a:solidFill>
                <a:schemeClr val="accent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43">
            <a:extLst>
              <a:ext uri="{FF2B5EF4-FFF2-40B4-BE49-F238E27FC236}">
                <a16:creationId xmlns:a16="http://schemas.microsoft.com/office/drawing/2014/main" xmlns="" id="{6919DFBF-FBD1-488C-ADEE-EFD212D47692}"/>
              </a:ext>
            </a:extLst>
          </p:cNvPr>
          <p:cNvSpPr txBox="1"/>
          <p:nvPr/>
        </p:nvSpPr>
        <p:spPr>
          <a:xfrm>
            <a:off x="3734383" y="4412431"/>
            <a:ext cx="8730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>
                <a:solidFill>
                  <a:schemeClr val="accent3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en-US" altLang="ko-KR" sz="1900" b="1" spc="-150" dirty="0">
              <a:solidFill>
                <a:schemeClr val="accent3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모서리가 둥근 직사각형 64">
            <a:extLst>
              <a:ext uri="{FF2B5EF4-FFF2-40B4-BE49-F238E27FC236}">
                <a16:creationId xmlns:a16="http://schemas.microsoft.com/office/drawing/2014/main" xmlns="" id="{1886DC83-BCAC-48B3-9412-170A2B96CF20}"/>
              </a:ext>
            </a:extLst>
          </p:cNvPr>
          <p:cNvSpPr/>
          <p:nvPr/>
        </p:nvSpPr>
        <p:spPr>
          <a:xfrm>
            <a:off x="1348554" y="3140968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확</a:t>
            </a:r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184321" y="3025244"/>
            <a:ext cx="703603" cy="466075"/>
            <a:chOff x="3184321" y="3025244"/>
            <a:chExt cx="703603" cy="466075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0746E76C-3A2A-4584-B7F7-B0DC7C15C0D7}"/>
                </a:ext>
              </a:extLst>
            </p:cNvPr>
            <p:cNvSpPr/>
            <p:nvPr/>
          </p:nvSpPr>
          <p:spPr bwMode="auto">
            <a:xfrm>
              <a:off x="3184321" y="3115118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Picture 4">
              <a:extLst>
                <a:ext uri="{FF2B5EF4-FFF2-40B4-BE49-F238E27FC236}">
                  <a16:creationId xmlns:a16="http://schemas.microsoft.com/office/drawing/2014/main" xmlns="" id="{EE21D628-3164-4462-9FBA-9F58DFB4D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0201" y="302524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1" name="TextBox 43">
            <a:extLst>
              <a:ext uri="{FF2B5EF4-FFF2-40B4-BE49-F238E27FC236}">
                <a16:creationId xmlns:a16="http://schemas.microsoft.com/office/drawing/2014/main" xmlns="" id="{BDF09680-401A-4E1B-BF83-9C2EAE70198E}"/>
              </a:ext>
            </a:extLst>
          </p:cNvPr>
          <p:cNvSpPr txBox="1"/>
          <p:nvPr/>
        </p:nvSpPr>
        <p:spPr>
          <a:xfrm>
            <a:off x="3626371" y="4018652"/>
            <a:ext cx="15008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29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A21DF8BB-EE96-403D-911A-1401850736C6}"/>
              </a:ext>
            </a:extLst>
          </p:cNvPr>
          <p:cNvGrpSpPr/>
          <p:nvPr/>
        </p:nvGrpSpPr>
        <p:grpSpPr>
          <a:xfrm>
            <a:off x="3196101" y="3918972"/>
            <a:ext cx="703603" cy="466075"/>
            <a:chOff x="4867349" y="4103252"/>
            <a:chExt cx="703603" cy="46607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3FC0E169-42D7-41C4-9919-F455E1F35806}"/>
                </a:ext>
              </a:extLst>
            </p:cNvPr>
            <p:cNvSpPr/>
            <p:nvPr/>
          </p:nvSpPr>
          <p:spPr bwMode="auto">
            <a:xfrm>
              <a:off x="4867349" y="4193126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Picture 4">
              <a:extLst>
                <a:ext uri="{FF2B5EF4-FFF2-40B4-BE49-F238E27FC236}">
                  <a16:creationId xmlns:a16="http://schemas.microsoft.com/office/drawing/2014/main" xmlns="" id="{316A2862-2C41-420E-ADA7-3B9F5E0383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3229" y="41032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779E850-CD58-4ECA-9602-07EDD53D516E}"/>
              </a:ext>
            </a:extLst>
          </p:cNvPr>
          <p:cNvSpPr txBox="1"/>
          <p:nvPr/>
        </p:nvSpPr>
        <p:spPr>
          <a:xfrm>
            <a:off x="372108" y="992051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29÷4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맞는지 확인해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2390988" y="3042691"/>
            <a:ext cx="703603" cy="466075"/>
            <a:chOff x="3184321" y="3025244"/>
            <a:chExt cx="703603" cy="46607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0746E76C-3A2A-4584-B7F7-B0DC7C15C0D7}"/>
                </a:ext>
              </a:extLst>
            </p:cNvPr>
            <p:cNvSpPr/>
            <p:nvPr/>
          </p:nvSpPr>
          <p:spPr bwMode="auto">
            <a:xfrm>
              <a:off x="3184321" y="3115118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Picture 4">
              <a:extLst>
                <a:ext uri="{FF2B5EF4-FFF2-40B4-BE49-F238E27FC236}">
                  <a16:creationId xmlns:a16="http://schemas.microsoft.com/office/drawing/2014/main" xmlns="" id="{EE21D628-3164-4462-9FBA-9F58DFB4D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0201" y="302524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3" name="그룹 62"/>
          <p:cNvGrpSpPr/>
          <p:nvPr/>
        </p:nvGrpSpPr>
        <p:grpSpPr>
          <a:xfrm>
            <a:off x="3950407" y="3921733"/>
            <a:ext cx="703603" cy="466075"/>
            <a:chOff x="3184321" y="3025244"/>
            <a:chExt cx="703603" cy="46607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0746E76C-3A2A-4584-B7F7-B0DC7C15C0D7}"/>
                </a:ext>
              </a:extLst>
            </p:cNvPr>
            <p:cNvSpPr/>
            <p:nvPr/>
          </p:nvSpPr>
          <p:spPr bwMode="auto">
            <a:xfrm>
              <a:off x="3184321" y="3115118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Picture 4">
              <a:extLst>
                <a:ext uri="{FF2B5EF4-FFF2-40B4-BE49-F238E27FC236}">
                  <a16:creationId xmlns:a16="http://schemas.microsoft.com/office/drawing/2014/main" xmlns="" id="{EE21D628-3164-4462-9FBA-9F58DFB4D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0201" y="302524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36040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43">
            <a:extLst>
              <a:ext uri="{FF2B5EF4-FFF2-40B4-BE49-F238E27FC236}">
                <a16:creationId xmlns:a16="http://schemas.microsoft.com/office/drawing/2014/main" xmlns="" id="{B2F4F2D0-7E7B-4F99-A3D8-7C8224074234}"/>
              </a:ext>
            </a:extLst>
          </p:cNvPr>
          <p:cNvSpPr txBox="1"/>
          <p:nvPr/>
        </p:nvSpPr>
        <p:spPr>
          <a:xfrm>
            <a:off x="3273027" y="2998750"/>
            <a:ext cx="13681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7×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14843" y="1007440"/>
            <a:ext cx="63694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58÷7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계산하고 계산 결과가 맞는지 확인해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218722" y="49738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91296DD-29E9-4BFD-932B-8E1C6F66F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0" y="999883"/>
            <a:ext cx="493852" cy="365021"/>
          </a:xfrm>
          <a:prstGeom prst="rect">
            <a:avLst/>
          </a:prstGeom>
        </p:spPr>
      </p:pic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AE979F5B-5AD6-480F-927A-1C024C46B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7" name="TextBox 8">
            <a:extLst>
              <a:ext uri="{FF2B5EF4-FFF2-40B4-BE49-F238E27FC236}">
                <a16:creationId xmlns:a16="http://schemas.microsoft.com/office/drawing/2014/main" xmlns="" id="{D084BF1F-2AEC-4F3C-AC4F-1E61007DE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1" name="직사각형 21">
            <a:extLst>
              <a:ext uri="{FF2B5EF4-FFF2-40B4-BE49-F238E27FC236}">
                <a16:creationId xmlns:a16="http://schemas.microsoft.com/office/drawing/2014/main" xmlns="" id="{9AAEFE8D-A029-4CAF-83FF-03C57FB59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>
            <a:extLst>
              <a:ext uri="{FF2B5EF4-FFF2-40B4-BE49-F238E27FC236}">
                <a16:creationId xmlns:a16="http://schemas.microsoft.com/office/drawing/2014/main" xmlns="" id="{D5FC6C84-2048-47EB-83CB-52B59ED38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xmlns="" id="{8AE439AC-4974-4247-BEB9-045FF9159801}"/>
              </a:ext>
            </a:extLst>
          </p:cNvPr>
          <p:cNvGrpSpPr/>
          <p:nvPr/>
        </p:nvGrpSpPr>
        <p:grpSpPr>
          <a:xfrm>
            <a:off x="3347864" y="2213102"/>
            <a:ext cx="817810" cy="494554"/>
            <a:chOff x="1077741" y="2678004"/>
            <a:chExt cx="817810" cy="494554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xmlns="" id="{827A74BE-EA78-4B52-9E8D-EA3824890FAE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4" name="Picture 4">
              <a:extLst>
                <a:ext uri="{FF2B5EF4-FFF2-40B4-BE49-F238E27FC236}">
                  <a16:creationId xmlns:a16="http://schemas.microsoft.com/office/drawing/2014/main" xmlns="" id="{B604F43E-7C5C-4D9D-B8F1-326253E8F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7828" y="267800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5" name="모서리가 둥근 직사각형 64">
            <a:extLst>
              <a:ext uri="{FF2B5EF4-FFF2-40B4-BE49-F238E27FC236}">
                <a16:creationId xmlns:a16="http://schemas.microsoft.com/office/drawing/2014/main" xmlns="" id="{B8B1CF68-271D-415B-ACFE-43566AD251F0}"/>
              </a:ext>
            </a:extLst>
          </p:cNvPr>
          <p:cNvSpPr/>
          <p:nvPr/>
        </p:nvSpPr>
        <p:spPr>
          <a:xfrm>
            <a:off x="2606503" y="2339988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16" name="모서리가 둥근 직사각형 64">
            <a:extLst>
              <a:ext uri="{FF2B5EF4-FFF2-40B4-BE49-F238E27FC236}">
                <a16:creationId xmlns:a16="http://schemas.microsoft.com/office/drawing/2014/main" xmlns="" id="{330B3073-1B79-4E42-901B-2684DE3B2F29}"/>
              </a:ext>
            </a:extLst>
          </p:cNvPr>
          <p:cNvSpPr/>
          <p:nvPr/>
        </p:nvSpPr>
        <p:spPr>
          <a:xfrm>
            <a:off x="4454463" y="2347270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xmlns="" id="{2A4F1D11-7872-4869-9E1F-22DBA8F5F6A2}"/>
              </a:ext>
            </a:extLst>
          </p:cNvPr>
          <p:cNvGrpSpPr/>
          <p:nvPr/>
        </p:nvGrpSpPr>
        <p:grpSpPr>
          <a:xfrm>
            <a:off x="5375845" y="2207407"/>
            <a:ext cx="781806" cy="506331"/>
            <a:chOff x="1077741" y="2666227"/>
            <a:chExt cx="781806" cy="50633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xmlns="" id="{4886DDA0-A97A-4CD1-8689-1E4D929C3379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9" name="Picture 4">
              <a:extLst>
                <a:ext uri="{FF2B5EF4-FFF2-40B4-BE49-F238E27FC236}">
                  <a16:creationId xmlns:a16="http://schemas.microsoft.com/office/drawing/2014/main" xmlns="" id="{BDB925F3-7B43-4CAD-91E8-69059506B7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1824" y="266622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1" name="Picture 31">
            <a:extLst>
              <a:ext uri="{FF2B5EF4-FFF2-40B4-BE49-F238E27FC236}">
                <a16:creationId xmlns:a16="http://schemas.microsoft.com/office/drawing/2014/main" xmlns="" id="{422BAC96-1357-49A5-9339-C71862BE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554338" y="3479241"/>
            <a:ext cx="311728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TextBox 43">
            <a:extLst>
              <a:ext uri="{FF2B5EF4-FFF2-40B4-BE49-F238E27FC236}">
                <a16:creationId xmlns:a16="http://schemas.microsoft.com/office/drawing/2014/main" xmlns="" id="{A24C10C0-AF7F-4AA2-86B6-C5BC56FFC0BF}"/>
              </a:ext>
            </a:extLst>
          </p:cNvPr>
          <p:cNvSpPr txBox="1"/>
          <p:nvPr/>
        </p:nvSpPr>
        <p:spPr>
          <a:xfrm>
            <a:off x="3746778" y="3358790"/>
            <a:ext cx="40729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en-US" altLang="ko-KR" sz="1900" b="1" spc="-150" dirty="0">
              <a:solidFill>
                <a:schemeClr val="accent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43">
            <a:extLst>
              <a:ext uri="{FF2B5EF4-FFF2-40B4-BE49-F238E27FC236}">
                <a16:creationId xmlns:a16="http://schemas.microsoft.com/office/drawing/2014/main" xmlns="" id="{81F59277-4335-4F14-B51B-0665061BC837}"/>
              </a:ext>
            </a:extLst>
          </p:cNvPr>
          <p:cNvSpPr txBox="1"/>
          <p:nvPr/>
        </p:nvSpPr>
        <p:spPr>
          <a:xfrm>
            <a:off x="5073865" y="4268415"/>
            <a:ext cx="8730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>
                <a:solidFill>
                  <a:schemeClr val="accent3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en-US" altLang="ko-KR" sz="1900" b="1" spc="-150" dirty="0">
              <a:solidFill>
                <a:schemeClr val="accent3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모서리가 둥근 직사각형 64">
            <a:extLst>
              <a:ext uri="{FF2B5EF4-FFF2-40B4-BE49-F238E27FC236}">
                <a16:creationId xmlns:a16="http://schemas.microsoft.com/office/drawing/2014/main" xmlns="" id="{9A2FA6FF-4124-4CAA-8FD0-35F8B7D9410C}"/>
              </a:ext>
            </a:extLst>
          </p:cNvPr>
          <p:cNvSpPr/>
          <p:nvPr/>
        </p:nvSpPr>
        <p:spPr>
          <a:xfrm>
            <a:off x="2606503" y="3012902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확인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442270" y="2897178"/>
            <a:ext cx="703603" cy="466075"/>
            <a:chOff x="4805139" y="2859376"/>
            <a:chExt cx="703603" cy="46607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0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019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1" name="TextBox 43">
            <a:extLst>
              <a:ext uri="{FF2B5EF4-FFF2-40B4-BE49-F238E27FC236}">
                <a16:creationId xmlns:a16="http://schemas.microsoft.com/office/drawing/2014/main" xmlns="" id="{15A40786-4DDF-45D3-9C67-420F803BCCB2}"/>
              </a:ext>
            </a:extLst>
          </p:cNvPr>
          <p:cNvSpPr txBox="1"/>
          <p:nvPr/>
        </p:nvSpPr>
        <p:spPr>
          <a:xfrm>
            <a:off x="4904526" y="3890586"/>
            <a:ext cx="15008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   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58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xmlns="" id="{DD093D51-5CEC-462A-85F9-821CBE743F54}"/>
              </a:ext>
            </a:extLst>
          </p:cNvPr>
          <p:cNvGrpSpPr/>
          <p:nvPr/>
        </p:nvGrpSpPr>
        <p:grpSpPr>
          <a:xfrm>
            <a:off x="4463575" y="3742132"/>
            <a:ext cx="622116" cy="514849"/>
            <a:chOff x="4867349" y="4054478"/>
            <a:chExt cx="622116" cy="514849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xmlns="" id="{22FC17B9-58E8-4748-945B-15E1B33FFB57}"/>
                </a:ext>
              </a:extLst>
            </p:cNvPr>
            <p:cNvSpPr/>
            <p:nvPr/>
          </p:nvSpPr>
          <p:spPr bwMode="auto">
            <a:xfrm>
              <a:off x="4867349" y="4193126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4" name="Picture 4">
              <a:extLst>
                <a:ext uri="{FF2B5EF4-FFF2-40B4-BE49-F238E27FC236}">
                  <a16:creationId xmlns:a16="http://schemas.microsoft.com/office/drawing/2014/main" xmlns="" id="{94FF513C-680B-4BF1-B57E-430B99C7BE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1742" y="405447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23558"/>
              </p:ext>
            </p:extLst>
          </p:nvPr>
        </p:nvGraphicFramePr>
        <p:xfrm>
          <a:off x="684113" y="2272016"/>
          <a:ext cx="1403304" cy="169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2" name="원호 51"/>
          <p:cNvSpPr/>
          <p:nvPr/>
        </p:nvSpPr>
        <p:spPr bwMode="auto">
          <a:xfrm rot="4173300">
            <a:off x="627174" y="2597804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696339" y="2162488"/>
            <a:ext cx="542296" cy="501013"/>
            <a:chOff x="6355474" y="1625606"/>
            <a:chExt cx="542296" cy="501013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6355474" y="1781804"/>
              <a:ext cx="317231" cy="34481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1696339" y="2995139"/>
            <a:ext cx="542296" cy="501013"/>
            <a:chOff x="6355474" y="1625606"/>
            <a:chExt cx="542296" cy="501013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6355474" y="1781804"/>
              <a:ext cx="317231" cy="34481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1218780" y="2995139"/>
            <a:ext cx="542296" cy="501013"/>
            <a:chOff x="6355474" y="1625606"/>
            <a:chExt cx="542296" cy="501013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6355474" y="1781804"/>
              <a:ext cx="317231" cy="34481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1696339" y="3428050"/>
            <a:ext cx="542296" cy="501013"/>
            <a:chOff x="6355474" y="1625606"/>
            <a:chExt cx="542296" cy="501013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6355474" y="1781804"/>
              <a:ext cx="317231" cy="34481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71" name="그룹 70"/>
          <p:cNvGrpSpPr/>
          <p:nvPr/>
        </p:nvGrpSpPr>
        <p:grpSpPr>
          <a:xfrm>
            <a:off x="3695605" y="2897178"/>
            <a:ext cx="703603" cy="466075"/>
            <a:chOff x="4805139" y="2859376"/>
            <a:chExt cx="703603" cy="46607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019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4" name="그룹 73"/>
          <p:cNvGrpSpPr/>
          <p:nvPr/>
        </p:nvGrpSpPr>
        <p:grpSpPr>
          <a:xfrm>
            <a:off x="5234197" y="3743511"/>
            <a:ext cx="622116" cy="507245"/>
            <a:chOff x="4805139" y="2818206"/>
            <a:chExt cx="622116" cy="50724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532" y="281820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17554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5C36514-5676-4ED0-8E4E-8230C1D344EE}"/>
              </a:ext>
            </a:extLst>
          </p:cNvPr>
          <p:cNvSpPr txBox="1"/>
          <p:nvPr/>
        </p:nvSpPr>
        <p:spPr>
          <a:xfrm>
            <a:off x="498606" y="3763596"/>
            <a:ext cx="2461456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31÷4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7···3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효과는 전자저작물과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2_9_06.html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3-2\app\resource\contents\lesson02\ops\2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계산 결과가 맞는지 </a:t>
            </a:r>
            <a:r>
              <a:rPr lang="ko-KR" altLang="en-US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확인해 보기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6" y="23074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B86858A6-4BDA-4247-B34F-BCA942153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xmlns="" id="{9BE32230-6E70-43BF-B035-82B9959AE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78" name="Picture 31">
            <a:extLst>
              <a:ext uri="{FF2B5EF4-FFF2-40B4-BE49-F238E27FC236}">
                <a16:creationId xmlns:a16="http://schemas.microsoft.com/office/drawing/2014/main" xmlns="" id="{52846139-8134-430E-B00E-7B9845C8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679" y="3994164"/>
            <a:ext cx="311728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0" name="그룹 99">
            <a:extLst>
              <a:ext uri="{FF2B5EF4-FFF2-40B4-BE49-F238E27FC236}">
                <a16:creationId xmlns:a16="http://schemas.microsoft.com/office/drawing/2014/main" xmlns="" id="{85ED6F70-0694-4E6F-9EC7-F95CA5D1C353}"/>
              </a:ext>
            </a:extLst>
          </p:cNvPr>
          <p:cNvGrpSpPr/>
          <p:nvPr/>
        </p:nvGrpSpPr>
        <p:grpSpPr>
          <a:xfrm>
            <a:off x="4752020" y="4482556"/>
            <a:ext cx="1116123" cy="494616"/>
            <a:chOff x="3807992" y="4848668"/>
            <a:chExt cx="1116123" cy="494616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xmlns="" id="{D0F384B2-AE29-4FD3-8930-59FE2D82CF1F}"/>
                </a:ext>
              </a:extLst>
            </p:cNvPr>
            <p:cNvSpPr/>
            <p:nvPr/>
          </p:nvSpPr>
          <p:spPr bwMode="auto">
            <a:xfrm>
              <a:off x="3807992" y="4967083"/>
              <a:ext cx="927774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spc="-150" normalizeH="0" baseline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나머지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" name="Picture 4">
              <a:extLst>
                <a:ext uri="{FF2B5EF4-FFF2-40B4-BE49-F238E27FC236}">
                  <a16:creationId xmlns:a16="http://schemas.microsoft.com/office/drawing/2014/main" xmlns="" id="{0C3C5C1F-0793-4C02-AA32-C644ADBB34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6392" y="484866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029FCA1A-51DB-4D16-B59E-0211E2460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xmlns="" id="{4BA364EF-FE4E-4F93-A0B6-BACC3A088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58FF03B-9C0A-408C-8999-C52270AC2090}"/>
              </a:ext>
            </a:extLst>
          </p:cNvPr>
          <p:cNvSpPr txBox="1"/>
          <p:nvPr/>
        </p:nvSpPr>
        <p:spPr>
          <a:xfrm>
            <a:off x="616290" y="2175828"/>
            <a:ext cx="60079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나누는 수에 몫을 곱하고 나머지를 더하면 나누어지는 수가 되어야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31">
            <a:extLst>
              <a:ext uri="{FF2B5EF4-FFF2-40B4-BE49-F238E27FC236}">
                <a16:creationId xmlns:a16="http://schemas.microsoft.com/office/drawing/2014/main" xmlns="" id="{3ABE32E1-5135-4E08-993A-EC73A4BC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24642" y="3767109"/>
            <a:ext cx="311728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B305A6CC-142B-4859-9450-AE481DAB4232}"/>
              </a:ext>
            </a:extLst>
          </p:cNvPr>
          <p:cNvSpPr/>
          <p:nvPr/>
        </p:nvSpPr>
        <p:spPr>
          <a:xfrm>
            <a:off x="3336674" y="3145466"/>
            <a:ext cx="2764448" cy="1975722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20D17F9B-7187-48D4-B6AD-D44A205EAC35}"/>
              </a:ext>
            </a:extLst>
          </p:cNvPr>
          <p:cNvSpPr/>
          <p:nvPr/>
        </p:nvSpPr>
        <p:spPr>
          <a:xfrm>
            <a:off x="5052738" y="4177170"/>
            <a:ext cx="317380" cy="33106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43">
            <a:extLst>
              <a:ext uri="{FF2B5EF4-FFF2-40B4-BE49-F238E27FC236}">
                <a16:creationId xmlns:a16="http://schemas.microsoft.com/office/drawing/2014/main" xmlns="" id="{37BD1EDC-C781-40C7-9234-EFA63EA7958E}"/>
              </a:ext>
            </a:extLst>
          </p:cNvPr>
          <p:cNvSpPr txBox="1"/>
          <p:nvPr/>
        </p:nvSpPr>
        <p:spPr>
          <a:xfrm>
            <a:off x="4535996" y="4133038"/>
            <a:ext cx="17013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31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161447AB-1427-4C0D-A1F2-DA240135B835}"/>
              </a:ext>
            </a:extLst>
          </p:cNvPr>
          <p:cNvSpPr/>
          <p:nvPr/>
        </p:nvSpPr>
        <p:spPr>
          <a:xfrm>
            <a:off x="4060525" y="3289199"/>
            <a:ext cx="332868" cy="3472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xmlns="" id="{D8E9B91B-2783-47F4-A904-CA5D9B4D0937}"/>
              </a:ext>
            </a:extLst>
          </p:cNvPr>
          <p:cNvSpPr txBox="1"/>
          <p:nvPr/>
        </p:nvSpPr>
        <p:spPr>
          <a:xfrm>
            <a:off x="3681425" y="3262079"/>
            <a:ext cx="17013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4×  7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42C915B5-F87C-444B-8AB4-8C933B6463CE}"/>
              </a:ext>
            </a:extLst>
          </p:cNvPr>
          <p:cNvSpPr/>
          <p:nvPr/>
        </p:nvSpPr>
        <p:spPr>
          <a:xfrm>
            <a:off x="2763294" y="37020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4228436" y="3566283"/>
            <a:ext cx="0" cy="180020"/>
          </a:xfrm>
          <a:prstGeom prst="line">
            <a:avLst/>
          </a:prstGeom>
          <a:noFill/>
          <a:ln w="127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/>
          <p:cNvCxnSpPr/>
          <p:nvPr/>
        </p:nvCxnSpPr>
        <p:spPr bwMode="auto">
          <a:xfrm>
            <a:off x="5211834" y="4437112"/>
            <a:ext cx="0" cy="180020"/>
          </a:xfrm>
          <a:prstGeom prst="line">
            <a:avLst/>
          </a:prstGeom>
          <a:noFill/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06E4DCCE-BD57-4959-BC47-36C12D319AA0}"/>
              </a:ext>
            </a:extLst>
          </p:cNvPr>
          <p:cNvGrpSpPr/>
          <p:nvPr/>
        </p:nvGrpSpPr>
        <p:grpSpPr>
          <a:xfrm>
            <a:off x="3756449" y="3618460"/>
            <a:ext cx="959567" cy="494616"/>
            <a:chOff x="3964548" y="4848668"/>
            <a:chExt cx="959567" cy="494616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E7DF9064-BC04-4F4E-8CF9-16984A7D5196}"/>
                </a:ext>
              </a:extLst>
            </p:cNvPr>
            <p:cNvSpPr/>
            <p:nvPr/>
          </p:nvSpPr>
          <p:spPr bwMode="auto">
            <a:xfrm>
              <a:off x="3964548" y="4967083"/>
              <a:ext cx="771217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몫</a:t>
              </a:r>
            </a:p>
          </p:txBody>
        </p:sp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xmlns="" id="{ABBF1D71-63ED-4D15-B6AF-AF482489ED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6392" y="484866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4081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16715" y="3008275"/>
            <a:ext cx="25873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11" y="313831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460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3293053" y="365960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75D456EE-9467-4E14-9103-5E7D5466D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2DE36074-6B17-437B-92ED-22E0DAB10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8" name="직사각형 21">
            <a:extLst>
              <a:ext uri="{FF2B5EF4-FFF2-40B4-BE49-F238E27FC236}">
                <a16:creationId xmlns:a16="http://schemas.microsoft.com/office/drawing/2014/main" xmlns="" id="{DABC2593-E619-453F-9926-AA41200DE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910BCF8D-FE69-43B2-B64F-BCB32460C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558899" y="4545124"/>
            <a:ext cx="6029325" cy="1019175"/>
            <a:chOff x="723875" y="4653136"/>
            <a:chExt cx="6029325" cy="1019175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달력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862789"/>
              </p:ext>
            </p:extLst>
          </p:nvPr>
        </p:nvGraphicFramePr>
        <p:xfrm>
          <a:off x="179388" y="654012"/>
          <a:ext cx="8774172" cy="48766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 결과 확인하기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나머지가 있을 때 바르게 계산했는지 확인하는 방법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23÷6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＝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3···5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맞는지 확인하는 방법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계산 결과 맞는지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025103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29÷4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계산하고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 결과가 맞는지 확인하기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6292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7491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)3-2_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2_10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0D6EECFE-B379-4EDB-9D3E-BFAF2A8DB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xmlns="" id="{D9B3346E-3284-4BC1-ACA2-D8D553DB0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3" name="직사각형 21">
            <a:extLst>
              <a:ext uri="{FF2B5EF4-FFF2-40B4-BE49-F238E27FC236}">
                <a16:creationId xmlns:a16="http://schemas.microsoft.com/office/drawing/2014/main" xmlns="" id="{FDC13560-61D3-4624-844F-846DE12EA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xmlns="" id="{8C9B468B-AF5C-4841-98B4-5A4BDD566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나눗셈을 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맞는지 확인해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2" name="TextBox 7">
            <a:extLst>
              <a:ext uri="{FF2B5EF4-FFF2-40B4-BE49-F238E27FC236}">
                <a16:creationId xmlns:a16="http://schemas.microsoft.com/office/drawing/2014/main" xmlns="" id="{2DE5E598-F6F0-400F-A4FD-E51A8A0E7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6" name="TextBox 8">
            <a:extLst>
              <a:ext uri="{FF2B5EF4-FFF2-40B4-BE49-F238E27FC236}">
                <a16:creationId xmlns:a16="http://schemas.microsoft.com/office/drawing/2014/main" xmlns="" id="{A8EBC5DB-E1E8-42B2-B31F-FCC414255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157" name="Picture 6">
            <a:extLst>
              <a:ext uri="{FF2B5EF4-FFF2-40B4-BE49-F238E27FC236}">
                <a16:creationId xmlns:a16="http://schemas.microsoft.com/office/drawing/2014/main" xmlns="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타원 157">
            <a:extLst>
              <a:ext uri="{FF2B5EF4-FFF2-40B4-BE49-F238E27FC236}">
                <a16:creationId xmlns:a16="http://schemas.microsoft.com/office/drawing/2014/main" xmlns="" id="{0434864B-54D0-41DB-A426-0185FB2EEAE4}"/>
              </a:ext>
            </a:extLst>
          </p:cNvPr>
          <p:cNvSpPr/>
          <p:nvPr/>
        </p:nvSpPr>
        <p:spPr>
          <a:xfrm>
            <a:off x="2385202" y="5269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xmlns="" id="{F57A57E3-C9D5-46BD-9429-E5A2E0A65F15}"/>
              </a:ext>
            </a:extLst>
          </p:cNvPr>
          <p:cNvSpPr/>
          <p:nvPr/>
        </p:nvSpPr>
        <p:spPr>
          <a:xfrm>
            <a:off x="6259935" y="49538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21">
            <a:extLst>
              <a:ext uri="{FF2B5EF4-FFF2-40B4-BE49-F238E27FC236}">
                <a16:creationId xmlns:a16="http://schemas.microsoft.com/office/drawing/2014/main" xmlns="" id="{2A4CDFF2-ADF0-4599-AC42-60F40AE1A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xmlns="" id="{373F9C4E-8105-4F03-AA42-6F7C52FDC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D171A723-38A5-454A-B173-6AEA52677EF1}"/>
              </a:ext>
            </a:extLst>
          </p:cNvPr>
          <p:cNvGrpSpPr/>
          <p:nvPr/>
        </p:nvGrpSpPr>
        <p:grpSpPr>
          <a:xfrm>
            <a:off x="2737121" y="5301208"/>
            <a:ext cx="1654859" cy="269100"/>
            <a:chOff x="290979" y="2009759"/>
            <a:chExt cx="2665167" cy="433388"/>
          </a:xfrm>
        </p:grpSpPr>
        <p:pic>
          <p:nvPicPr>
            <p:cNvPr id="93" name="Picture 15">
              <a:extLst>
                <a:ext uri="{FF2B5EF4-FFF2-40B4-BE49-F238E27FC236}">
                  <a16:creationId xmlns:a16="http://schemas.microsoft.com/office/drawing/2014/main" xmlns="" id="{0D290D22-E1B8-417D-BFC6-D2534D7D0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" name="Picture 13">
              <a:extLst>
                <a:ext uri="{FF2B5EF4-FFF2-40B4-BE49-F238E27FC236}">
                  <a16:creationId xmlns:a16="http://schemas.microsoft.com/office/drawing/2014/main" xmlns="" id="{EEF5C8C8-80B4-4964-AC8E-119E2E9A6F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12">
              <a:extLst>
                <a:ext uri="{FF2B5EF4-FFF2-40B4-BE49-F238E27FC236}">
                  <a16:creationId xmlns:a16="http://schemas.microsoft.com/office/drawing/2014/main" xmlns="" id="{880E65D1-749E-49BB-B15D-149D7751C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6">
              <a:extLst>
                <a:ext uri="{FF2B5EF4-FFF2-40B4-BE49-F238E27FC236}">
                  <a16:creationId xmlns:a16="http://schemas.microsoft.com/office/drawing/2014/main" xmlns="" id="{3EBFC547-2E40-4D64-BB97-172D171736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BA748F60-6BB1-4D65-ADBE-4A8EB3E28EA2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세로셈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칸 클릭 시 정답과 함께 풀이도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D2403B21-8AD3-44EC-B8C0-20EDEE77134F}"/>
              </a:ext>
            </a:extLst>
          </p:cNvPr>
          <p:cNvGrpSpPr/>
          <p:nvPr/>
        </p:nvGrpSpPr>
        <p:grpSpPr>
          <a:xfrm>
            <a:off x="2742790" y="5288852"/>
            <a:ext cx="1637116" cy="263186"/>
            <a:chOff x="319554" y="1245924"/>
            <a:chExt cx="2636592" cy="423864"/>
          </a:xfrm>
        </p:grpSpPr>
        <p:pic>
          <p:nvPicPr>
            <p:cNvPr id="118" name="Picture 11">
              <a:extLst>
                <a:ext uri="{FF2B5EF4-FFF2-40B4-BE49-F238E27FC236}">
                  <a16:creationId xmlns:a16="http://schemas.microsoft.com/office/drawing/2014/main" xmlns="" id="{F29FDF0F-2D29-406D-B6DB-3730A637F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5" name="Picture 12">
              <a:extLst>
                <a:ext uri="{FF2B5EF4-FFF2-40B4-BE49-F238E27FC236}">
                  <a16:creationId xmlns:a16="http://schemas.microsoft.com/office/drawing/2014/main" xmlns="" id="{C2893992-946F-4A44-840A-7CD95C588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6" name="Picture 13">
              <a:extLst>
                <a:ext uri="{FF2B5EF4-FFF2-40B4-BE49-F238E27FC236}">
                  <a16:creationId xmlns:a16="http://schemas.microsoft.com/office/drawing/2014/main" xmlns="" id="{1E3D7950-3145-445C-8C1C-AF5AF3EAB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7" name="Picture 14">
              <a:extLst>
                <a:ext uri="{FF2B5EF4-FFF2-40B4-BE49-F238E27FC236}">
                  <a16:creationId xmlns:a16="http://schemas.microsoft.com/office/drawing/2014/main" xmlns="" id="{CB2A29A1-EA0F-4927-AE98-1E12D93A1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2" name="TextBox 43">
            <a:extLst>
              <a:ext uri="{FF2B5EF4-FFF2-40B4-BE49-F238E27FC236}">
                <a16:creationId xmlns:a16="http://schemas.microsoft.com/office/drawing/2014/main" xmlns="" id="{B2F4F2D0-7E7B-4F99-A3D8-7C8224074234}"/>
              </a:ext>
            </a:extLst>
          </p:cNvPr>
          <p:cNvSpPr txBox="1"/>
          <p:nvPr/>
        </p:nvSpPr>
        <p:spPr>
          <a:xfrm>
            <a:off x="3398848" y="3120300"/>
            <a:ext cx="13681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×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xmlns="" id="{8AE439AC-4974-4247-BEB9-045FF9159801}"/>
              </a:ext>
            </a:extLst>
          </p:cNvPr>
          <p:cNvGrpSpPr/>
          <p:nvPr/>
        </p:nvGrpSpPr>
        <p:grpSpPr>
          <a:xfrm>
            <a:off x="2966800" y="2334652"/>
            <a:ext cx="817810" cy="494554"/>
            <a:chOff x="1077741" y="2678004"/>
            <a:chExt cx="817810" cy="494554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827A74BE-EA78-4B52-9E8D-EA3824890FAE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5" name="Picture 4">
              <a:extLst>
                <a:ext uri="{FF2B5EF4-FFF2-40B4-BE49-F238E27FC236}">
                  <a16:creationId xmlns:a16="http://schemas.microsoft.com/office/drawing/2014/main" xmlns="" id="{B604F43E-7C5C-4D9D-B8F1-326253E8F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7828" y="267800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6" name="모서리가 둥근 직사각형 64">
            <a:extLst>
              <a:ext uri="{FF2B5EF4-FFF2-40B4-BE49-F238E27FC236}">
                <a16:creationId xmlns:a16="http://schemas.microsoft.com/office/drawing/2014/main" xmlns="" id="{B8B1CF68-271D-415B-ACFE-43566AD251F0}"/>
              </a:ext>
            </a:extLst>
          </p:cNvPr>
          <p:cNvSpPr/>
          <p:nvPr/>
        </p:nvSpPr>
        <p:spPr>
          <a:xfrm>
            <a:off x="2225439" y="2461538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17" name="모서리가 둥근 직사각형 64">
            <a:extLst>
              <a:ext uri="{FF2B5EF4-FFF2-40B4-BE49-F238E27FC236}">
                <a16:creationId xmlns:a16="http://schemas.microsoft.com/office/drawing/2014/main" xmlns="" id="{330B3073-1B79-4E42-901B-2684DE3B2F29}"/>
              </a:ext>
            </a:extLst>
          </p:cNvPr>
          <p:cNvSpPr/>
          <p:nvPr/>
        </p:nvSpPr>
        <p:spPr>
          <a:xfrm>
            <a:off x="4073399" y="2468820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xmlns="" id="{2A4F1D11-7872-4869-9E1F-22DBA8F5F6A2}"/>
              </a:ext>
            </a:extLst>
          </p:cNvPr>
          <p:cNvGrpSpPr/>
          <p:nvPr/>
        </p:nvGrpSpPr>
        <p:grpSpPr>
          <a:xfrm>
            <a:off x="4994781" y="2328957"/>
            <a:ext cx="781806" cy="506331"/>
            <a:chOff x="1077741" y="2666227"/>
            <a:chExt cx="781806" cy="506331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xmlns="" id="{4886DDA0-A97A-4CD1-8689-1E4D929C3379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0" name="Picture 4">
              <a:extLst>
                <a:ext uri="{FF2B5EF4-FFF2-40B4-BE49-F238E27FC236}">
                  <a16:creationId xmlns:a16="http://schemas.microsoft.com/office/drawing/2014/main" xmlns="" id="{BDB925F3-7B43-4CAD-91E8-69059506B7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1824" y="266622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1" name="Picture 31">
            <a:extLst>
              <a:ext uri="{FF2B5EF4-FFF2-40B4-BE49-F238E27FC236}">
                <a16:creationId xmlns:a16="http://schemas.microsoft.com/office/drawing/2014/main" xmlns="" id="{422BAC96-1357-49A5-9339-C71862BE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569318" y="3600791"/>
            <a:ext cx="311728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4" name="모서리가 둥근 직사각형 64">
            <a:extLst>
              <a:ext uri="{FF2B5EF4-FFF2-40B4-BE49-F238E27FC236}">
                <a16:creationId xmlns:a16="http://schemas.microsoft.com/office/drawing/2014/main" xmlns="" id="{9A2FA6FF-4124-4CAA-8FD0-35F8B7D9410C}"/>
              </a:ext>
            </a:extLst>
          </p:cNvPr>
          <p:cNvSpPr/>
          <p:nvPr/>
        </p:nvSpPr>
        <p:spPr>
          <a:xfrm>
            <a:off x="2225439" y="3134452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확인</a:t>
            </a:r>
          </a:p>
        </p:txBody>
      </p:sp>
      <p:grpSp>
        <p:nvGrpSpPr>
          <p:cNvPr id="145" name="그룹 144"/>
          <p:cNvGrpSpPr/>
          <p:nvPr/>
        </p:nvGrpSpPr>
        <p:grpSpPr>
          <a:xfrm>
            <a:off x="4459441" y="3018728"/>
            <a:ext cx="703603" cy="466075"/>
            <a:chOff x="4805139" y="2859376"/>
            <a:chExt cx="703603" cy="466075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7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019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8" name="TextBox 43">
            <a:extLst>
              <a:ext uri="{FF2B5EF4-FFF2-40B4-BE49-F238E27FC236}">
                <a16:creationId xmlns:a16="http://schemas.microsoft.com/office/drawing/2014/main" xmlns="" id="{15A40786-4DDF-45D3-9C67-420F803BCCB2}"/>
              </a:ext>
            </a:extLst>
          </p:cNvPr>
          <p:cNvSpPr txBox="1"/>
          <p:nvPr/>
        </p:nvSpPr>
        <p:spPr>
          <a:xfrm>
            <a:off x="4909981" y="4029925"/>
            <a:ext cx="15008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   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xmlns="" id="{DD093D51-5CEC-462A-85F9-821CBE743F54}"/>
              </a:ext>
            </a:extLst>
          </p:cNvPr>
          <p:cNvGrpSpPr/>
          <p:nvPr/>
        </p:nvGrpSpPr>
        <p:grpSpPr>
          <a:xfrm>
            <a:off x="4469030" y="3881471"/>
            <a:ext cx="622116" cy="514849"/>
            <a:chOff x="4867349" y="4054478"/>
            <a:chExt cx="622116" cy="514849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xmlns="" id="{22FC17B9-58E8-4748-945B-15E1B33FFB57}"/>
                </a:ext>
              </a:extLst>
            </p:cNvPr>
            <p:cNvSpPr/>
            <p:nvPr/>
          </p:nvSpPr>
          <p:spPr bwMode="auto">
            <a:xfrm>
              <a:off x="4867349" y="4193126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1" name="Picture 4">
              <a:extLst>
                <a:ext uri="{FF2B5EF4-FFF2-40B4-BE49-F238E27FC236}">
                  <a16:creationId xmlns:a16="http://schemas.microsoft.com/office/drawing/2014/main" xmlns="" id="{94FF513C-680B-4BF1-B57E-430B99C7BE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1742" y="405447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81460"/>
              </p:ext>
            </p:extLst>
          </p:nvPr>
        </p:nvGraphicFramePr>
        <p:xfrm>
          <a:off x="633129" y="2374516"/>
          <a:ext cx="1403304" cy="2538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53" name="원호 152"/>
          <p:cNvSpPr/>
          <p:nvPr/>
        </p:nvSpPr>
        <p:spPr bwMode="auto">
          <a:xfrm rot="4173300">
            <a:off x="576190" y="2700304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3712776" y="3018728"/>
            <a:ext cx="703603" cy="466075"/>
            <a:chOff x="4805139" y="2859376"/>
            <a:chExt cx="703603" cy="466075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02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019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3" name="그룹 202"/>
          <p:cNvGrpSpPr/>
          <p:nvPr/>
        </p:nvGrpSpPr>
        <p:grpSpPr>
          <a:xfrm>
            <a:off x="5239652" y="3892375"/>
            <a:ext cx="622116" cy="507245"/>
            <a:chOff x="4805139" y="2818206"/>
            <a:chExt cx="622116" cy="507245"/>
          </a:xfrm>
        </p:grpSpPr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05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532" y="281820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6" name="그룹 205"/>
          <p:cNvGrpSpPr/>
          <p:nvPr/>
        </p:nvGrpSpPr>
        <p:grpSpPr>
          <a:xfrm>
            <a:off x="5971563" y="3889357"/>
            <a:ext cx="622116" cy="507245"/>
            <a:chOff x="4805139" y="2818206"/>
            <a:chExt cx="622116" cy="507245"/>
          </a:xfrm>
        </p:grpSpPr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08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532" y="281820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xmlns="" id="{8AE439AC-4974-4247-BEB9-045FF9159801}"/>
              </a:ext>
            </a:extLst>
          </p:cNvPr>
          <p:cNvGrpSpPr/>
          <p:nvPr/>
        </p:nvGrpSpPr>
        <p:grpSpPr>
          <a:xfrm>
            <a:off x="1100636" y="2276872"/>
            <a:ext cx="1059096" cy="494554"/>
            <a:chOff x="788952" y="2678004"/>
            <a:chExt cx="1059096" cy="494554"/>
          </a:xfrm>
        </p:grpSpPr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xmlns="" id="{827A74BE-EA78-4B52-9E8D-EA3824890FAE}"/>
                </a:ext>
              </a:extLst>
            </p:cNvPr>
            <p:cNvSpPr/>
            <p:nvPr/>
          </p:nvSpPr>
          <p:spPr bwMode="auto">
            <a:xfrm>
              <a:off x="788952" y="2796357"/>
              <a:ext cx="93664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11" name="Picture 4">
              <a:extLst>
                <a:ext uri="{FF2B5EF4-FFF2-40B4-BE49-F238E27FC236}">
                  <a16:creationId xmlns:a16="http://schemas.microsoft.com/office/drawing/2014/main" xmlns="" id="{B604F43E-7C5C-4D9D-B8F1-326253E8F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325" y="267800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12" name="그룹 211"/>
          <p:cNvGrpSpPr/>
          <p:nvPr/>
        </p:nvGrpSpPr>
        <p:grpSpPr>
          <a:xfrm>
            <a:off x="2956997" y="3018728"/>
            <a:ext cx="703603" cy="466075"/>
            <a:chOff x="4805139" y="2859376"/>
            <a:chExt cx="703603" cy="466075"/>
          </a:xfrm>
        </p:grpSpPr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14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019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15" name="타원 214">
            <a:extLst>
              <a:ext uri="{FF2B5EF4-FFF2-40B4-BE49-F238E27FC236}">
                <a16:creationId xmlns:a16="http://schemas.microsoft.com/office/drawing/2014/main" xmlns="" id="{F57A57E3-C9D5-46BD-9429-E5A2E0A65F15}"/>
              </a:ext>
            </a:extLst>
          </p:cNvPr>
          <p:cNvSpPr/>
          <p:nvPr/>
        </p:nvSpPr>
        <p:spPr>
          <a:xfrm>
            <a:off x="715331" y="35330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029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2" name="TextBox 7">
            <a:extLst>
              <a:ext uri="{FF2B5EF4-FFF2-40B4-BE49-F238E27FC236}">
                <a16:creationId xmlns:a16="http://schemas.microsoft.com/office/drawing/2014/main" xmlns="" id="{2DE5E598-F6F0-400F-A4FD-E51A8A0E7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6" name="TextBox 8">
            <a:extLst>
              <a:ext uri="{FF2B5EF4-FFF2-40B4-BE49-F238E27FC236}">
                <a16:creationId xmlns:a16="http://schemas.microsoft.com/office/drawing/2014/main" xmlns="" id="{A8EBC5DB-E1E8-42B2-B31F-FCC414255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E1D499CC-607B-4BEC-8B5C-01887B44295E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세로셈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칸 클릭 시 정답과 함께 풀이도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7" name="Picture 6">
            <a:extLst>
              <a:ext uri="{FF2B5EF4-FFF2-40B4-BE49-F238E27FC236}">
                <a16:creationId xmlns:a16="http://schemas.microsoft.com/office/drawing/2014/main" xmlns="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타원 159">
            <a:extLst>
              <a:ext uri="{FF2B5EF4-FFF2-40B4-BE49-F238E27FC236}">
                <a16:creationId xmlns:a16="http://schemas.microsoft.com/office/drawing/2014/main" xmlns="" id="{F57A57E3-C9D5-46BD-9429-E5A2E0A65F15}"/>
              </a:ext>
            </a:extLst>
          </p:cNvPr>
          <p:cNvSpPr/>
          <p:nvPr/>
        </p:nvSpPr>
        <p:spPr>
          <a:xfrm>
            <a:off x="6259935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21">
            <a:extLst>
              <a:ext uri="{FF2B5EF4-FFF2-40B4-BE49-F238E27FC236}">
                <a16:creationId xmlns:a16="http://schemas.microsoft.com/office/drawing/2014/main" xmlns="" id="{2A4CDFF2-ADF0-4599-AC42-60F40AE1A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xmlns="" id="{373F9C4E-8105-4F03-AA42-6F7C52FDC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xmlns="" id="{FD9C22EF-5736-467C-94EE-9DF00F5F653A}"/>
              </a:ext>
            </a:extLst>
          </p:cNvPr>
          <p:cNvGrpSpPr/>
          <p:nvPr/>
        </p:nvGrpSpPr>
        <p:grpSpPr>
          <a:xfrm>
            <a:off x="2737121" y="5301208"/>
            <a:ext cx="1654859" cy="269100"/>
            <a:chOff x="290979" y="2009759"/>
            <a:chExt cx="2665167" cy="433388"/>
          </a:xfrm>
        </p:grpSpPr>
        <p:pic>
          <p:nvPicPr>
            <p:cNvPr id="209" name="Picture 15">
              <a:extLst>
                <a:ext uri="{FF2B5EF4-FFF2-40B4-BE49-F238E27FC236}">
                  <a16:creationId xmlns:a16="http://schemas.microsoft.com/office/drawing/2014/main" xmlns="" id="{275DFEDC-1023-48A7-8915-880283670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0" name="Picture 13">
              <a:extLst>
                <a:ext uri="{FF2B5EF4-FFF2-40B4-BE49-F238E27FC236}">
                  <a16:creationId xmlns:a16="http://schemas.microsoft.com/office/drawing/2014/main" xmlns="" id="{24274E67-430C-4318-BF66-FF73B43EFF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1" name="Picture 12">
              <a:extLst>
                <a:ext uri="{FF2B5EF4-FFF2-40B4-BE49-F238E27FC236}">
                  <a16:creationId xmlns:a16="http://schemas.microsoft.com/office/drawing/2014/main" xmlns="" id="{54B55890-3B79-4A0D-8AF3-5414A3774F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2" name="Picture 16">
              <a:extLst>
                <a:ext uri="{FF2B5EF4-FFF2-40B4-BE49-F238E27FC236}">
                  <a16:creationId xmlns:a16="http://schemas.microsoft.com/office/drawing/2014/main" xmlns="" id="{4D02B7DB-A3B8-4D72-BBC7-FE7E789DE7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0" name="TextBox 43">
            <a:extLst>
              <a:ext uri="{FF2B5EF4-FFF2-40B4-BE49-F238E27FC236}">
                <a16:creationId xmlns:a16="http://schemas.microsoft.com/office/drawing/2014/main" xmlns="" id="{B2F4F2D0-7E7B-4F99-A3D8-7C8224074234}"/>
              </a:ext>
            </a:extLst>
          </p:cNvPr>
          <p:cNvSpPr txBox="1"/>
          <p:nvPr/>
        </p:nvSpPr>
        <p:spPr>
          <a:xfrm>
            <a:off x="3393393" y="3120300"/>
            <a:ext cx="13681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×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8AE439AC-4974-4247-BEB9-045FF9159801}"/>
              </a:ext>
            </a:extLst>
          </p:cNvPr>
          <p:cNvGrpSpPr/>
          <p:nvPr/>
        </p:nvGrpSpPr>
        <p:grpSpPr>
          <a:xfrm>
            <a:off x="2961345" y="2334652"/>
            <a:ext cx="817810" cy="494554"/>
            <a:chOff x="1077741" y="2678004"/>
            <a:chExt cx="817810" cy="494554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827A74BE-EA78-4B52-9E8D-EA3824890FAE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Picture 4">
              <a:extLst>
                <a:ext uri="{FF2B5EF4-FFF2-40B4-BE49-F238E27FC236}">
                  <a16:creationId xmlns:a16="http://schemas.microsoft.com/office/drawing/2014/main" xmlns="" id="{B604F43E-7C5C-4D9D-B8F1-326253E8F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7828" y="267800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4" name="모서리가 둥근 직사각형 64">
            <a:extLst>
              <a:ext uri="{FF2B5EF4-FFF2-40B4-BE49-F238E27FC236}">
                <a16:creationId xmlns:a16="http://schemas.microsoft.com/office/drawing/2014/main" xmlns="" id="{B8B1CF68-271D-415B-ACFE-43566AD251F0}"/>
              </a:ext>
            </a:extLst>
          </p:cNvPr>
          <p:cNvSpPr/>
          <p:nvPr/>
        </p:nvSpPr>
        <p:spPr>
          <a:xfrm>
            <a:off x="2219984" y="2461538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5" name="모서리가 둥근 직사각형 64">
            <a:extLst>
              <a:ext uri="{FF2B5EF4-FFF2-40B4-BE49-F238E27FC236}">
                <a16:creationId xmlns:a16="http://schemas.microsoft.com/office/drawing/2014/main" xmlns="" id="{330B3073-1B79-4E42-901B-2684DE3B2F29}"/>
              </a:ext>
            </a:extLst>
          </p:cNvPr>
          <p:cNvSpPr/>
          <p:nvPr/>
        </p:nvSpPr>
        <p:spPr>
          <a:xfrm>
            <a:off x="4067944" y="2468820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xmlns="" id="{2A4F1D11-7872-4869-9E1F-22DBA8F5F6A2}"/>
              </a:ext>
            </a:extLst>
          </p:cNvPr>
          <p:cNvGrpSpPr/>
          <p:nvPr/>
        </p:nvGrpSpPr>
        <p:grpSpPr>
          <a:xfrm>
            <a:off x="4989326" y="2328957"/>
            <a:ext cx="781806" cy="506331"/>
            <a:chOff x="1077741" y="2666227"/>
            <a:chExt cx="781806" cy="506331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4886DDA0-A97A-4CD1-8689-1E4D929C3379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" name="Picture 4">
              <a:extLst>
                <a:ext uri="{FF2B5EF4-FFF2-40B4-BE49-F238E27FC236}">
                  <a16:creationId xmlns:a16="http://schemas.microsoft.com/office/drawing/2014/main" xmlns="" id="{BDB925F3-7B43-4CAD-91E8-69059506B7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1824" y="266622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" name="Picture 31">
            <a:extLst>
              <a:ext uri="{FF2B5EF4-FFF2-40B4-BE49-F238E27FC236}">
                <a16:creationId xmlns:a16="http://schemas.microsoft.com/office/drawing/2014/main" xmlns="" id="{422BAC96-1357-49A5-9339-C71862BE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563863" y="3600791"/>
            <a:ext cx="311728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모서리가 둥근 직사각형 64">
            <a:extLst>
              <a:ext uri="{FF2B5EF4-FFF2-40B4-BE49-F238E27FC236}">
                <a16:creationId xmlns:a16="http://schemas.microsoft.com/office/drawing/2014/main" xmlns="" id="{9A2FA6FF-4124-4CAA-8FD0-35F8B7D9410C}"/>
              </a:ext>
            </a:extLst>
          </p:cNvPr>
          <p:cNvSpPr/>
          <p:nvPr/>
        </p:nvSpPr>
        <p:spPr>
          <a:xfrm>
            <a:off x="2219984" y="3134452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확인</a:t>
            </a:r>
          </a:p>
        </p:txBody>
      </p:sp>
      <p:grpSp>
        <p:nvGrpSpPr>
          <p:cNvPr id="108" name="그룹 107"/>
          <p:cNvGrpSpPr/>
          <p:nvPr/>
        </p:nvGrpSpPr>
        <p:grpSpPr>
          <a:xfrm>
            <a:off x="4453986" y="3018728"/>
            <a:ext cx="780211" cy="466075"/>
            <a:chOff x="4805139" y="2859376"/>
            <a:chExt cx="780211" cy="466075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63170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325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3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27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4" name="TextBox 43">
            <a:extLst>
              <a:ext uri="{FF2B5EF4-FFF2-40B4-BE49-F238E27FC236}">
                <a16:creationId xmlns:a16="http://schemas.microsoft.com/office/drawing/2014/main" xmlns="" id="{15A40786-4DDF-45D3-9C67-420F803BCCB2}"/>
              </a:ext>
            </a:extLst>
          </p:cNvPr>
          <p:cNvSpPr txBox="1"/>
          <p:nvPr/>
        </p:nvSpPr>
        <p:spPr>
          <a:xfrm>
            <a:off x="5024892" y="4029925"/>
            <a:ext cx="15008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   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543997"/>
              </p:ext>
            </p:extLst>
          </p:nvPr>
        </p:nvGraphicFramePr>
        <p:xfrm>
          <a:off x="297594" y="2374516"/>
          <a:ext cx="1727648" cy="2538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19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19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19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35" name="원호 134"/>
          <p:cNvSpPr/>
          <p:nvPr/>
        </p:nvSpPr>
        <p:spPr bwMode="auto">
          <a:xfrm rot="4173300">
            <a:off x="231130" y="2700304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3707321" y="3018728"/>
            <a:ext cx="703603" cy="466075"/>
            <a:chOff x="4805139" y="2859376"/>
            <a:chExt cx="703603" cy="466075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8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019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9" name="그룹 138"/>
          <p:cNvGrpSpPr/>
          <p:nvPr/>
        </p:nvGrpSpPr>
        <p:grpSpPr>
          <a:xfrm>
            <a:off x="5378213" y="3920342"/>
            <a:ext cx="622116" cy="507245"/>
            <a:chOff x="4805139" y="2818206"/>
            <a:chExt cx="622116" cy="507245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1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532" y="281820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xmlns="" id="{8AE439AC-4974-4247-BEB9-045FF9159801}"/>
              </a:ext>
            </a:extLst>
          </p:cNvPr>
          <p:cNvGrpSpPr/>
          <p:nvPr/>
        </p:nvGrpSpPr>
        <p:grpSpPr>
          <a:xfrm>
            <a:off x="1161145" y="2276872"/>
            <a:ext cx="987088" cy="494554"/>
            <a:chOff x="860960" y="2678004"/>
            <a:chExt cx="987088" cy="494554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xmlns="" id="{827A74BE-EA78-4B52-9E8D-EA3824890FAE}"/>
                </a:ext>
              </a:extLst>
            </p:cNvPr>
            <p:cNvSpPr/>
            <p:nvPr/>
          </p:nvSpPr>
          <p:spPr bwMode="auto">
            <a:xfrm>
              <a:off x="860960" y="2796357"/>
              <a:ext cx="864637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7" name="Picture 4">
              <a:extLst>
                <a:ext uri="{FF2B5EF4-FFF2-40B4-BE49-F238E27FC236}">
                  <a16:creationId xmlns:a16="http://schemas.microsoft.com/office/drawing/2014/main" xmlns="" id="{B604F43E-7C5C-4D9D-B8F1-326253E8F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325" y="267800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8" name="그룹 147"/>
          <p:cNvGrpSpPr/>
          <p:nvPr/>
        </p:nvGrpSpPr>
        <p:grpSpPr>
          <a:xfrm>
            <a:off x="2951542" y="3018728"/>
            <a:ext cx="703603" cy="466075"/>
            <a:chOff x="4805139" y="2859376"/>
            <a:chExt cx="703603" cy="466075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0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019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1" name="그룹 150"/>
          <p:cNvGrpSpPr/>
          <p:nvPr/>
        </p:nvGrpSpPr>
        <p:grpSpPr>
          <a:xfrm>
            <a:off x="4456774" y="3952023"/>
            <a:ext cx="780211" cy="466075"/>
            <a:chOff x="4805139" y="2859376"/>
            <a:chExt cx="780211" cy="46607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63170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325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3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27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4" name="그룹 153"/>
          <p:cNvGrpSpPr/>
          <p:nvPr/>
        </p:nvGrpSpPr>
        <p:grpSpPr>
          <a:xfrm>
            <a:off x="6084834" y="3952023"/>
            <a:ext cx="780211" cy="466075"/>
            <a:chOff x="4805139" y="2859376"/>
            <a:chExt cx="780211" cy="46607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63170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325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8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27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나눗셈을 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맞는지 확인해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xmlns="" id="{F57A57E3-C9D5-46BD-9429-E5A2E0A65F15}"/>
              </a:ext>
            </a:extLst>
          </p:cNvPr>
          <p:cNvSpPr/>
          <p:nvPr/>
        </p:nvSpPr>
        <p:spPr>
          <a:xfrm>
            <a:off x="496230" y="35330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나눗셈식의 계산 결과가 맞는지 확인한 것인지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3E5E80CB-C644-49B9-9D79-EECADE383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0" name="TextBox 8">
            <a:extLst>
              <a:ext uri="{FF2B5EF4-FFF2-40B4-BE49-F238E27FC236}">
                <a16:creationId xmlns:a16="http://schemas.microsoft.com/office/drawing/2014/main" xmlns="" id="{697AE413-2FAE-4E64-BF6F-09850CBDC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21">
            <a:extLst>
              <a:ext uri="{FF2B5EF4-FFF2-40B4-BE49-F238E27FC236}">
                <a16:creationId xmlns:a16="http://schemas.microsoft.com/office/drawing/2014/main" xmlns="" id="{57C5229C-0903-4205-9B02-4EAB12B38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xmlns="" id="{5F7B9FD8-ABCA-46B9-8817-B52EABE60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</a:p>
        </p:txBody>
      </p:sp>
      <p:pic>
        <p:nvPicPr>
          <p:cNvPr id="99" name="Picture 12">
            <a:extLst>
              <a:ext uri="{FF2B5EF4-FFF2-40B4-BE49-F238E27FC236}">
                <a16:creationId xmlns:a16="http://schemas.microsoft.com/office/drawing/2014/main" xmlns="" id="{62749485-56A1-4B8F-AD3E-9DB76ADB3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6288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TextBox 43">
            <a:extLst>
              <a:ext uri="{FF2B5EF4-FFF2-40B4-BE49-F238E27FC236}">
                <a16:creationId xmlns:a16="http://schemas.microsoft.com/office/drawing/2014/main" xmlns="" id="{3381D65A-AB41-46E2-BD13-D074C595DA75}"/>
              </a:ext>
            </a:extLst>
          </p:cNvPr>
          <p:cNvSpPr txBox="1"/>
          <p:nvPr/>
        </p:nvSpPr>
        <p:spPr>
          <a:xfrm>
            <a:off x="2661605" y="2675228"/>
            <a:ext cx="10778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6×7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42</a:t>
            </a:r>
          </a:p>
        </p:txBody>
      </p:sp>
      <p:pic>
        <p:nvPicPr>
          <p:cNvPr id="112" name="Picture 31">
            <a:extLst>
              <a:ext uri="{FF2B5EF4-FFF2-40B4-BE49-F238E27FC236}">
                <a16:creationId xmlns:a16="http://schemas.microsoft.com/office/drawing/2014/main" xmlns="" id="{01306BCD-D76A-416E-8413-D1406BF1C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24062" y="3155719"/>
            <a:ext cx="311728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4" name="TextBox 43">
            <a:extLst>
              <a:ext uri="{FF2B5EF4-FFF2-40B4-BE49-F238E27FC236}">
                <a16:creationId xmlns:a16="http://schemas.microsoft.com/office/drawing/2014/main" xmlns="" id="{C6C955E5-5010-4678-8F03-E85E7954A8EA}"/>
              </a:ext>
            </a:extLst>
          </p:cNvPr>
          <p:cNvSpPr txBox="1"/>
          <p:nvPr/>
        </p:nvSpPr>
        <p:spPr>
          <a:xfrm>
            <a:off x="3235416" y="3554557"/>
            <a:ext cx="168062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47</a:t>
            </a:r>
          </a:p>
        </p:txBody>
      </p:sp>
      <p:sp>
        <p:nvSpPr>
          <p:cNvPr id="145" name="TextBox 43">
            <a:extLst>
              <a:ext uri="{FF2B5EF4-FFF2-40B4-BE49-F238E27FC236}">
                <a16:creationId xmlns:a16="http://schemas.microsoft.com/office/drawing/2014/main" xmlns="" id="{214301E2-CF34-4378-8197-57EE5B453B8A}"/>
              </a:ext>
            </a:extLst>
          </p:cNvPr>
          <p:cNvSpPr txBox="1"/>
          <p:nvPr/>
        </p:nvSpPr>
        <p:spPr>
          <a:xfrm>
            <a:off x="2408787" y="4222194"/>
            <a:ext cx="32458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xmlns="" id="{C235BDE7-816A-49A0-BB07-C4251F8C2531}"/>
              </a:ext>
            </a:extLst>
          </p:cNvPr>
          <p:cNvGrpSpPr/>
          <p:nvPr/>
        </p:nvGrpSpPr>
        <p:grpSpPr>
          <a:xfrm>
            <a:off x="1938422" y="4141845"/>
            <a:ext cx="620016" cy="466075"/>
            <a:chOff x="4867349" y="4103252"/>
            <a:chExt cx="620016" cy="466075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xmlns="" id="{C72E64F7-5F58-4707-AE68-205A96AB34E6}"/>
                </a:ext>
              </a:extLst>
            </p:cNvPr>
            <p:cNvSpPr/>
            <p:nvPr/>
          </p:nvSpPr>
          <p:spPr bwMode="auto">
            <a:xfrm>
              <a:off x="4867349" y="4193126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8" name="Picture 4">
              <a:extLst>
                <a:ext uri="{FF2B5EF4-FFF2-40B4-BE49-F238E27FC236}">
                  <a16:creationId xmlns:a16="http://schemas.microsoft.com/office/drawing/2014/main" xmlns="" id="{3E20E9DF-AB0F-478E-B0D8-3FBFCDB4C9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642" y="41032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C235BDE7-816A-49A0-BB07-C4251F8C2531}"/>
              </a:ext>
            </a:extLst>
          </p:cNvPr>
          <p:cNvGrpSpPr/>
          <p:nvPr/>
        </p:nvGrpSpPr>
        <p:grpSpPr>
          <a:xfrm>
            <a:off x="2715386" y="4141845"/>
            <a:ext cx="703603" cy="466075"/>
            <a:chOff x="4867349" y="4103252"/>
            <a:chExt cx="703603" cy="46607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C72E64F7-5F58-4707-AE68-205A96AB34E6}"/>
                </a:ext>
              </a:extLst>
            </p:cNvPr>
            <p:cNvSpPr/>
            <p:nvPr/>
          </p:nvSpPr>
          <p:spPr bwMode="auto">
            <a:xfrm>
              <a:off x="4867349" y="4193126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Picture 4">
              <a:extLst>
                <a:ext uri="{FF2B5EF4-FFF2-40B4-BE49-F238E27FC236}">
                  <a16:creationId xmlns:a16="http://schemas.microsoft.com/office/drawing/2014/main" xmlns="" id="{3E20E9DF-AB0F-478E-B0D8-3FBFCDB4C9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3229" y="41032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C235BDE7-816A-49A0-BB07-C4251F8C2531}"/>
              </a:ext>
            </a:extLst>
          </p:cNvPr>
          <p:cNvGrpSpPr/>
          <p:nvPr/>
        </p:nvGrpSpPr>
        <p:grpSpPr>
          <a:xfrm>
            <a:off x="3593756" y="4140840"/>
            <a:ext cx="703603" cy="466075"/>
            <a:chOff x="4867349" y="4103252"/>
            <a:chExt cx="703603" cy="46607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C72E64F7-5F58-4707-AE68-205A96AB34E6}"/>
                </a:ext>
              </a:extLst>
            </p:cNvPr>
            <p:cNvSpPr/>
            <p:nvPr/>
          </p:nvSpPr>
          <p:spPr bwMode="auto">
            <a:xfrm>
              <a:off x="4867349" y="4193126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Picture 4">
              <a:extLst>
                <a:ext uri="{FF2B5EF4-FFF2-40B4-BE49-F238E27FC236}">
                  <a16:creationId xmlns:a16="http://schemas.microsoft.com/office/drawing/2014/main" xmlns="" id="{3E20E9DF-AB0F-478E-B0D8-3FBFCDB4C9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3229" y="41032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TextBox 43">
            <a:extLst>
              <a:ext uri="{FF2B5EF4-FFF2-40B4-BE49-F238E27FC236}">
                <a16:creationId xmlns:a16="http://schemas.microsoft.com/office/drawing/2014/main" xmlns="" id="{214301E2-CF34-4378-8197-57EE5B453B8A}"/>
              </a:ext>
            </a:extLst>
          </p:cNvPr>
          <p:cNvSpPr txBox="1"/>
          <p:nvPr/>
        </p:nvSpPr>
        <p:spPr>
          <a:xfrm>
            <a:off x="3208087" y="4231719"/>
            <a:ext cx="32458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214301E2-CF34-4378-8197-57EE5B453B8A}"/>
              </a:ext>
            </a:extLst>
          </p:cNvPr>
          <p:cNvSpPr txBox="1"/>
          <p:nvPr/>
        </p:nvSpPr>
        <p:spPr>
          <a:xfrm>
            <a:off x="4108914" y="4232411"/>
            <a:ext cx="451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···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C235BDE7-816A-49A0-BB07-C4251F8C2531}"/>
              </a:ext>
            </a:extLst>
          </p:cNvPr>
          <p:cNvGrpSpPr/>
          <p:nvPr/>
        </p:nvGrpSpPr>
        <p:grpSpPr>
          <a:xfrm>
            <a:off x="4402745" y="4140840"/>
            <a:ext cx="703603" cy="466075"/>
            <a:chOff x="4867349" y="4103252"/>
            <a:chExt cx="703603" cy="46607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C72E64F7-5F58-4707-AE68-205A96AB34E6}"/>
                </a:ext>
              </a:extLst>
            </p:cNvPr>
            <p:cNvSpPr/>
            <p:nvPr/>
          </p:nvSpPr>
          <p:spPr bwMode="auto">
            <a:xfrm>
              <a:off x="4867349" y="4193126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Picture 4">
              <a:extLst>
                <a:ext uri="{FF2B5EF4-FFF2-40B4-BE49-F238E27FC236}">
                  <a16:creationId xmlns:a16="http://schemas.microsoft.com/office/drawing/2014/main" xmlns="" id="{3E20E9DF-AB0F-478E-B0D8-3FBFCDB4C9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3229" y="41032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모서리가 둥근 직사각형 1"/>
          <p:cNvSpPr/>
          <p:nvPr/>
        </p:nvSpPr>
        <p:spPr>
          <a:xfrm>
            <a:off x="2303748" y="2642276"/>
            <a:ext cx="2390538" cy="13658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70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4C913EFC-D2C0-4BB5-AA1E-CCF399B4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A48E68F6-0173-4705-936E-020ED7F52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73÷6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맞는지 확인해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21">
            <a:extLst>
              <a:ext uri="{FF2B5EF4-FFF2-40B4-BE49-F238E27FC236}">
                <a16:creationId xmlns:a16="http://schemas.microsoft.com/office/drawing/2014/main" xmlns="" id="{8D9EF462-54FA-4C0B-B4AF-E620AC206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xmlns="" id="{F57157E8-CA6C-4D15-AB22-992FC5732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</a:p>
        </p:txBody>
      </p:sp>
      <p:sp>
        <p:nvSpPr>
          <p:cNvPr id="124" name="TextBox 43">
            <a:extLst>
              <a:ext uri="{FF2B5EF4-FFF2-40B4-BE49-F238E27FC236}">
                <a16:creationId xmlns:a16="http://schemas.microsoft.com/office/drawing/2014/main" xmlns="" id="{B2F4F2D0-7E7B-4F99-A3D8-7C8224074234}"/>
              </a:ext>
            </a:extLst>
          </p:cNvPr>
          <p:cNvSpPr txBox="1"/>
          <p:nvPr/>
        </p:nvSpPr>
        <p:spPr>
          <a:xfrm>
            <a:off x="3398848" y="3120300"/>
            <a:ext cx="13681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×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xmlns="" id="{8AE439AC-4974-4247-BEB9-045FF9159801}"/>
              </a:ext>
            </a:extLst>
          </p:cNvPr>
          <p:cNvGrpSpPr/>
          <p:nvPr/>
        </p:nvGrpSpPr>
        <p:grpSpPr>
          <a:xfrm>
            <a:off x="2966800" y="2334652"/>
            <a:ext cx="817810" cy="494554"/>
            <a:chOff x="1077741" y="2678004"/>
            <a:chExt cx="817810" cy="494554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xmlns="" id="{827A74BE-EA78-4B52-9E8D-EA3824890FAE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7" name="Picture 4">
              <a:extLst>
                <a:ext uri="{FF2B5EF4-FFF2-40B4-BE49-F238E27FC236}">
                  <a16:creationId xmlns:a16="http://schemas.microsoft.com/office/drawing/2014/main" xmlns="" id="{B604F43E-7C5C-4D9D-B8F1-326253E8F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7828" y="267800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8" name="모서리가 둥근 직사각형 64">
            <a:extLst>
              <a:ext uri="{FF2B5EF4-FFF2-40B4-BE49-F238E27FC236}">
                <a16:creationId xmlns:a16="http://schemas.microsoft.com/office/drawing/2014/main" xmlns="" id="{B8B1CF68-271D-415B-ACFE-43566AD251F0}"/>
              </a:ext>
            </a:extLst>
          </p:cNvPr>
          <p:cNvSpPr/>
          <p:nvPr/>
        </p:nvSpPr>
        <p:spPr>
          <a:xfrm>
            <a:off x="2225439" y="2461538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29" name="모서리가 둥근 직사각형 64">
            <a:extLst>
              <a:ext uri="{FF2B5EF4-FFF2-40B4-BE49-F238E27FC236}">
                <a16:creationId xmlns:a16="http://schemas.microsoft.com/office/drawing/2014/main" xmlns="" id="{330B3073-1B79-4E42-901B-2684DE3B2F29}"/>
              </a:ext>
            </a:extLst>
          </p:cNvPr>
          <p:cNvSpPr/>
          <p:nvPr/>
        </p:nvSpPr>
        <p:spPr>
          <a:xfrm>
            <a:off x="4073399" y="2468820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xmlns="" id="{2A4F1D11-7872-4869-9E1F-22DBA8F5F6A2}"/>
              </a:ext>
            </a:extLst>
          </p:cNvPr>
          <p:cNvGrpSpPr/>
          <p:nvPr/>
        </p:nvGrpSpPr>
        <p:grpSpPr>
          <a:xfrm>
            <a:off x="4994781" y="2328957"/>
            <a:ext cx="781806" cy="506331"/>
            <a:chOff x="1077741" y="2666227"/>
            <a:chExt cx="781806" cy="506331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xmlns="" id="{4886DDA0-A97A-4CD1-8689-1E4D929C3379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4" name="Picture 4">
              <a:extLst>
                <a:ext uri="{FF2B5EF4-FFF2-40B4-BE49-F238E27FC236}">
                  <a16:creationId xmlns:a16="http://schemas.microsoft.com/office/drawing/2014/main" xmlns="" id="{BDB925F3-7B43-4CAD-91E8-69059506B7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1824" y="266622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5" name="Picture 31">
            <a:extLst>
              <a:ext uri="{FF2B5EF4-FFF2-40B4-BE49-F238E27FC236}">
                <a16:creationId xmlns:a16="http://schemas.microsoft.com/office/drawing/2014/main" xmlns="" id="{422BAC96-1357-49A5-9339-C71862BE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569318" y="3600791"/>
            <a:ext cx="311728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" name="모서리가 둥근 직사각형 64">
            <a:extLst>
              <a:ext uri="{FF2B5EF4-FFF2-40B4-BE49-F238E27FC236}">
                <a16:creationId xmlns:a16="http://schemas.microsoft.com/office/drawing/2014/main" xmlns="" id="{9A2FA6FF-4124-4CAA-8FD0-35F8B7D9410C}"/>
              </a:ext>
            </a:extLst>
          </p:cNvPr>
          <p:cNvSpPr/>
          <p:nvPr/>
        </p:nvSpPr>
        <p:spPr>
          <a:xfrm>
            <a:off x="2225439" y="3134452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확인</a:t>
            </a:r>
          </a:p>
        </p:txBody>
      </p:sp>
      <p:grpSp>
        <p:nvGrpSpPr>
          <p:cNvPr id="147" name="그룹 146"/>
          <p:cNvGrpSpPr/>
          <p:nvPr/>
        </p:nvGrpSpPr>
        <p:grpSpPr>
          <a:xfrm>
            <a:off x="4459441" y="3018728"/>
            <a:ext cx="703603" cy="466075"/>
            <a:chOff x="4805139" y="2859376"/>
            <a:chExt cx="703603" cy="466075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9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019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0" name="TextBox 43">
            <a:extLst>
              <a:ext uri="{FF2B5EF4-FFF2-40B4-BE49-F238E27FC236}">
                <a16:creationId xmlns:a16="http://schemas.microsoft.com/office/drawing/2014/main" xmlns="" id="{15A40786-4DDF-45D3-9C67-420F803BCCB2}"/>
              </a:ext>
            </a:extLst>
          </p:cNvPr>
          <p:cNvSpPr txBox="1"/>
          <p:nvPr/>
        </p:nvSpPr>
        <p:spPr>
          <a:xfrm>
            <a:off x="4909981" y="4029925"/>
            <a:ext cx="15008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   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xmlns="" id="{DD093D51-5CEC-462A-85F9-821CBE743F54}"/>
              </a:ext>
            </a:extLst>
          </p:cNvPr>
          <p:cNvGrpSpPr/>
          <p:nvPr/>
        </p:nvGrpSpPr>
        <p:grpSpPr>
          <a:xfrm>
            <a:off x="4469030" y="3881471"/>
            <a:ext cx="622116" cy="514849"/>
            <a:chOff x="4867349" y="4054478"/>
            <a:chExt cx="622116" cy="514849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xmlns="" id="{22FC17B9-58E8-4748-945B-15E1B33FFB57}"/>
                </a:ext>
              </a:extLst>
            </p:cNvPr>
            <p:cNvSpPr/>
            <p:nvPr/>
          </p:nvSpPr>
          <p:spPr bwMode="auto">
            <a:xfrm>
              <a:off x="4867349" y="4193126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3" name="Picture 4">
              <a:extLst>
                <a:ext uri="{FF2B5EF4-FFF2-40B4-BE49-F238E27FC236}">
                  <a16:creationId xmlns:a16="http://schemas.microsoft.com/office/drawing/2014/main" xmlns="" id="{94FF513C-680B-4BF1-B57E-430B99C7BE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1742" y="405447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54" name="표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620463"/>
              </p:ext>
            </p:extLst>
          </p:nvPr>
        </p:nvGraphicFramePr>
        <p:xfrm>
          <a:off x="633129" y="2374516"/>
          <a:ext cx="1403304" cy="2538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55" name="원호 154"/>
          <p:cNvSpPr/>
          <p:nvPr/>
        </p:nvSpPr>
        <p:spPr bwMode="auto">
          <a:xfrm rot="4173300">
            <a:off x="576190" y="2700304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3712776" y="3018728"/>
            <a:ext cx="703603" cy="466075"/>
            <a:chOff x="4805139" y="2859376"/>
            <a:chExt cx="703603" cy="466075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8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019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9" name="그룹 158"/>
          <p:cNvGrpSpPr/>
          <p:nvPr/>
        </p:nvGrpSpPr>
        <p:grpSpPr>
          <a:xfrm>
            <a:off x="5239652" y="3892375"/>
            <a:ext cx="622116" cy="507245"/>
            <a:chOff x="4805139" y="2818206"/>
            <a:chExt cx="622116" cy="50724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1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532" y="281820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2" name="그룹 161"/>
          <p:cNvGrpSpPr/>
          <p:nvPr/>
        </p:nvGrpSpPr>
        <p:grpSpPr>
          <a:xfrm>
            <a:off x="5971563" y="3889357"/>
            <a:ext cx="622116" cy="507245"/>
            <a:chOff x="4805139" y="2818206"/>
            <a:chExt cx="622116" cy="507245"/>
          </a:xfrm>
        </p:grpSpPr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4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532" y="281820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xmlns="" id="{8AE439AC-4974-4247-BEB9-045FF9159801}"/>
              </a:ext>
            </a:extLst>
          </p:cNvPr>
          <p:cNvGrpSpPr/>
          <p:nvPr/>
        </p:nvGrpSpPr>
        <p:grpSpPr>
          <a:xfrm>
            <a:off x="1100636" y="2276872"/>
            <a:ext cx="1059096" cy="494554"/>
            <a:chOff x="788952" y="2678004"/>
            <a:chExt cx="1059096" cy="494554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xmlns="" id="{827A74BE-EA78-4B52-9E8D-EA3824890FAE}"/>
                </a:ext>
              </a:extLst>
            </p:cNvPr>
            <p:cNvSpPr/>
            <p:nvPr/>
          </p:nvSpPr>
          <p:spPr bwMode="auto">
            <a:xfrm>
              <a:off x="788952" y="2796357"/>
              <a:ext cx="93664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7" name="Picture 4">
              <a:extLst>
                <a:ext uri="{FF2B5EF4-FFF2-40B4-BE49-F238E27FC236}">
                  <a16:creationId xmlns:a16="http://schemas.microsoft.com/office/drawing/2014/main" xmlns="" id="{B604F43E-7C5C-4D9D-B8F1-326253E8F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325" y="267800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8" name="그룹 167"/>
          <p:cNvGrpSpPr/>
          <p:nvPr/>
        </p:nvGrpSpPr>
        <p:grpSpPr>
          <a:xfrm>
            <a:off x="2956997" y="3018728"/>
            <a:ext cx="703603" cy="466075"/>
            <a:chOff x="4805139" y="2859376"/>
            <a:chExt cx="703603" cy="466075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0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019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1" name="타원 170">
            <a:extLst>
              <a:ext uri="{FF2B5EF4-FFF2-40B4-BE49-F238E27FC236}">
                <a16:creationId xmlns:a16="http://schemas.microsoft.com/office/drawing/2014/main" xmlns="" id="{F57A57E3-C9D5-46BD-9429-E5A2E0A65F15}"/>
              </a:ext>
            </a:extLst>
          </p:cNvPr>
          <p:cNvSpPr/>
          <p:nvPr/>
        </p:nvSpPr>
        <p:spPr>
          <a:xfrm>
            <a:off x="647173" y="35330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xmlns="" id="{E1D499CC-607B-4BEC-8B5C-01887B44295E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세로셈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칸 클릭 시 정답과 함께 풀이도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TextBox 7">
            <a:extLst>
              <a:ext uri="{FF2B5EF4-FFF2-40B4-BE49-F238E27FC236}">
                <a16:creationId xmlns:a16="http://schemas.microsoft.com/office/drawing/2014/main" xmlns="" id="{F7EDCF5E-DBB4-4DCD-9DD9-8A7537F8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9" name="TextBox 8">
            <a:extLst>
              <a:ext uri="{FF2B5EF4-FFF2-40B4-BE49-F238E27FC236}">
                <a16:creationId xmlns:a16="http://schemas.microsoft.com/office/drawing/2014/main" xmlns="" id="{8FC779C2-9812-42E0-A462-D1B91A37C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9AF7B03A-D4DC-4753-93F7-EE9D938BE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1132477C-DB6E-4A75-85EE-8E67D698ACC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82÷5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맞는지 확인해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0A08F0A7-31E8-44F9-8C6D-1A65A8CD8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>
            <a:extLst>
              <a:ext uri="{FF2B5EF4-FFF2-40B4-BE49-F238E27FC236}">
                <a16:creationId xmlns:a16="http://schemas.microsoft.com/office/drawing/2014/main" xmlns="" id="{C46CD1A9-0CE4-43F9-8124-EC90573E7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xmlns="" id="{F91540D6-7106-4168-B624-C86B5B806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7FCD09D2-AC8B-4DF8-8FAF-A1C71BFB6262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43">
            <a:extLst>
              <a:ext uri="{FF2B5EF4-FFF2-40B4-BE49-F238E27FC236}">
                <a16:creationId xmlns:a16="http://schemas.microsoft.com/office/drawing/2014/main" xmlns="" id="{B2F4F2D0-7E7B-4F99-A3D8-7C8224074234}"/>
              </a:ext>
            </a:extLst>
          </p:cNvPr>
          <p:cNvSpPr txBox="1"/>
          <p:nvPr/>
        </p:nvSpPr>
        <p:spPr>
          <a:xfrm>
            <a:off x="3398848" y="3120300"/>
            <a:ext cx="13681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×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8AE439AC-4974-4247-BEB9-045FF9159801}"/>
              </a:ext>
            </a:extLst>
          </p:cNvPr>
          <p:cNvGrpSpPr/>
          <p:nvPr/>
        </p:nvGrpSpPr>
        <p:grpSpPr>
          <a:xfrm>
            <a:off x="2966800" y="2334652"/>
            <a:ext cx="817810" cy="494554"/>
            <a:chOff x="1077741" y="2678004"/>
            <a:chExt cx="817810" cy="49455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827A74BE-EA78-4B52-9E8D-EA3824890FAE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" name="Picture 4">
              <a:extLst>
                <a:ext uri="{FF2B5EF4-FFF2-40B4-BE49-F238E27FC236}">
                  <a16:creationId xmlns:a16="http://schemas.microsoft.com/office/drawing/2014/main" xmlns="" id="{B604F43E-7C5C-4D9D-B8F1-326253E8F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7828" y="267800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3" name="모서리가 둥근 직사각형 64">
            <a:extLst>
              <a:ext uri="{FF2B5EF4-FFF2-40B4-BE49-F238E27FC236}">
                <a16:creationId xmlns:a16="http://schemas.microsoft.com/office/drawing/2014/main" xmlns="" id="{B8B1CF68-271D-415B-ACFE-43566AD251F0}"/>
              </a:ext>
            </a:extLst>
          </p:cNvPr>
          <p:cNvSpPr/>
          <p:nvPr/>
        </p:nvSpPr>
        <p:spPr>
          <a:xfrm>
            <a:off x="2225439" y="2461538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04" name="모서리가 둥근 직사각형 64">
            <a:extLst>
              <a:ext uri="{FF2B5EF4-FFF2-40B4-BE49-F238E27FC236}">
                <a16:creationId xmlns:a16="http://schemas.microsoft.com/office/drawing/2014/main" xmlns="" id="{330B3073-1B79-4E42-901B-2684DE3B2F29}"/>
              </a:ext>
            </a:extLst>
          </p:cNvPr>
          <p:cNvSpPr/>
          <p:nvPr/>
        </p:nvSpPr>
        <p:spPr>
          <a:xfrm>
            <a:off x="4073399" y="2468820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xmlns="" id="{2A4F1D11-7872-4869-9E1F-22DBA8F5F6A2}"/>
              </a:ext>
            </a:extLst>
          </p:cNvPr>
          <p:cNvGrpSpPr/>
          <p:nvPr/>
        </p:nvGrpSpPr>
        <p:grpSpPr>
          <a:xfrm>
            <a:off x="4994781" y="2328957"/>
            <a:ext cx="781806" cy="506331"/>
            <a:chOff x="1077741" y="2666227"/>
            <a:chExt cx="781806" cy="506331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xmlns="" id="{4886DDA0-A97A-4CD1-8689-1E4D929C3379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8" name="Picture 4">
              <a:extLst>
                <a:ext uri="{FF2B5EF4-FFF2-40B4-BE49-F238E27FC236}">
                  <a16:creationId xmlns:a16="http://schemas.microsoft.com/office/drawing/2014/main" xmlns="" id="{BDB925F3-7B43-4CAD-91E8-69059506B7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1824" y="266622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39" name="Picture 31">
            <a:extLst>
              <a:ext uri="{FF2B5EF4-FFF2-40B4-BE49-F238E27FC236}">
                <a16:creationId xmlns:a16="http://schemas.microsoft.com/office/drawing/2014/main" xmlns="" id="{422BAC96-1357-49A5-9339-C71862BE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569318" y="3600791"/>
            <a:ext cx="311728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0" name="모서리가 둥근 직사각형 64">
            <a:extLst>
              <a:ext uri="{FF2B5EF4-FFF2-40B4-BE49-F238E27FC236}">
                <a16:creationId xmlns:a16="http://schemas.microsoft.com/office/drawing/2014/main" xmlns="" id="{9A2FA6FF-4124-4CAA-8FD0-35F8B7D9410C}"/>
              </a:ext>
            </a:extLst>
          </p:cNvPr>
          <p:cNvSpPr/>
          <p:nvPr/>
        </p:nvSpPr>
        <p:spPr>
          <a:xfrm>
            <a:off x="2225439" y="3134452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확인</a:t>
            </a:r>
          </a:p>
        </p:txBody>
      </p:sp>
      <p:grpSp>
        <p:nvGrpSpPr>
          <p:cNvPr id="141" name="그룹 140"/>
          <p:cNvGrpSpPr/>
          <p:nvPr/>
        </p:nvGrpSpPr>
        <p:grpSpPr>
          <a:xfrm>
            <a:off x="4459441" y="3018728"/>
            <a:ext cx="703603" cy="466075"/>
            <a:chOff x="4805139" y="2859376"/>
            <a:chExt cx="703603" cy="466075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3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019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4" name="TextBox 43">
            <a:extLst>
              <a:ext uri="{FF2B5EF4-FFF2-40B4-BE49-F238E27FC236}">
                <a16:creationId xmlns:a16="http://schemas.microsoft.com/office/drawing/2014/main" xmlns="" id="{15A40786-4DDF-45D3-9C67-420F803BCCB2}"/>
              </a:ext>
            </a:extLst>
          </p:cNvPr>
          <p:cNvSpPr txBox="1"/>
          <p:nvPr/>
        </p:nvSpPr>
        <p:spPr>
          <a:xfrm>
            <a:off x="4909981" y="4029925"/>
            <a:ext cx="15008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   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xmlns="" id="{DD093D51-5CEC-462A-85F9-821CBE743F54}"/>
              </a:ext>
            </a:extLst>
          </p:cNvPr>
          <p:cNvGrpSpPr/>
          <p:nvPr/>
        </p:nvGrpSpPr>
        <p:grpSpPr>
          <a:xfrm>
            <a:off x="4469030" y="3881471"/>
            <a:ext cx="622116" cy="514849"/>
            <a:chOff x="4867349" y="4054478"/>
            <a:chExt cx="622116" cy="514849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xmlns="" id="{22FC17B9-58E8-4748-945B-15E1B33FFB57}"/>
                </a:ext>
              </a:extLst>
            </p:cNvPr>
            <p:cNvSpPr/>
            <p:nvPr/>
          </p:nvSpPr>
          <p:spPr bwMode="auto">
            <a:xfrm>
              <a:off x="4867349" y="4193126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7" name="Picture 4">
              <a:extLst>
                <a:ext uri="{FF2B5EF4-FFF2-40B4-BE49-F238E27FC236}">
                  <a16:creationId xmlns:a16="http://schemas.microsoft.com/office/drawing/2014/main" xmlns="" id="{94FF513C-680B-4BF1-B57E-430B99C7BE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1742" y="405447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92840"/>
              </p:ext>
            </p:extLst>
          </p:nvPr>
        </p:nvGraphicFramePr>
        <p:xfrm>
          <a:off x="633129" y="2374516"/>
          <a:ext cx="1403304" cy="2538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9" name="원호 148"/>
          <p:cNvSpPr/>
          <p:nvPr/>
        </p:nvSpPr>
        <p:spPr bwMode="auto">
          <a:xfrm rot="4173300">
            <a:off x="576190" y="2700304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3712776" y="3018728"/>
            <a:ext cx="703603" cy="466075"/>
            <a:chOff x="4805139" y="2859376"/>
            <a:chExt cx="703603" cy="466075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2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019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3" name="그룹 152"/>
          <p:cNvGrpSpPr/>
          <p:nvPr/>
        </p:nvGrpSpPr>
        <p:grpSpPr>
          <a:xfrm>
            <a:off x="5239652" y="3892375"/>
            <a:ext cx="622116" cy="507245"/>
            <a:chOff x="4805139" y="2818206"/>
            <a:chExt cx="622116" cy="507245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5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532" y="281820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6" name="그룹 155"/>
          <p:cNvGrpSpPr/>
          <p:nvPr/>
        </p:nvGrpSpPr>
        <p:grpSpPr>
          <a:xfrm>
            <a:off x="5971563" y="3889357"/>
            <a:ext cx="622116" cy="507245"/>
            <a:chOff x="4805139" y="2818206"/>
            <a:chExt cx="622116" cy="507245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8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532" y="281820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xmlns="" id="{8AE439AC-4974-4247-BEB9-045FF9159801}"/>
              </a:ext>
            </a:extLst>
          </p:cNvPr>
          <p:cNvGrpSpPr/>
          <p:nvPr/>
        </p:nvGrpSpPr>
        <p:grpSpPr>
          <a:xfrm>
            <a:off x="1100636" y="2276872"/>
            <a:ext cx="1059096" cy="494554"/>
            <a:chOff x="788952" y="2678004"/>
            <a:chExt cx="1059096" cy="494554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xmlns="" id="{827A74BE-EA78-4B52-9E8D-EA3824890FAE}"/>
                </a:ext>
              </a:extLst>
            </p:cNvPr>
            <p:cNvSpPr/>
            <p:nvPr/>
          </p:nvSpPr>
          <p:spPr bwMode="auto">
            <a:xfrm>
              <a:off x="788952" y="2796357"/>
              <a:ext cx="93664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1" name="Picture 4">
              <a:extLst>
                <a:ext uri="{FF2B5EF4-FFF2-40B4-BE49-F238E27FC236}">
                  <a16:creationId xmlns:a16="http://schemas.microsoft.com/office/drawing/2014/main" xmlns="" id="{B604F43E-7C5C-4D9D-B8F1-326253E8F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325" y="267800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2" name="그룹 161"/>
          <p:cNvGrpSpPr/>
          <p:nvPr/>
        </p:nvGrpSpPr>
        <p:grpSpPr>
          <a:xfrm>
            <a:off x="2956997" y="3018728"/>
            <a:ext cx="703603" cy="466075"/>
            <a:chOff x="4805139" y="2859376"/>
            <a:chExt cx="703603" cy="466075"/>
          </a:xfrm>
        </p:grpSpPr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4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019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5" name="타원 164">
            <a:extLst>
              <a:ext uri="{FF2B5EF4-FFF2-40B4-BE49-F238E27FC236}">
                <a16:creationId xmlns:a16="http://schemas.microsoft.com/office/drawing/2014/main" xmlns="" id="{F57A57E3-C9D5-46BD-9429-E5A2E0A65F15}"/>
              </a:ext>
            </a:extLst>
          </p:cNvPr>
          <p:cNvSpPr/>
          <p:nvPr/>
        </p:nvSpPr>
        <p:spPr>
          <a:xfrm>
            <a:off x="647173" y="35330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E1D499CC-607B-4BEC-8B5C-01887B44295E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세로셈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칸 클릭 시 정답과 함께 풀이도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970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3" name="순서도: 대체 처리 72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742806" y="913386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E6168905-36B4-4F22-9127-B0288F68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2" name="TextBox 8">
            <a:extLst>
              <a:ext uri="{FF2B5EF4-FFF2-40B4-BE49-F238E27FC236}">
                <a16:creationId xmlns:a16="http://schemas.microsoft.com/office/drawing/2014/main" xmlns="" id="{B35B5C76-8E25-4232-BB7E-9DDB1D5A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94÷7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맞는지 확인해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Picture 6">
            <a:extLst>
              <a:ext uri="{FF2B5EF4-FFF2-40B4-BE49-F238E27FC236}">
                <a16:creationId xmlns:a16="http://schemas.microsoft.com/office/drawing/2014/main" xmlns="" id="{C45D8C04-F4C2-4478-AAE0-670BA73AC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55056DD1-4E02-40F8-A59F-B63B4A47D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7063324E-8989-4740-A25B-ACBB60D57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xmlns="" id="{911007FD-3CC0-4DEA-AD03-CE168828D2FE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43">
            <a:extLst>
              <a:ext uri="{FF2B5EF4-FFF2-40B4-BE49-F238E27FC236}">
                <a16:creationId xmlns:a16="http://schemas.microsoft.com/office/drawing/2014/main" xmlns="" id="{B2F4F2D0-7E7B-4F99-A3D8-7C8224074234}"/>
              </a:ext>
            </a:extLst>
          </p:cNvPr>
          <p:cNvSpPr txBox="1"/>
          <p:nvPr/>
        </p:nvSpPr>
        <p:spPr>
          <a:xfrm>
            <a:off x="3398848" y="3120300"/>
            <a:ext cx="13681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×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8AE439AC-4974-4247-BEB9-045FF9159801}"/>
              </a:ext>
            </a:extLst>
          </p:cNvPr>
          <p:cNvGrpSpPr/>
          <p:nvPr/>
        </p:nvGrpSpPr>
        <p:grpSpPr>
          <a:xfrm>
            <a:off x="2966800" y="2334652"/>
            <a:ext cx="817810" cy="494554"/>
            <a:chOff x="1077741" y="2678004"/>
            <a:chExt cx="817810" cy="494554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827A74BE-EA78-4B52-9E8D-EA3824890FAE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5" name="Picture 4">
              <a:extLst>
                <a:ext uri="{FF2B5EF4-FFF2-40B4-BE49-F238E27FC236}">
                  <a16:creationId xmlns:a16="http://schemas.microsoft.com/office/drawing/2014/main" xmlns="" id="{B604F43E-7C5C-4D9D-B8F1-326253E8F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7828" y="267800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3" name="모서리가 둥근 직사각형 64">
            <a:extLst>
              <a:ext uri="{FF2B5EF4-FFF2-40B4-BE49-F238E27FC236}">
                <a16:creationId xmlns:a16="http://schemas.microsoft.com/office/drawing/2014/main" xmlns="" id="{B8B1CF68-271D-415B-ACFE-43566AD251F0}"/>
              </a:ext>
            </a:extLst>
          </p:cNvPr>
          <p:cNvSpPr/>
          <p:nvPr/>
        </p:nvSpPr>
        <p:spPr>
          <a:xfrm>
            <a:off x="2225439" y="2461538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4" name="모서리가 둥근 직사각형 64">
            <a:extLst>
              <a:ext uri="{FF2B5EF4-FFF2-40B4-BE49-F238E27FC236}">
                <a16:creationId xmlns:a16="http://schemas.microsoft.com/office/drawing/2014/main" xmlns="" id="{330B3073-1B79-4E42-901B-2684DE3B2F29}"/>
              </a:ext>
            </a:extLst>
          </p:cNvPr>
          <p:cNvSpPr/>
          <p:nvPr/>
        </p:nvSpPr>
        <p:spPr>
          <a:xfrm>
            <a:off x="4073399" y="2468820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xmlns="" id="{2A4F1D11-7872-4869-9E1F-22DBA8F5F6A2}"/>
              </a:ext>
            </a:extLst>
          </p:cNvPr>
          <p:cNvGrpSpPr/>
          <p:nvPr/>
        </p:nvGrpSpPr>
        <p:grpSpPr>
          <a:xfrm>
            <a:off x="4994781" y="2328957"/>
            <a:ext cx="781806" cy="506331"/>
            <a:chOff x="1077741" y="2666227"/>
            <a:chExt cx="781806" cy="506331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xmlns="" id="{4886DDA0-A97A-4CD1-8689-1E4D929C3379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7" name="Picture 4">
              <a:extLst>
                <a:ext uri="{FF2B5EF4-FFF2-40B4-BE49-F238E27FC236}">
                  <a16:creationId xmlns:a16="http://schemas.microsoft.com/office/drawing/2014/main" xmlns="" id="{BDB925F3-7B43-4CAD-91E8-69059506B7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1824" y="266622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38" name="Picture 31">
            <a:extLst>
              <a:ext uri="{FF2B5EF4-FFF2-40B4-BE49-F238E27FC236}">
                <a16:creationId xmlns:a16="http://schemas.microsoft.com/office/drawing/2014/main" xmlns="" id="{422BAC96-1357-49A5-9339-C71862BE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569318" y="3600791"/>
            <a:ext cx="311728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9" name="모서리가 둥근 직사각형 64">
            <a:extLst>
              <a:ext uri="{FF2B5EF4-FFF2-40B4-BE49-F238E27FC236}">
                <a16:creationId xmlns:a16="http://schemas.microsoft.com/office/drawing/2014/main" xmlns="" id="{9A2FA6FF-4124-4CAA-8FD0-35F8B7D9410C}"/>
              </a:ext>
            </a:extLst>
          </p:cNvPr>
          <p:cNvSpPr/>
          <p:nvPr/>
        </p:nvSpPr>
        <p:spPr>
          <a:xfrm>
            <a:off x="2225439" y="3134452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확인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4459441" y="3018728"/>
            <a:ext cx="703603" cy="466075"/>
            <a:chOff x="4805139" y="2859376"/>
            <a:chExt cx="703603" cy="466075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2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019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3" name="TextBox 43">
            <a:extLst>
              <a:ext uri="{FF2B5EF4-FFF2-40B4-BE49-F238E27FC236}">
                <a16:creationId xmlns:a16="http://schemas.microsoft.com/office/drawing/2014/main" xmlns="" id="{15A40786-4DDF-45D3-9C67-420F803BCCB2}"/>
              </a:ext>
            </a:extLst>
          </p:cNvPr>
          <p:cNvSpPr txBox="1"/>
          <p:nvPr/>
        </p:nvSpPr>
        <p:spPr>
          <a:xfrm>
            <a:off x="4909981" y="4029925"/>
            <a:ext cx="15008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   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xmlns="" id="{DD093D51-5CEC-462A-85F9-821CBE743F54}"/>
              </a:ext>
            </a:extLst>
          </p:cNvPr>
          <p:cNvGrpSpPr/>
          <p:nvPr/>
        </p:nvGrpSpPr>
        <p:grpSpPr>
          <a:xfrm>
            <a:off x="4469030" y="3881471"/>
            <a:ext cx="622116" cy="514849"/>
            <a:chOff x="4867349" y="4054478"/>
            <a:chExt cx="622116" cy="514849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xmlns="" id="{22FC17B9-58E8-4748-945B-15E1B33FFB57}"/>
                </a:ext>
              </a:extLst>
            </p:cNvPr>
            <p:cNvSpPr/>
            <p:nvPr/>
          </p:nvSpPr>
          <p:spPr bwMode="auto">
            <a:xfrm>
              <a:off x="4867349" y="4193126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6" name="Picture 4">
              <a:extLst>
                <a:ext uri="{FF2B5EF4-FFF2-40B4-BE49-F238E27FC236}">
                  <a16:creationId xmlns:a16="http://schemas.microsoft.com/office/drawing/2014/main" xmlns="" id="{94FF513C-680B-4BF1-B57E-430B99C7BE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1742" y="405447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7" name="원호 146"/>
          <p:cNvSpPr/>
          <p:nvPr/>
        </p:nvSpPr>
        <p:spPr bwMode="auto">
          <a:xfrm rot="4173300">
            <a:off x="576190" y="2700304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3712776" y="3018728"/>
            <a:ext cx="703603" cy="466075"/>
            <a:chOff x="4805139" y="2859376"/>
            <a:chExt cx="703603" cy="466075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0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019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4" name="그룹 153"/>
          <p:cNvGrpSpPr/>
          <p:nvPr/>
        </p:nvGrpSpPr>
        <p:grpSpPr>
          <a:xfrm>
            <a:off x="5971563" y="3889357"/>
            <a:ext cx="622116" cy="507245"/>
            <a:chOff x="4805139" y="2818206"/>
            <a:chExt cx="622116" cy="50724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6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532" y="281820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xmlns="" id="{8AE439AC-4974-4247-BEB9-045FF9159801}"/>
              </a:ext>
            </a:extLst>
          </p:cNvPr>
          <p:cNvGrpSpPr/>
          <p:nvPr/>
        </p:nvGrpSpPr>
        <p:grpSpPr>
          <a:xfrm>
            <a:off x="1100636" y="2276872"/>
            <a:ext cx="1059096" cy="494554"/>
            <a:chOff x="788952" y="2678004"/>
            <a:chExt cx="1059096" cy="494554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xmlns="" id="{827A74BE-EA78-4B52-9E8D-EA3824890FAE}"/>
                </a:ext>
              </a:extLst>
            </p:cNvPr>
            <p:cNvSpPr/>
            <p:nvPr/>
          </p:nvSpPr>
          <p:spPr bwMode="auto">
            <a:xfrm>
              <a:off x="788952" y="2796357"/>
              <a:ext cx="93664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9" name="Picture 4">
              <a:extLst>
                <a:ext uri="{FF2B5EF4-FFF2-40B4-BE49-F238E27FC236}">
                  <a16:creationId xmlns:a16="http://schemas.microsoft.com/office/drawing/2014/main" xmlns="" id="{B604F43E-7C5C-4D9D-B8F1-326253E8F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325" y="267800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0" name="그룹 159"/>
          <p:cNvGrpSpPr/>
          <p:nvPr/>
        </p:nvGrpSpPr>
        <p:grpSpPr>
          <a:xfrm>
            <a:off x="2956997" y="3018728"/>
            <a:ext cx="703603" cy="466075"/>
            <a:chOff x="4805139" y="2859376"/>
            <a:chExt cx="703603" cy="466075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2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019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3" name="타원 162">
            <a:extLst>
              <a:ext uri="{FF2B5EF4-FFF2-40B4-BE49-F238E27FC236}">
                <a16:creationId xmlns:a16="http://schemas.microsoft.com/office/drawing/2014/main" xmlns="" id="{F57A57E3-C9D5-46BD-9429-E5A2E0A65F15}"/>
              </a:ext>
            </a:extLst>
          </p:cNvPr>
          <p:cNvSpPr/>
          <p:nvPr/>
        </p:nvSpPr>
        <p:spPr>
          <a:xfrm>
            <a:off x="647173" y="35330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4" name="표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834965"/>
              </p:ext>
            </p:extLst>
          </p:nvPr>
        </p:nvGraphicFramePr>
        <p:xfrm>
          <a:off x="633129" y="2374516"/>
          <a:ext cx="1403304" cy="2538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51" name="그룹 150"/>
          <p:cNvGrpSpPr/>
          <p:nvPr/>
        </p:nvGrpSpPr>
        <p:grpSpPr>
          <a:xfrm>
            <a:off x="5239652" y="3892375"/>
            <a:ext cx="622116" cy="507245"/>
            <a:chOff x="4805139" y="2818206"/>
            <a:chExt cx="622116" cy="50724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3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532" y="281820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E1D499CC-607B-4BEC-8B5C-01887B44295E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세로셈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칸 클릭 시 정답과 함께 풀이도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621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2" name="TextBox 7">
            <a:extLst>
              <a:ext uri="{FF2B5EF4-FFF2-40B4-BE49-F238E27FC236}">
                <a16:creationId xmlns:a16="http://schemas.microsoft.com/office/drawing/2014/main" xmlns="" id="{A8517E0F-A984-4697-A1F1-7BE53C0C0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BBBC3344-95D1-480F-85D5-224AAE212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>
            <a:extLst>
              <a:ext uri="{FF2B5EF4-FFF2-40B4-BE49-F238E27FC236}">
                <a16:creationId xmlns:a16="http://schemas.microsoft.com/office/drawing/2014/main" xmlns="" id="{1C72CA89-537E-445E-9256-676A617DB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B2E494B4-5649-4C60-8306-199826D23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2438F52A-7F68-47E1-9315-2FAF97B23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xmlns="" id="{5B9EA174-3112-477B-9D36-002D1560B295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TextBox 43">
            <a:extLst>
              <a:ext uri="{FF2B5EF4-FFF2-40B4-BE49-F238E27FC236}">
                <a16:creationId xmlns:a16="http://schemas.microsoft.com/office/drawing/2014/main" xmlns="" id="{DE170F96-E776-495D-B103-3D5CA344E0E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63÷4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맞는지 확인해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xmlns="" id="{B2F4F2D0-7E7B-4F99-A3D8-7C8224074234}"/>
              </a:ext>
            </a:extLst>
          </p:cNvPr>
          <p:cNvSpPr txBox="1"/>
          <p:nvPr/>
        </p:nvSpPr>
        <p:spPr>
          <a:xfrm>
            <a:off x="3398848" y="3120300"/>
            <a:ext cx="13681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×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8AE439AC-4974-4247-BEB9-045FF9159801}"/>
              </a:ext>
            </a:extLst>
          </p:cNvPr>
          <p:cNvGrpSpPr/>
          <p:nvPr/>
        </p:nvGrpSpPr>
        <p:grpSpPr>
          <a:xfrm>
            <a:off x="2966800" y="2334652"/>
            <a:ext cx="817810" cy="494554"/>
            <a:chOff x="1077741" y="2678004"/>
            <a:chExt cx="817810" cy="494554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827A74BE-EA78-4B52-9E8D-EA3824890FAE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2" name="Picture 4">
              <a:extLst>
                <a:ext uri="{FF2B5EF4-FFF2-40B4-BE49-F238E27FC236}">
                  <a16:creationId xmlns:a16="http://schemas.microsoft.com/office/drawing/2014/main" xmlns="" id="{B604F43E-7C5C-4D9D-B8F1-326253E8F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7828" y="267800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3" name="모서리가 둥근 직사각형 64">
            <a:extLst>
              <a:ext uri="{FF2B5EF4-FFF2-40B4-BE49-F238E27FC236}">
                <a16:creationId xmlns:a16="http://schemas.microsoft.com/office/drawing/2014/main" xmlns="" id="{B8B1CF68-271D-415B-ACFE-43566AD251F0}"/>
              </a:ext>
            </a:extLst>
          </p:cNvPr>
          <p:cNvSpPr/>
          <p:nvPr/>
        </p:nvSpPr>
        <p:spPr>
          <a:xfrm>
            <a:off x="2225439" y="2461538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4" name="모서리가 둥근 직사각형 64">
            <a:extLst>
              <a:ext uri="{FF2B5EF4-FFF2-40B4-BE49-F238E27FC236}">
                <a16:creationId xmlns:a16="http://schemas.microsoft.com/office/drawing/2014/main" xmlns="" id="{330B3073-1B79-4E42-901B-2684DE3B2F29}"/>
              </a:ext>
            </a:extLst>
          </p:cNvPr>
          <p:cNvSpPr/>
          <p:nvPr/>
        </p:nvSpPr>
        <p:spPr>
          <a:xfrm>
            <a:off x="4073399" y="2468820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2A4F1D11-7872-4869-9E1F-22DBA8F5F6A2}"/>
              </a:ext>
            </a:extLst>
          </p:cNvPr>
          <p:cNvGrpSpPr/>
          <p:nvPr/>
        </p:nvGrpSpPr>
        <p:grpSpPr>
          <a:xfrm>
            <a:off x="4994781" y="2328957"/>
            <a:ext cx="781806" cy="506331"/>
            <a:chOff x="1077741" y="2666227"/>
            <a:chExt cx="781806" cy="50633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4886DDA0-A97A-4CD1-8689-1E4D929C3379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7" name="Picture 4">
              <a:extLst>
                <a:ext uri="{FF2B5EF4-FFF2-40B4-BE49-F238E27FC236}">
                  <a16:creationId xmlns:a16="http://schemas.microsoft.com/office/drawing/2014/main" xmlns="" id="{BDB925F3-7B43-4CAD-91E8-69059506B7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1824" y="266622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8" name="Picture 31">
            <a:extLst>
              <a:ext uri="{FF2B5EF4-FFF2-40B4-BE49-F238E27FC236}">
                <a16:creationId xmlns:a16="http://schemas.microsoft.com/office/drawing/2014/main" xmlns="" id="{422BAC96-1357-49A5-9339-C71862BE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569318" y="3600791"/>
            <a:ext cx="311728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모서리가 둥근 직사각형 64">
            <a:extLst>
              <a:ext uri="{FF2B5EF4-FFF2-40B4-BE49-F238E27FC236}">
                <a16:creationId xmlns:a16="http://schemas.microsoft.com/office/drawing/2014/main" xmlns="" id="{9A2FA6FF-4124-4CAA-8FD0-35F8B7D9410C}"/>
              </a:ext>
            </a:extLst>
          </p:cNvPr>
          <p:cNvSpPr/>
          <p:nvPr/>
        </p:nvSpPr>
        <p:spPr>
          <a:xfrm>
            <a:off x="2225439" y="3134452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확인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4459441" y="3018728"/>
            <a:ext cx="703603" cy="466075"/>
            <a:chOff x="4805139" y="2859376"/>
            <a:chExt cx="703603" cy="46607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019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3" name="TextBox 43">
            <a:extLst>
              <a:ext uri="{FF2B5EF4-FFF2-40B4-BE49-F238E27FC236}">
                <a16:creationId xmlns:a16="http://schemas.microsoft.com/office/drawing/2014/main" xmlns="" id="{15A40786-4DDF-45D3-9C67-420F803BCCB2}"/>
              </a:ext>
            </a:extLst>
          </p:cNvPr>
          <p:cNvSpPr txBox="1"/>
          <p:nvPr/>
        </p:nvSpPr>
        <p:spPr>
          <a:xfrm>
            <a:off x="4909981" y="4029925"/>
            <a:ext cx="15008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        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DD093D51-5CEC-462A-85F9-821CBE743F54}"/>
              </a:ext>
            </a:extLst>
          </p:cNvPr>
          <p:cNvGrpSpPr/>
          <p:nvPr/>
        </p:nvGrpSpPr>
        <p:grpSpPr>
          <a:xfrm>
            <a:off x="4469030" y="3881471"/>
            <a:ext cx="622116" cy="514849"/>
            <a:chOff x="4867349" y="4054478"/>
            <a:chExt cx="622116" cy="514849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22FC17B9-58E8-4748-945B-15E1B33FFB57}"/>
                </a:ext>
              </a:extLst>
            </p:cNvPr>
            <p:cNvSpPr/>
            <p:nvPr/>
          </p:nvSpPr>
          <p:spPr bwMode="auto">
            <a:xfrm>
              <a:off x="4867349" y="4193126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Picture 4">
              <a:extLst>
                <a:ext uri="{FF2B5EF4-FFF2-40B4-BE49-F238E27FC236}">
                  <a16:creationId xmlns:a16="http://schemas.microsoft.com/office/drawing/2014/main" xmlns="" id="{94FF513C-680B-4BF1-B57E-430B99C7BE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1742" y="405447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3" name="원호 152"/>
          <p:cNvSpPr/>
          <p:nvPr/>
        </p:nvSpPr>
        <p:spPr bwMode="auto">
          <a:xfrm rot="4173300">
            <a:off x="576190" y="2700304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3712776" y="3018728"/>
            <a:ext cx="703603" cy="466075"/>
            <a:chOff x="4805139" y="2859376"/>
            <a:chExt cx="703603" cy="46607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6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019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7" name="그룹 156"/>
          <p:cNvGrpSpPr/>
          <p:nvPr/>
        </p:nvGrpSpPr>
        <p:grpSpPr>
          <a:xfrm>
            <a:off x="5971563" y="3889357"/>
            <a:ext cx="622116" cy="507245"/>
            <a:chOff x="4805139" y="2818206"/>
            <a:chExt cx="622116" cy="50724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9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532" y="281820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xmlns="" id="{8AE439AC-4974-4247-BEB9-045FF9159801}"/>
              </a:ext>
            </a:extLst>
          </p:cNvPr>
          <p:cNvGrpSpPr/>
          <p:nvPr/>
        </p:nvGrpSpPr>
        <p:grpSpPr>
          <a:xfrm>
            <a:off x="1100636" y="2276872"/>
            <a:ext cx="1059096" cy="494554"/>
            <a:chOff x="788952" y="2678004"/>
            <a:chExt cx="1059096" cy="494554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xmlns="" id="{827A74BE-EA78-4B52-9E8D-EA3824890FAE}"/>
                </a:ext>
              </a:extLst>
            </p:cNvPr>
            <p:cNvSpPr/>
            <p:nvPr/>
          </p:nvSpPr>
          <p:spPr bwMode="auto">
            <a:xfrm>
              <a:off x="788952" y="2796357"/>
              <a:ext cx="93664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2" name="Picture 4">
              <a:extLst>
                <a:ext uri="{FF2B5EF4-FFF2-40B4-BE49-F238E27FC236}">
                  <a16:creationId xmlns:a16="http://schemas.microsoft.com/office/drawing/2014/main" xmlns="" id="{B604F43E-7C5C-4D9D-B8F1-326253E8F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325" y="267800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3" name="그룹 162"/>
          <p:cNvGrpSpPr/>
          <p:nvPr/>
        </p:nvGrpSpPr>
        <p:grpSpPr>
          <a:xfrm>
            <a:off x="2956997" y="3018728"/>
            <a:ext cx="703603" cy="466075"/>
            <a:chOff x="4805139" y="2859376"/>
            <a:chExt cx="703603" cy="466075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5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019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6" name="타원 165">
            <a:extLst>
              <a:ext uri="{FF2B5EF4-FFF2-40B4-BE49-F238E27FC236}">
                <a16:creationId xmlns:a16="http://schemas.microsoft.com/office/drawing/2014/main" xmlns="" id="{F57A57E3-C9D5-46BD-9429-E5A2E0A65F15}"/>
              </a:ext>
            </a:extLst>
          </p:cNvPr>
          <p:cNvSpPr/>
          <p:nvPr/>
        </p:nvSpPr>
        <p:spPr>
          <a:xfrm>
            <a:off x="647173" y="35330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7" name="표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834474"/>
              </p:ext>
            </p:extLst>
          </p:nvPr>
        </p:nvGraphicFramePr>
        <p:xfrm>
          <a:off x="633129" y="2374516"/>
          <a:ext cx="1403304" cy="2538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68" name="그룹 167"/>
          <p:cNvGrpSpPr/>
          <p:nvPr/>
        </p:nvGrpSpPr>
        <p:grpSpPr>
          <a:xfrm>
            <a:off x="5239652" y="3892375"/>
            <a:ext cx="622116" cy="507245"/>
            <a:chOff x="4805139" y="2818206"/>
            <a:chExt cx="622116" cy="507245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0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532" y="281820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E1D499CC-607B-4BEC-8B5C-01887B44295E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세로셈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칸 클릭 시 정답과 함께 풀이도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532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95357BCF-08F9-4E50-B470-14D65B87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1B49B29D-FDBD-4CAA-85C9-0116848C5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7" name="Picture 6">
            <a:extLst>
              <a:ext uri="{FF2B5EF4-FFF2-40B4-BE49-F238E27FC236}">
                <a16:creationId xmlns:a16="http://schemas.microsoft.com/office/drawing/2014/main" xmlns="" id="{C7DA824F-63BC-4409-85F5-998942BB0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65AB1B9-396E-4390-97DA-C08DE1C16EE3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1D0784D0-FDC6-4312-8C8A-B553D6B15BE1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계산이 맞는지 확인하려고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6">
            <a:extLst>
              <a:ext uri="{FF2B5EF4-FFF2-40B4-BE49-F238E27FC236}">
                <a16:creationId xmlns:a16="http://schemas.microsoft.com/office/drawing/2014/main" xmlns="" id="{745FF0FC-9E2B-4C51-ABCB-1D3642992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>
            <a:extLst>
              <a:ext uri="{FF2B5EF4-FFF2-40B4-BE49-F238E27FC236}">
                <a16:creationId xmlns:a16="http://schemas.microsoft.com/office/drawing/2014/main" xmlns="" id="{90DE240E-A1BD-4131-A3D6-D806653F7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4F7486DC-0764-4695-9941-902E46D6AE52}"/>
              </a:ext>
            </a:extLst>
          </p:cNvPr>
          <p:cNvSpPr/>
          <p:nvPr/>
        </p:nvSpPr>
        <p:spPr>
          <a:xfrm>
            <a:off x="491693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xmlns="" id="{7C036E8A-FB2F-4F17-89D6-406676AAE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CE788AF6-0F11-43CF-8665-3652991DE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xmlns="" id="{5921008C-C931-4D40-B51A-696181E38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964" y="166401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FC825674-948A-463C-91B8-1307C95D0486}"/>
              </a:ext>
            </a:extLst>
          </p:cNvPr>
          <p:cNvSpPr/>
          <p:nvPr/>
        </p:nvSpPr>
        <p:spPr>
          <a:xfrm>
            <a:off x="2457814" y="2852936"/>
            <a:ext cx="2395806" cy="64651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43">
            <a:extLst>
              <a:ext uri="{FF2B5EF4-FFF2-40B4-BE49-F238E27FC236}">
                <a16:creationId xmlns:a16="http://schemas.microsoft.com/office/drawing/2014/main" xmlns="" id="{B0466516-09CA-4E78-91BA-8D326FDE0051}"/>
              </a:ext>
            </a:extLst>
          </p:cNvPr>
          <p:cNvSpPr txBox="1"/>
          <p:nvPr/>
        </p:nvSpPr>
        <p:spPr>
          <a:xfrm>
            <a:off x="2750249" y="2977571"/>
            <a:ext cx="18109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49÷8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6···1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B2F4F2D0-7E7B-4F99-A3D8-7C8224074234}"/>
              </a:ext>
            </a:extLst>
          </p:cNvPr>
          <p:cNvSpPr txBox="1"/>
          <p:nvPr/>
        </p:nvSpPr>
        <p:spPr>
          <a:xfrm>
            <a:off x="2306006" y="4006124"/>
            <a:ext cx="13681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×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모서리가 둥근 직사각형 64">
            <a:extLst>
              <a:ext uri="{FF2B5EF4-FFF2-40B4-BE49-F238E27FC236}">
                <a16:creationId xmlns:a16="http://schemas.microsoft.com/office/drawing/2014/main" xmlns="" id="{9A2FA6FF-4124-4CAA-8FD0-35F8B7D9410C}"/>
              </a:ext>
            </a:extLst>
          </p:cNvPr>
          <p:cNvSpPr/>
          <p:nvPr/>
        </p:nvSpPr>
        <p:spPr>
          <a:xfrm>
            <a:off x="1132597" y="4020276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확인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3366599" y="3904552"/>
            <a:ext cx="703603" cy="466075"/>
            <a:chOff x="4805139" y="2859376"/>
            <a:chExt cx="703603" cy="46607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019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4" name="그룹 63"/>
          <p:cNvGrpSpPr/>
          <p:nvPr/>
        </p:nvGrpSpPr>
        <p:grpSpPr>
          <a:xfrm>
            <a:off x="2619934" y="3904552"/>
            <a:ext cx="703603" cy="466075"/>
            <a:chOff x="4805139" y="2859376"/>
            <a:chExt cx="703603" cy="466075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019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0" name="그룹 69"/>
          <p:cNvGrpSpPr/>
          <p:nvPr/>
        </p:nvGrpSpPr>
        <p:grpSpPr>
          <a:xfrm>
            <a:off x="1864155" y="3904552"/>
            <a:ext cx="703603" cy="466075"/>
            <a:chOff x="4805139" y="2859376"/>
            <a:chExt cx="703603" cy="46607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019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6" name="그룹 75"/>
          <p:cNvGrpSpPr/>
          <p:nvPr/>
        </p:nvGrpSpPr>
        <p:grpSpPr>
          <a:xfrm>
            <a:off x="4150016" y="3904552"/>
            <a:ext cx="703603" cy="466075"/>
            <a:chOff x="4805139" y="2859376"/>
            <a:chExt cx="703603" cy="46607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8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019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2" name="TextBox 43">
            <a:extLst>
              <a:ext uri="{FF2B5EF4-FFF2-40B4-BE49-F238E27FC236}">
                <a16:creationId xmlns:a16="http://schemas.microsoft.com/office/drawing/2014/main" xmlns="" id="{B2F4F2D0-7E7B-4F99-A3D8-7C8224074234}"/>
              </a:ext>
            </a:extLst>
          </p:cNvPr>
          <p:cNvSpPr txBox="1"/>
          <p:nvPr/>
        </p:nvSpPr>
        <p:spPr>
          <a:xfrm>
            <a:off x="3831808" y="4031599"/>
            <a:ext cx="28085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43">
            <a:extLst>
              <a:ext uri="{FF2B5EF4-FFF2-40B4-BE49-F238E27FC236}">
                <a16:creationId xmlns:a16="http://schemas.microsoft.com/office/drawing/2014/main" xmlns="" id="{B2F4F2D0-7E7B-4F99-A3D8-7C8224074234}"/>
              </a:ext>
            </a:extLst>
          </p:cNvPr>
          <p:cNvSpPr txBox="1"/>
          <p:nvPr/>
        </p:nvSpPr>
        <p:spPr>
          <a:xfrm>
            <a:off x="4595102" y="3976843"/>
            <a:ext cx="9630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5236549" y="3895489"/>
            <a:ext cx="703603" cy="466075"/>
            <a:chOff x="4805139" y="2859376"/>
            <a:chExt cx="703603" cy="46607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019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55438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사각형: 둥근 모서리 1">
            <a:extLst>
              <a:ext uri="{FF2B5EF4-FFF2-40B4-BE49-F238E27FC236}">
                <a16:creationId xmlns:a16="http://schemas.microsoft.com/office/drawing/2014/main" xmlns="" id="{FC825674-948A-463C-91B8-1307C95D0486}"/>
              </a:ext>
            </a:extLst>
          </p:cNvPr>
          <p:cNvSpPr/>
          <p:nvPr/>
        </p:nvSpPr>
        <p:spPr>
          <a:xfrm>
            <a:off x="2457814" y="2852936"/>
            <a:ext cx="2395806" cy="64651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B0466516-09CA-4E78-91BA-8D326FDE0051}"/>
              </a:ext>
            </a:extLst>
          </p:cNvPr>
          <p:cNvSpPr txBox="1"/>
          <p:nvPr/>
        </p:nvSpPr>
        <p:spPr>
          <a:xfrm>
            <a:off x="2750249" y="2977571"/>
            <a:ext cx="18109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49÷8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6···1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xmlns="" id="{B2F4F2D0-7E7B-4F99-A3D8-7C8224074234}"/>
              </a:ext>
            </a:extLst>
          </p:cNvPr>
          <p:cNvSpPr txBox="1"/>
          <p:nvPr/>
        </p:nvSpPr>
        <p:spPr>
          <a:xfrm>
            <a:off x="2306006" y="4006124"/>
            <a:ext cx="13681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×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직사각형 64">
            <a:extLst>
              <a:ext uri="{FF2B5EF4-FFF2-40B4-BE49-F238E27FC236}">
                <a16:creationId xmlns:a16="http://schemas.microsoft.com/office/drawing/2014/main" xmlns="" id="{9A2FA6FF-4124-4CAA-8FD0-35F8B7D9410C}"/>
              </a:ext>
            </a:extLst>
          </p:cNvPr>
          <p:cNvSpPr/>
          <p:nvPr/>
        </p:nvSpPr>
        <p:spPr>
          <a:xfrm>
            <a:off x="1132597" y="4020276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확인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3366599" y="3904552"/>
            <a:ext cx="703603" cy="466075"/>
            <a:chOff x="4805139" y="2859376"/>
            <a:chExt cx="703603" cy="46607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019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6" name="그룹 75"/>
          <p:cNvGrpSpPr/>
          <p:nvPr/>
        </p:nvGrpSpPr>
        <p:grpSpPr>
          <a:xfrm>
            <a:off x="2619934" y="3904552"/>
            <a:ext cx="703603" cy="466075"/>
            <a:chOff x="4805139" y="2859376"/>
            <a:chExt cx="703603" cy="46607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8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019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6" name="그룹 85"/>
          <p:cNvGrpSpPr/>
          <p:nvPr/>
        </p:nvGrpSpPr>
        <p:grpSpPr>
          <a:xfrm>
            <a:off x="1864155" y="3904552"/>
            <a:ext cx="703603" cy="466075"/>
            <a:chOff x="4805139" y="2859376"/>
            <a:chExt cx="703603" cy="46607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019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4" name="그룹 93"/>
          <p:cNvGrpSpPr/>
          <p:nvPr/>
        </p:nvGrpSpPr>
        <p:grpSpPr>
          <a:xfrm>
            <a:off x="4150016" y="3904552"/>
            <a:ext cx="703603" cy="466075"/>
            <a:chOff x="4805139" y="2859376"/>
            <a:chExt cx="703603" cy="46607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019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7" name="TextBox 43">
            <a:extLst>
              <a:ext uri="{FF2B5EF4-FFF2-40B4-BE49-F238E27FC236}">
                <a16:creationId xmlns:a16="http://schemas.microsoft.com/office/drawing/2014/main" xmlns="" id="{B2F4F2D0-7E7B-4F99-A3D8-7C8224074234}"/>
              </a:ext>
            </a:extLst>
          </p:cNvPr>
          <p:cNvSpPr txBox="1"/>
          <p:nvPr/>
        </p:nvSpPr>
        <p:spPr>
          <a:xfrm>
            <a:off x="3831808" y="4031599"/>
            <a:ext cx="28085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43">
            <a:extLst>
              <a:ext uri="{FF2B5EF4-FFF2-40B4-BE49-F238E27FC236}">
                <a16:creationId xmlns:a16="http://schemas.microsoft.com/office/drawing/2014/main" xmlns="" id="{B2F4F2D0-7E7B-4F99-A3D8-7C8224074234}"/>
              </a:ext>
            </a:extLst>
          </p:cNvPr>
          <p:cNvSpPr txBox="1"/>
          <p:nvPr/>
        </p:nvSpPr>
        <p:spPr>
          <a:xfrm>
            <a:off x="4595102" y="3976843"/>
            <a:ext cx="9630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5236549" y="3895489"/>
            <a:ext cx="703603" cy="466075"/>
            <a:chOff x="4805139" y="2859376"/>
            <a:chExt cx="703603" cy="466075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3EC631E4-11BD-4F6F-8AA8-B870708D4294}"/>
                </a:ext>
              </a:extLst>
            </p:cNvPr>
            <p:cNvSpPr/>
            <p:nvPr/>
          </p:nvSpPr>
          <p:spPr bwMode="auto">
            <a:xfrm>
              <a:off x="4805139" y="2949250"/>
              <a:ext cx="49325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1" name="Picture 4">
              <a:extLst>
                <a:ext uri="{FF2B5EF4-FFF2-40B4-BE49-F238E27FC236}">
                  <a16:creationId xmlns:a16="http://schemas.microsoft.com/office/drawing/2014/main" xmlns="" id="{26DDC1B1-26FC-4666-9C28-56756EE2F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019" y="28593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95357BCF-08F9-4E50-B470-14D65B87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1B49B29D-FDBD-4CAA-85C9-0116848C5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7" name="Picture 6">
            <a:extLst>
              <a:ext uri="{FF2B5EF4-FFF2-40B4-BE49-F238E27FC236}">
                <a16:creationId xmlns:a16="http://schemas.microsoft.com/office/drawing/2014/main" xmlns="" id="{C7DA824F-63BC-4409-85F5-998942BB0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1D0784D0-FDC6-4312-8C8A-B553D6B15BE1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계산이 맞는지 확인하려고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6">
            <a:extLst>
              <a:ext uri="{FF2B5EF4-FFF2-40B4-BE49-F238E27FC236}">
                <a16:creationId xmlns:a16="http://schemas.microsoft.com/office/drawing/2014/main" xmlns="" id="{745FF0FC-9E2B-4C51-ABCB-1D3642992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>
            <a:extLst>
              <a:ext uri="{FF2B5EF4-FFF2-40B4-BE49-F238E27FC236}">
                <a16:creationId xmlns:a16="http://schemas.microsoft.com/office/drawing/2014/main" xmlns="" id="{90DE240E-A1BD-4131-A3D6-D806653F7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21">
            <a:extLst>
              <a:ext uri="{FF2B5EF4-FFF2-40B4-BE49-F238E27FC236}">
                <a16:creationId xmlns:a16="http://schemas.microsoft.com/office/drawing/2014/main" xmlns="" id="{7C036E8A-FB2F-4F17-89D6-406676AAE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CE788AF6-0F11-43CF-8665-3652991DE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xmlns="" id="{5921008C-C931-4D40-B51A-696181E38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964" y="166401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7CA5899-7C11-495F-B2D4-975CFFCB60F4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06510939-B240-4093-B839-64791DF88B92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4ADE1D08-48E0-4678-B8E8-1DEA626D06F4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xmlns="" id="{8A98CAE9-363C-4B8F-A023-A4D92ADB29CE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3" name="TextBox 43">
              <a:extLst>
                <a:ext uri="{FF2B5EF4-FFF2-40B4-BE49-F238E27FC236}">
                  <a16:creationId xmlns:a16="http://schemas.microsoft.com/office/drawing/2014/main" xmlns="" id="{46A29032-4071-416A-906C-A074C245DCB4}"/>
                </a:ext>
              </a:extLst>
            </p:cNvPr>
            <p:cNvSpPr txBox="1"/>
            <p:nvPr/>
          </p:nvSpPr>
          <p:spPr>
            <a:xfrm>
              <a:off x="486456" y="4401108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나누는 수와 몫을 곱한 값에 나머지를 더하여 나누어지는 수가 되는지 확인합니다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4" name="모서리가 둥근 직사각형 38">
              <a:extLst>
                <a:ext uri="{FF2B5EF4-FFF2-40B4-BE49-F238E27FC236}">
                  <a16:creationId xmlns:a16="http://schemas.microsoft.com/office/drawing/2014/main" xmlns="" id="{AA45E677-F5DD-474A-97C9-C326D668EE83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826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C2D763D-C611-49FD-9574-8925A2DA1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1" y="917764"/>
            <a:ext cx="6870023" cy="466787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408058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2_9_02_ani.mp4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71599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확인하기</a:t>
            </a:r>
          </a:p>
        </p:txBody>
      </p:sp>
      <p:sp>
        <p:nvSpPr>
          <p:cNvPr id="23" name="타원 22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21">
            <a:extLst>
              <a:ext uri="{FF2B5EF4-FFF2-40B4-BE49-F238E27FC236}">
                <a16:creationId xmlns:a16="http://schemas.microsoft.com/office/drawing/2014/main" xmlns="" id="{22A62A50-429F-4A58-ACA4-361F6B283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xmlns="" id="{900A1C15-E019-40BE-9CD4-EE50EDD3F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</a:p>
        </p:txBody>
      </p:sp>
      <p:sp>
        <p:nvSpPr>
          <p:cNvPr id="1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3-2\app\resource\contents\lesson02\ops\2\media\mp4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3C8EA00A-0211-4FA8-B5FE-4FC134406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19B4B5EB-757D-4641-9173-1A847BD7D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6">
            <a:extLst>
              <a:ext uri="{FF2B5EF4-FFF2-40B4-BE49-F238E27FC236}">
                <a16:creationId xmlns:a16="http://schemas.microsoft.com/office/drawing/2014/main" xmlns="" id="{5EA7FDB8-7B05-4BCB-97DB-052F05679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31EA8253-D778-4B9D-8E8E-866FE927C0D1}"/>
              </a:ext>
            </a:extLst>
          </p:cNvPr>
          <p:cNvSpPr txBox="1"/>
          <p:nvPr/>
        </p:nvSpPr>
        <p:spPr>
          <a:xfrm>
            <a:off x="644499" y="1604119"/>
            <a:ext cx="59921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것끼리 이어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12">
            <a:extLst>
              <a:ext uri="{FF2B5EF4-FFF2-40B4-BE49-F238E27FC236}">
                <a16:creationId xmlns:a16="http://schemas.microsoft.com/office/drawing/2014/main" xmlns="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>
            <a:extLst>
              <a:ext uri="{FF2B5EF4-FFF2-40B4-BE49-F238E27FC236}">
                <a16:creationId xmlns:a16="http://schemas.microsoft.com/office/drawing/2014/main" xmlns="" id="{8ED2FF31-7A62-4D54-A3B0-ED31E419F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>
            <a:extLst>
              <a:ext uri="{FF2B5EF4-FFF2-40B4-BE49-F238E27FC236}">
                <a16:creationId xmlns:a16="http://schemas.microsoft.com/office/drawing/2014/main" xmlns="" id="{1560CFCA-3DEC-4F9D-8B13-0401758A5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2288E02C-1638-4EFA-8A14-D0074FA3820D}"/>
              </a:ext>
            </a:extLst>
          </p:cNvPr>
          <p:cNvSpPr txBox="1"/>
          <p:nvPr/>
        </p:nvSpPr>
        <p:spPr>
          <a:xfrm>
            <a:off x="7031418" y="1088067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9CB79683-798A-442F-B2AB-E6DD4876A9F4}"/>
              </a:ext>
            </a:extLst>
          </p:cNvPr>
          <p:cNvGrpSpPr/>
          <p:nvPr/>
        </p:nvGrpSpPr>
        <p:grpSpPr>
          <a:xfrm>
            <a:off x="4117430" y="2035722"/>
            <a:ext cx="2416981" cy="190309"/>
            <a:chOff x="4421576" y="2197504"/>
            <a:chExt cx="2416981" cy="190309"/>
          </a:xfrm>
        </p:grpSpPr>
        <p:sp>
          <p:nvSpPr>
            <p:cNvPr id="67" name="모서리가 둥근 직사각형 18">
              <a:extLst>
                <a:ext uri="{FF2B5EF4-FFF2-40B4-BE49-F238E27FC236}">
                  <a16:creationId xmlns:a16="http://schemas.microsoft.com/office/drawing/2014/main" xmlns="" id="{EC45DCAB-B837-4BF5-9D69-35C0E8501965}"/>
                </a:ext>
              </a:extLst>
            </p:cNvPr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xmlns="" id="{8D9F45D8-42E3-4D03-97A9-CF521620161F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C90153DE-6722-4643-93F7-C322E827527A}"/>
              </a:ext>
            </a:extLst>
          </p:cNvPr>
          <p:cNvSpPr/>
          <p:nvPr/>
        </p:nvSpPr>
        <p:spPr>
          <a:xfrm>
            <a:off x="2052706" y="2779274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CC3A989F-F303-423C-A475-10E24F78C71E}"/>
              </a:ext>
            </a:extLst>
          </p:cNvPr>
          <p:cNvCxnSpPr>
            <a:cxnSpLocks/>
            <a:endCxn id="123" idx="2"/>
          </p:cNvCxnSpPr>
          <p:nvPr/>
        </p:nvCxnSpPr>
        <p:spPr bwMode="auto">
          <a:xfrm>
            <a:off x="2094412" y="2824130"/>
            <a:ext cx="1608313" cy="1806057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AF7B2D76-256E-4E42-B252-E5E12DEE0249}"/>
              </a:ext>
            </a:extLst>
          </p:cNvPr>
          <p:cNvSpPr/>
          <p:nvPr/>
        </p:nvSpPr>
        <p:spPr>
          <a:xfrm>
            <a:off x="657322" y="2540290"/>
            <a:ext cx="1250382" cy="4779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33÷4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xmlns="" id="{45FAA29D-239E-4742-9FB8-E55F51A1BAB8}"/>
              </a:ext>
            </a:extLst>
          </p:cNvPr>
          <p:cNvSpPr/>
          <p:nvPr/>
        </p:nvSpPr>
        <p:spPr>
          <a:xfrm>
            <a:off x="657322" y="3465752"/>
            <a:ext cx="1250382" cy="4779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27÷5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xmlns="" id="{5388CE7E-7A6C-4609-BF90-B9D4B719179C}"/>
              </a:ext>
            </a:extLst>
          </p:cNvPr>
          <p:cNvSpPr/>
          <p:nvPr/>
        </p:nvSpPr>
        <p:spPr>
          <a:xfrm>
            <a:off x="657322" y="4391214"/>
            <a:ext cx="1250382" cy="4779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46÷8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xmlns="" id="{AD02D3A5-FA7C-4214-86A0-8F167611C906}"/>
              </a:ext>
            </a:extLst>
          </p:cNvPr>
          <p:cNvSpPr/>
          <p:nvPr/>
        </p:nvSpPr>
        <p:spPr>
          <a:xfrm>
            <a:off x="2052706" y="3681865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EB1BC0B3-A065-4983-BA73-CA61BA4BE48E}"/>
              </a:ext>
            </a:extLst>
          </p:cNvPr>
          <p:cNvSpPr/>
          <p:nvPr/>
        </p:nvSpPr>
        <p:spPr>
          <a:xfrm>
            <a:off x="2052706" y="4607327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117AF195-78BC-4AEE-BD1B-339D8A0C5FE4}"/>
              </a:ext>
            </a:extLst>
          </p:cNvPr>
          <p:cNvSpPr/>
          <p:nvPr/>
        </p:nvSpPr>
        <p:spPr>
          <a:xfrm>
            <a:off x="3702725" y="2779274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6BF88BB9-C09F-436F-B567-F9684A8DE4C4}"/>
              </a:ext>
            </a:extLst>
          </p:cNvPr>
          <p:cNvSpPr/>
          <p:nvPr/>
        </p:nvSpPr>
        <p:spPr>
          <a:xfrm>
            <a:off x="3702725" y="3681865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CFB2CF96-DCDE-4F08-8F65-DCED047D2EEE}"/>
              </a:ext>
            </a:extLst>
          </p:cNvPr>
          <p:cNvSpPr/>
          <p:nvPr/>
        </p:nvSpPr>
        <p:spPr>
          <a:xfrm>
            <a:off x="3702725" y="4607327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xmlns="" id="{96436EEE-B2DA-4089-87DB-1B49F3EC0ACF}"/>
              </a:ext>
            </a:extLst>
          </p:cNvPr>
          <p:cNvCxnSpPr>
            <a:cxnSpLocks/>
            <a:endCxn id="122" idx="7"/>
          </p:cNvCxnSpPr>
          <p:nvPr/>
        </p:nvCxnSpPr>
        <p:spPr bwMode="auto">
          <a:xfrm flipV="1">
            <a:off x="2072700" y="3688560"/>
            <a:ext cx="1669049" cy="94120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F281A864-CB52-4461-92CB-581329AEC020}"/>
              </a:ext>
            </a:extLst>
          </p:cNvPr>
          <p:cNvCxnSpPr>
            <a:cxnSpLocks/>
            <a:endCxn id="121" idx="4"/>
          </p:cNvCxnSpPr>
          <p:nvPr/>
        </p:nvCxnSpPr>
        <p:spPr bwMode="auto">
          <a:xfrm flipV="1">
            <a:off x="2100196" y="2824993"/>
            <a:ext cx="1625389" cy="87973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xmlns="" id="{33E43AF0-D11D-4575-865A-117C64D7AA71}"/>
              </a:ext>
            </a:extLst>
          </p:cNvPr>
          <p:cNvSpPr/>
          <p:nvPr/>
        </p:nvSpPr>
        <p:spPr>
          <a:xfrm>
            <a:off x="3864143" y="2540290"/>
            <a:ext cx="2528366" cy="4779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5×5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25, 25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xmlns="" id="{97FA7DCC-B9A6-4A4E-A2D4-8D89D36E1655}"/>
              </a:ext>
            </a:extLst>
          </p:cNvPr>
          <p:cNvSpPr/>
          <p:nvPr/>
        </p:nvSpPr>
        <p:spPr>
          <a:xfrm>
            <a:off x="3864143" y="3465752"/>
            <a:ext cx="2528366" cy="4779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8×5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40, 40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xmlns="" id="{B6508609-118A-47D6-AFC8-01BC268C2756}"/>
              </a:ext>
            </a:extLst>
          </p:cNvPr>
          <p:cNvSpPr/>
          <p:nvPr/>
        </p:nvSpPr>
        <p:spPr>
          <a:xfrm>
            <a:off x="3864143" y="4391214"/>
            <a:ext cx="2528366" cy="4779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4×8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32, 32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18CD6572-7DA1-4E01-B6FC-AB7B12B11131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xmlns="" id="{8D0CAD65-1502-4D37-A563-A3F7E16CE567}"/>
              </a:ext>
            </a:extLst>
          </p:cNvPr>
          <p:cNvSpPr/>
          <p:nvPr/>
        </p:nvSpPr>
        <p:spPr>
          <a:xfrm>
            <a:off x="463291" y="22728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87E93274-D55D-4ECA-BC3C-CB7187196199}"/>
              </a:ext>
            </a:extLst>
          </p:cNvPr>
          <p:cNvSpPr/>
          <p:nvPr/>
        </p:nvSpPr>
        <p:spPr>
          <a:xfrm>
            <a:off x="4831788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xmlns="" id="{9C3201F3-03AB-475A-A0F2-317DB4AAA38A}"/>
              </a:ext>
            </a:extLst>
          </p:cNvPr>
          <p:cNvSpPr/>
          <p:nvPr/>
        </p:nvSpPr>
        <p:spPr>
          <a:xfrm>
            <a:off x="3715012" y="19895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타원 111">
            <a:extLst>
              <a:ext uri="{FF2B5EF4-FFF2-40B4-BE49-F238E27FC236}">
                <a16:creationId xmlns:a16="http://schemas.microsoft.com/office/drawing/2014/main" xmlns="" id="{C90153DE-6722-4643-93F7-C322E827527A}"/>
              </a:ext>
            </a:extLst>
          </p:cNvPr>
          <p:cNvSpPr/>
          <p:nvPr/>
        </p:nvSpPr>
        <p:spPr>
          <a:xfrm>
            <a:off x="2052706" y="2779274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xmlns="" id="{CC3A989F-F303-423C-A475-10E24F78C71E}"/>
              </a:ext>
            </a:extLst>
          </p:cNvPr>
          <p:cNvCxnSpPr>
            <a:cxnSpLocks/>
            <a:endCxn id="133" idx="2"/>
          </p:cNvCxnSpPr>
          <p:nvPr/>
        </p:nvCxnSpPr>
        <p:spPr bwMode="auto">
          <a:xfrm>
            <a:off x="2094412" y="2824130"/>
            <a:ext cx="1608313" cy="1806057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사각형: 둥근 모서리 1">
            <a:extLst>
              <a:ext uri="{FF2B5EF4-FFF2-40B4-BE49-F238E27FC236}">
                <a16:creationId xmlns:a16="http://schemas.microsoft.com/office/drawing/2014/main" xmlns="" id="{AF7B2D76-256E-4E42-B252-E5E12DEE0249}"/>
              </a:ext>
            </a:extLst>
          </p:cNvPr>
          <p:cNvSpPr/>
          <p:nvPr/>
        </p:nvSpPr>
        <p:spPr>
          <a:xfrm>
            <a:off x="657322" y="2540290"/>
            <a:ext cx="1250382" cy="4779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33÷4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사각형: 둥근 모서리 112">
            <a:extLst>
              <a:ext uri="{FF2B5EF4-FFF2-40B4-BE49-F238E27FC236}">
                <a16:creationId xmlns:a16="http://schemas.microsoft.com/office/drawing/2014/main" xmlns="" id="{45FAA29D-239E-4742-9FB8-E55F51A1BAB8}"/>
              </a:ext>
            </a:extLst>
          </p:cNvPr>
          <p:cNvSpPr/>
          <p:nvPr/>
        </p:nvSpPr>
        <p:spPr>
          <a:xfrm>
            <a:off x="657322" y="3465752"/>
            <a:ext cx="1250382" cy="4779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27÷5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사각형: 둥근 모서리 113">
            <a:extLst>
              <a:ext uri="{FF2B5EF4-FFF2-40B4-BE49-F238E27FC236}">
                <a16:creationId xmlns:a16="http://schemas.microsoft.com/office/drawing/2014/main" xmlns="" id="{5388CE7E-7A6C-4609-BF90-B9D4B719179C}"/>
              </a:ext>
            </a:extLst>
          </p:cNvPr>
          <p:cNvSpPr/>
          <p:nvPr/>
        </p:nvSpPr>
        <p:spPr>
          <a:xfrm>
            <a:off x="657322" y="4391214"/>
            <a:ext cx="1250382" cy="477946"/>
          </a:xfrm>
          <a:prstGeom prst="round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46÷8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AD02D3A5-FA7C-4214-86A0-8F167611C906}"/>
              </a:ext>
            </a:extLst>
          </p:cNvPr>
          <p:cNvSpPr/>
          <p:nvPr/>
        </p:nvSpPr>
        <p:spPr>
          <a:xfrm>
            <a:off x="2052706" y="3681865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xmlns="" id="{EB1BC0B3-A065-4983-BA73-CA61BA4BE48E}"/>
              </a:ext>
            </a:extLst>
          </p:cNvPr>
          <p:cNvSpPr/>
          <p:nvPr/>
        </p:nvSpPr>
        <p:spPr>
          <a:xfrm>
            <a:off x="2052706" y="4607327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117AF195-78BC-4AEE-BD1B-339D8A0C5FE4}"/>
              </a:ext>
            </a:extLst>
          </p:cNvPr>
          <p:cNvSpPr/>
          <p:nvPr/>
        </p:nvSpPr>
        <p:spPr>
          <a:xfrm>
            <a:off x="3702725" y="2779274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xmlns="" id="{6BF88BB9-C09F-436F-B567-F9684A8DE4C4}"/>
              </a:ext>
            </a:extLst>
          </p:cNvPr>
          <p:cNvSpPr/>
          <p:nvPr/>
        </p:nvSpPr>
        <p:spPr>
          <a:xfrm>
            <a:off x="3702725" y="3681865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xmlns="" id="{CFB2CF96-DCDE-4F08-8F65-DCED047D2EEE}"/>
              </a:ext>
            </a:extLst>
          </p:cNvPr>
          <p:cNvSpPr/>
          <p:nvPr/>
        </p:nvSpPr>
        <p:spPr>
          <a:xfrm>
            <a:off x="3702725" y="4607327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xmlns="" id="{96436EEE-B2DA-4089-87DB-1B49F3EC0ACF}"/>
              </a:ext>
            </a:extLst>
          </p:cNvPr>
          <p:cNvCxnSpPr>
            <a:cxnSpLocks/>
            <a:endCxn id="132" idx="7"/>
          </p:cNvCxnSpPr>
          <p:nvPr/>
        </p:nvCxnSpPr>
        <p:spPr bwMode="auto">
          <a:xfrm flipV="1">
            <a:off x="2072700" y="3688560"/>
            <a:ext cx="1669049" cy="94120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xmlns="" id="{F281A864-CB52-4461-92CB-581329AEC020}"/>
              </a:ext>
            </a:extLst>
          </p:cNvPr>
          <p:cNvCxnSpPr>
            <a:cxnSpLocks/>
            <a:endCxn id="131" idx="4"/>
          </p:cNvCxnSpPr>
          <p:nvPr/>
        </p:nvCxnSpPr>
        <p:spPr bwMode="auto">
          <a:xfrm flipV="1">
            <a:off x="2100196" y="2824993"/>
            <a:ext cx="1625389" cy="87973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사각형: 둥근 모서리 125">
            <a:extLst>
              <a:ext uri="{FF2B5EF4-FFF2-40B4-BE49-F238E27FC236}">
                <a16:creationId xmlns:a16="http://schemas.microsoft.com/office/drawing/2014/main" xmlns="" id="{33E43AF0-D11D-4575-865A-117C64D7AA71}"/>
              </a:ext>
            </a:extLst>
          </p:cNvPr>
          <p:cNvSpPr/>
          <p:nvPr/>
        </p:nvSpPr>
        <p:spPr>
          <a:xfrm>
            <a:off x="3864143" y="2540290"/>
            <a:ext cx="2528366" cy="4779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5×5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25, 25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사각형: 둥근 모서리 126">
            <a:extLst>
              <a:ext uri="{FF2B5EF4-FFF2-40B4-BE49-F238E27FC236}">
                <a16:creationId xmlns:a16="http://schemas.microsoft.com/office/drawing/2014/main" xmlns="" id="{97FA7DCC-B9A6-4A4E-A2D4-8D89D36E1655}"/>
              </a:ext>
            </a:extLst>
          </p:cNvPr>
          <p:cNvSpPr/>
          <p:nvPr/>
        </p:nvSpPr>
        <p:spPr>
          <a:xfrm>
            <a:off x="3864143" y="3465752"/>
            <a:ext cx="2528366" cy="4779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8×5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40, 40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사각형: 둥근 모서리 127">
            <a:extLst>
              <a:ext uri="{FF2B5EF4-FFF2-40B4-BE49-F238E27FC236}">
                <a16:creationId xmlns:a16="http://schemas.microsoft.com/office/drawing/2014/main" xmlns="" id="{B6508609-118A-47D6-AFC8-01BC268C2756}"/>
              </a:ext>
            </a:extLst>
          </p:cNvPr>
          <p:cNvSpPr/>
          <p:nvPr/>
        </p:nvSpPr>
        <p:spPr>
          <a:xfrm>
            <a:off x="3864143" y="4391214"/>
            <a:ext cx="2528366" cy="477946"/>
          </a:xfrm>
          <a:prstGeom prst="round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4×8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32, 32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3C8EA00A-0211-4FA8-B5FE-4FC134406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19B4B5EB-757D-4641-9173-1A847BD7D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6">
            <a:extLst>
              <a:ext uri="{FF2B5EF4-FFF2-40B4-BE49-F238E27FC236}">
                <a16:creationId xmlns:a16="http://schemas.microsoft.com/office/drawing/2014/main" xmlns="" id="{5EA7FDB8-7B05-4BCB-97DB-052F05679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31EA8253-D778-4B9D-8E8E-866FE927C0D1}"/>
              </a:ext>
            </a:extLst>
          </p:cNvPr>
          <p:cNvSpPr txBox="1"/>
          <p:nvPr/>
        </p:nvSpPr>
        <p:spPr>
          <a:xfrm>
            <a:off x="644499" y="1604119"/>
            <a:ext cx="59921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것끼리 이어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12">
            <a:extLst>
              <a:ext uri="{FF2B5EF4-FFF2-40B4-BE49-F238E27FC236}">
                <a16:creationId xmlns:a16="http://schemas.microsoft.com/office/drawing/2014/main" xmlns="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>
            <a:extLst>
              <a:ext uri="{FF2B5EF4-FFF2-40B4-BE49-F238E27FC236}">
                <a16:creationId xmlns:a16="http://schemas.microsoft.com/office/drawing/2014/main" xmlns="" id="{8ED2FF31-7A62-4D54-A3B0-ED31E419F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>
            <a:extLst>
              <a:ext uri="{FF2B5EF4-FFF2-40B4-BE49-F238E27FC236}">
                <a16:creationId xmlns:a16="http://schemas.microsoft.com/office/drawing/2014/main" xmlns="" id="{1560CFCA-3DEC-4F9D-8B13-0401758A5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9CB79683-798A-442F-B2AB-E6DD4876A9F4}"/>
              </a:ext>
            </a:extLst>
          </p:cNvPr>
          <p:cNvGrpSpPr/>
          <p:nvPr/>
        </p:nvGrpSpPr>
        <p:grpSpPr>
          <a:xfrm>
            <a:off x="4117430" y="2035722"/>
            <a:ext cx="2416981" cy="190309"/>
            <a:chOff x="4421576" y="2197504"/>
            <a:chExt cx="2416981" cy="190309"/>
          </a:xfrm>
        </p:grpSpPr>
        <p:sp>
          <p:nvSpPr>
            <p:cNvPr id="67" name="모서리가 둥근 직사각형 18">
              <a:extLst>
                <a:ext uri="{FF2B5EF4-FFF2-40B4-BE49-F238E27FC236}">
                  <a16:creationId xmlns:a16="http://schemas.microsoft.com/office/drawing/2014/main" xmlns="" id="{EC45DCAB-B837-4BF5-9D69-35C0E8501965}"/>
                </a:ext>
              </a:extLst>
            </p:cNvPr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xmlns="" id="{8D9F45D8-42E3-4D03-97A9-CF521620161F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xmlns="" id="{5388CE7E-7A6C-4609-BF90-B9D4B719179C}"/>
              </a:ext>
            </a:extLst>
          </p:cNvPr>
          <p:cNvSpPr/>
          <p:nvPr/>
        </p:nvSpPr>
        <p:spPr>
          <a:xfrm>
            <a:off x="611560" y="4248246"/>
            <a:ext cx="1250382" cy="639655"/>
          </a:xfrm>
          <a:prstGeom prst="round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46÷8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xmlns="" id="{B6508609-118A-47D6-AFC8-01BC268C2756}"/>
              </a:ext>
            </a:extLst>
          </p:cNvPr>
          <p:cNvSpPr/>
          <p:nvPr/>
        </p:nvSpPr>
        <p:spPr>
          <a:xfrm>
            <a:off x="3864143" y="4248246"/>
            <a:ext cx="2528366" cy="639655"/>
          </a:xfrm>
          <a:prstGeom prst="round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4×8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32, 32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1CD9F0F-2D49-4966-94A3-D0EBA26FCD1C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8A410A38-A442-486A-8B19-7B9430650D64}"/>
              </a:ext>
            </a:extLst>
          </p:cNvPr>
          <p:cNvGrpSpPr/>
          <p:nvPr/>
        </p:nvGrpSpPr>
        <p:grpSpPr>
          <a:xfrm>
            <a:off x="211371" y="3629309"/>
            <a:ext cx="6667165" cy="1608055"/>
            <a:chOff x="211371" y="3629309"/>
            <a:chExt cx="6667165" cy="160805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F101A1ED-6A70-42C2-BC1D-9CE3C8224B9E}"/>
                </a:ext>
              </a:extLst>
            </p:cNvPr>
            <p:cNvSpPr/>
            <p:nvPr/>
          </p:nvSpPr>
          <p:spPr>
            <a:xfrm>
              <a:off x="211371" y="3765298"/>
              <a:ext cx="6667165" cy="12839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xmlns="" id="{1B31419E-ADCD-460F-AE2B-81AFF44BD8A6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:a16="http://schemas.microsoft.com/office/drawing/2014/main" xmlns="" id="{71806F31-7910-49FE-BA04-64BA8234FE29}"/>
                </a:ext>
              </a:extLst>
            </p:cNvPr>
            <p:cNvSpPr/>
            <p:nvPr/>
          </p:nvSpPr>
          <p:spPr>
            <a:xfrm>
              <a:off x="431540" y="362930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F3D2801C-A0C9-4FEA-9CEC-6FC8E18B299C}"/>
              </a:ext>
            </a:extLst>
          </p:cNvPr>
          <p:cNvSpPr txBox="1"/>
          <p:nvPr/>
        </p:nvSpPr>
        <p:spPr>
          <a:xfrm>
            <a:off x="600344" y="4014589"/>
            <a:ext cx="173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33÷4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8···1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xmlns="" id="{A89688CB-47CC-4980-BB6A-A5FF73EC6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38" y="413925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BD41F163-5F0B-46C3-816A-47A23B872C91}"/>
              </a:ext>
            </a:extLst>
          </p:cNvPr>
          <p:cNvSpPr txBox="1"/>
          <p:nvPr/>
        </p:nvSpPr>
        <p:spPr>
          <a:xfrm>
            <a:off x="600344" y="4329621"/>
            <a:ext cx="173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27÷5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5···2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xmlns="" id="{6D485ABF-769A-4387-93A6-EED9BD4A1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38" y="445429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E1A1A73F-311B-4C31-8165-441026D55921}"/>
              </a:ext>
            </a:extLst>
          </p:cNvPr>
          <p:cNvSpPr txBox="1"/>
          <p:nvPr/>
        </p:nvSpPr>
        <p:spPr>
          <a:xfrm>
            <a:off x="600344" y="4644729"/>
            <a:ext cx="173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46÷8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5···6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4">
            <a:extLst>
              <a:ext uri="{FF2B5EF4-FFF2-40B4-BE49-F238E27FC236}">
                <a16:creationId xmlns:a16="http://schemas.microsoft.com/office/drawing/2014/main" xmlns="" id="{FECA8433-F383-4C62-B22D-F888C3D42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38" y="476939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221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2">
            <a:extLst>
              <a:ext uri="{FF2B5EF4-FFF2-40B4-BE49-F238E27FC236}">
                <a16:creationId xmlns:a16="http://schemas.microsoft.com/office/drawing/2014/main" xmlns="" id="{4A6570AE-1513-4710-9D00-9A28B97B9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46" y="2542923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C126B618-EB5B-440A-A573-6C9B7119E4DE}"/>
              </a:ext>
            </a:extLst>
          </p:cNvPr>
          <p:cNvSpPr/>
          <p:nvPr/>
        </p:nvSpPr>
        <p:spPr>
          <a:xfrm>
            <a:off x="1644472" y="2544139"/>
            <a:ext cx="3819234" cy="746569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계산을 하고 계산 결과가 맞는지 확인한 식이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계산한 나눗셈식을 쓰고 몫과 나머지를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7">
            <a:extLst>
              <a:ext uri="{FF2B5EF4-FFF2-40B4-BE49-F238E27FC236}">
                <a16:creationId xmlns:a16="http://schemas.microsoft.com/office/drawing/2014/main" xmlns="" id="{FDC7631A-0DE7-4A2A-B217-216D8342F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xmlns="" id="{8FD9AB13-CC07-4A04-82D0-FE7AE6A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68DDDA56-37B3-4153-9976-AA2898617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DC6D177D-C661-4886-9F56-5AF03C840280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E56B7D9-B2DC-41E5-A6D7-71EB5C7DF6EE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직사각형 21">
            <a:extLst>
              <a:ext uri="{FF2B5EF4-FFF2-40B4-BE49-F238E27FC236}">
                <a16:creationId xmlns:a16="http://schemas.microsoft.com/office/drawing/2014/main" xmlns="" id="{3B3C516F-8886-4F78-A388-6C485533A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xmlns="" id="{8028DEAA-35EC-45CB-996A-8EAD20298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4F7A8AC0-0DC3-49AD-979A-BA8C16B7410E}"/>
              </a:ext>
            </a:extLst>
          </p:cNvPr>
          <p:cNvGrpSpPr/>
          <p:nvPr/>
        </p:nvGrpSpPr>
        <p:grpSpPr>
          <a:xfrm>
            <a:off x="3205396" y="3434724"/>
            <a:ext cx="1962045" cy="466075"/>
            <a:chOff x="4868422" y="4103252"/>
            <a:chExt cx="1962045" cy="46607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2AA560C8-4B83-4C25-9D12-F37B01363CDE}"/>
                </a:ext>
              </a:extLst>
            </p:cNvPr>
            <p:cNvSpPr/>
            <p:nvPr/>
          </p:nvSpPr>
          <p:spPr bwMode="auto">
            <a:xfrm>
              <a:off x="4868422" y="4193126"/>
              <a:ext cx="1751697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87÷4</a:t>
              </a: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21 </a:t>
              </a: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··· </a:t>
              </a: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Picture 4">
              <a:extLst>
                <a:ext uri="{FF2B5EF4-FFF2-40B4-BE49-F238E27FC236}">
                  <a16:creationId xmlns:a16="http://schemas.microsoft.com/office/drawing/2014/main" xmlns="" id="{40AAC4EB-66CE-4CE8-9280-FF0DBB0C42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744" y="41032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600C72DA-6DF9-4EE6-8666-EDA7F21356A8}"/>
              </a:ext>
            </a:extLst>
          </p:cNvPr>
          <p:cNvGrpSpPr/>
          <p:nvPr/>
        </p:nvGrpSpPr>
        <p:grpSpPr>
          <a:xfrm>
            <a:off x="3205397" y="3962923"/>
            <a:ext cx="885637" cy="466075"/>
            <a:chOff x="4868423" y="4103252"/>
            <a:chExt cx="885637" cy="46607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6AF92421-F978-43E5-993D-66A2402C1E72}"/>
                </a:ext>
              </a:extLst>
            </p:cNvPr>
            <p:cNvSpPr/>
            <p:nvPr/>
          </p:nvSpPr>
          <p:spPr bwMode="auto">
            <a:xfrm>
              <a:off x="4868423" y="4193126"/>
              <a:ext cx="712620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Picture 4">
              <a:extLst>
                <a:ext uri="{FF2B5EF4-FFF2-40B4-BE49-F238E27FC236}">
                  <a16:creationId xmlns:a16="http://schemas.microsoft.com/office/drawing/2014/main" xmlns="" id="{ED1A2A1B-F32F-4E5D-866B-3D0430965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6337" y="41032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4C0767C9-CBDB-4E3B-86B3-0B719C108934}"/>
              </a:ext>
            </a:extLst>
          </p:cNvPr>
          <p:cNvGrpSpPr/>
          <p:nvPr/>
        </p:nvGrpSpPr>
        <p:grpSpPr>
          <a:xfrm>
            <a:off x="3205396" y="4455848"/>
            <a:ext cx="834920" cy="466075"/>
            <a:chOff x="4868422" y="4103252"/>
            <a:chExt cx="834920" cy="46607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E4CA12B3-BEE3-4560-AD12-1E0FDE879478}"/>
                </a:ext>
              </a:extLst>
            </p:cNvPr>
            <p:cNvSpPr/>
            <p:nvPr/>
          </p:nvSpPr>
          <p:spPr bwMode="auto">
            <a:xfrm>
              <a:off x="4868422" y="4193126"/>
              <a:ext cx="712621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Picture 4">
              <a:extLst>
                <a:ext uri="{FF2B5EF4-FFF2-40B4-BE49-F238E27FC236}">
                  <a16:creationId xmlns:a16="http://schemas.microsoft.com/office/drawing/2014/main" xmlns="" id="{9A33216A-AD8E-473F-9B0D-9773B8B107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5619" y="41032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2" name="Picture 2">
            <a:extLst>
              <a:ext uri="{FF2B5EF4-FFF2-40B4-BE49-F238E27FC236}">
                <a16:creationId xmlns:a16="http://schemas.microsoft.com/office/drawing/2014/main" xmlns="" id="{3B3A54A0-6CCC-4FE0-9065-CEC599ABA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82" y="1632158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43">
            <a:extLst>
              <a:ext uri="{FF2B5EF4-FFF2-40B4-BE49-F238E27FC236}">
                <a16:creationId xmlns:a16="http://schemas.microsoft.com/office/drawing/2014/main" xmlns="" id="{0CED4065-256E-47CF-8223-E04615916627}"/>
              </a:ext>
            </a:extLst>
          </p:cNvPr>
          <p:cNvSpPr txBox="1"/>
          <p:nvPr/>
        </p:nvSpPr>
        <p:spPr>
          <a:xfrm>
            <a:off x="2279525" y="2761971"/>
            <a:ext cx="144340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4×21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84</a:t>
            </a:r>
          </a:p>
        </p:txBody>
      </p:sp>
      <p:pic>
        <p:nvPicPr>
          <p:cNvPr id="115" name="Picture 31">
            <a:extLst>
              <a:ext uri="{FF2B5EF4-FFF2-40B4-BE49-F238E27FC236}">
                <a16:creationId xmlns:a16="http://schemas.microsoft.com/office/drawing/2014/main" xmlns="" id="{C1D394C8-A13D-4089-830B-250924B45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89" y="283502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43">
            <a:extLst>
              <a:ext uri="{FF2B5EF4-FFF2-40B4-BE49-F238E27FC236}">
                <a16:creationId xmlns:a16="http://schemas.microsoft.com/office/drawing/2014/main" xmlns="" id="{37C66937-5CA1-4938-AC59-D60C08D0A78D}"/>
              </a:ext>
            </a:extLst>
          </p:cNvPr>
          <p:cNvSpPr txBox="1"/>
          <p:nvPr/>
        </p:nvSpPr>
        <p:spPr>
          <a:xfrm>
            <a:off x="3652025" y="2761971"/>
            <a:ext cx="144340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87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2109109" y="3517767"/>
            <a:ext cx="900833" cy="371475"/>
            <a:chOff x="1673611" y="2881313"/>
            <a:chExt cx="900833" cy="371475"/>
          </a:xfrm>
        </p:grpSpPr>
        <p:pic>
          <p:nvPicPr>
            <p:cNvPr id="62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852562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1673611" y="2905199"/>
              <a:ext cx="900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식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109110" y="4057827"/>
            <a:ext cx="900833" cy="371475"/>
            <a:chOff x="1673611" y="2881313"/>
            <a:chExt cx="900833" cy="371475"/>
          </a:xfrm>
        </p:grpSpPr>
        <p:pic>
          <p:nvPicPr>
            <p:cNvPr id="70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852562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1673611" y="2905199"/>
              <a:ext cx="900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몫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109110" y="4561883"/>
            <a:ext cx="900833" cy="371475"/>
            <a:chOff x="1673611" y="2881313"/>
            <a:chExt cx="900833" cy="371475"/>
          </a:xfrm>
        </p:grpSpPr>
        <p:pic>
          <p:nvPicPr>
            <p:cNvPr id="78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852562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TextBox 78"/>
            <p:cNvSpPr txBox="1"/>
            <p:nvPr/>
          </p:nvSpPr>
          <p:spPr>
            <a:xfrm>
              <a:off x="1673611" y="2905199"/>
              <a:ext cx="900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나머지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8486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4" name="TextBox 7">
            <a:extLst>
              <a:ext uri="{FF2B5EF4-FFF2-40B4-BE49-F238E27FC236}">
                <a16:creationId xmlns:a16="http://schemas.microsoft.com/office/drawing/2014/main" xmlns="" id="{7BF1B5DC-F156-44DF-AE9F-803589A0A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xmlns="" id="{73A3E2F8-8A58-483F-8183-78E4B7CA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2" name="TextBox 43">
            <a:extLst>
              <a:ext uri="{FF2B5EF4-FFF2-40B4-BE49-F238E27FC236}">
                <a16:creationId xmlns:a16="http://schemas.microsoft.com/office/drawing/2014/main" xmlns="" id="{597CC8A1-CA1D-4059-A279-47E40A34CCE0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수를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나누었더니 몫이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수는 얼마인지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FABBF5C3-53BA-4C2A-A2F0-A3B3245F6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D22A008B-29DB-46A1-9D18-696A81F82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815EA23A-C7F2-4E0D-84C4-6BFA97E1C103}"/>
              </a:ext>
            </a:extLst>
          </p:cNvPr>
          <p:cNvGrpSpPr/>
          <p:nvPr/>
        </p:nvGrpSpPr>
        <p:grpSpPr>
          <a:xfrm>
            <a:off x="3340669" y="2330947"/>
            <a:ext cx="768974" cy="466075"/>
            <a:chOff x="5437291" y="4103252"/>
            <a:chExt cx="768974" cy="46607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CAB01C0A-3F4D-4037-8697-CC6A170C4FBE}"/>
                </a:ext>
              </a:extLst>
            </p:cNvPr>
            <p:cNvSpPr/>
            <p:nvPr/>
          </p:nvSpPr>
          <p:spPr bwMode="auto">
            <a:xfrm>
              <a:off x="5437291" y="4193126"/>
              <a:ext cx="613959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xmlns="" id="{2693C6C9-9FBC-4E50-A8F6-4A4CC3F91F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8542" y="41032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0" name="Picture 6">
            <a:extLst>
              <a:ext uri="{FF2B5EF4-FFF2-40B4-BE49-F238E27FC236}">
                <a16:creationId xmlns:a16="http://schemas.microsoft.com/office/drawing/2014/main" xmlns="" id="{06BD7356-1A0B-4E7F-ACBA-4118126BB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10B6F00E-17DE-44D2-AD71-25AC3DAE107C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D37C6A9-E936-4A31-87E1-CFAB061C91AF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6D0AB448-C72E-4435-A034-8FB79EAF7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>
            <a:extLst>
              <a:ext uri="{FF2B5EF4-FFF2-40B4-BE49-F238E27FC236}">
                <a16:creationId xmlns:a16="http://schemas.microsoft.com/office/drawing/2014/main" xmlns="" id="{9418F04C-78CB-4D63-A6C6-576C467B2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2A03CFBE-F519-4689-A98F-2A15AF5E662E}"/>
              </a:ext>
            </a:extLst>
          </p:cNvPr>
          <p:cNvSpPr/>
          <p:nvPr/>
        </p:nvSpPr>
        <p:spPr>
          <a:xfrm>
            <a:off x="491693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290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4" name="TextBox 7">
            <a:extLst>
              <a:ext uri="{FF2B5EF4-FFF2-40B4-BE49-F238E27FC236}">
                <a16:creationId xmlns:a16="http://schemas.microsoft.com/office/drawing/2014/main" xmlns="" id="{7BF1B5DC-F156-44DF-AE9F-803589A0A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xmlns="" id="{73A3E2F8-8A58-483F-8183-78E4B7CA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2" name="TextBox 43">
            <a:extLst>
              <a:ext uri="{FF2B5EF4-FFF2-40B4-BE49-F238E27FC236}">
                <a16:creationId xmlns:a16="http://schemas.microsoft.com/office/drawing/2014/main" xmlns="" id="{597CC8A1-CA1D-4059-A279-47E40A34CCE0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수를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나누었더니 몫이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수는 얼마인지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FABBF5C3-53BA-4C2A-A2F0-A3B3245F6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D22A008B-29DB-46A1-9D18-696A81F82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815EA23A-C7F2-4E0D-84C4-6BFA97E1C103}"/>
              </a:ext>
            </a:extLst>
          </p:cNvPr>
          <p:cNvGrpSpPr/>
          <p:nvPr/>
        </p:nvGrpSpPr>
        <p:grpSpPr>
          <a:xfrm>
            <a:off x="3340669" y="2330947"/>
            <a:ext cx="768974" cy="466075"/>
            <a:chOff x="5437291" y="4103252"/>
            <a:chExt cx="768974" cy="46607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CAB01C0A-3F4D-4037-8697-CC6A170C4FBE}"/>
                </a:ext>
              </a:extLst>
            </p:cNvPr>
            <p:cNvSpPr/>
            <p:nvPr/>
          </p:nvSpPr>
          <p:spPr bwMode="auto">
            <a:xfrm>
              <a:off x="5437291" y="4193126"/>
              <a:ext cx="613959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xmlns="" id="{2693C6C9-9FBC-4E50-A8F6-4A4CC3F91F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8542" y="41032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0" name="Picture 6">
            <a:extLst>
              <a:ext uri="{FF2B5EF4-FFF2-40B4-BE49-F238E27FC236}">
                <a16:creationId xmlns:a16="http://schemas.microsoft.com/office/drawing/2014/main" xmlns="" id="{06BD7356-1A0B-4E7F-ACBA-4118126BB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6D0AB448-C72E-4435-A034-8FB79EAF7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>
            <a:extLst>
              <a:ext uri="{FF2B5EF4-FFF2-40B4-BE49-F238E27FC236}">
                <a16:creationId xmlns:a16="http://schemas.microsoft.com/office/drawing/2014/main" xmlns="" id="{9418F04C-78CB-4D63-A6C6-576C467B2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D65B0DA-3CCE-4188-85C4-AC276488448C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9348ECD0-EE77-4378-8650-26CE263E325E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34074C75-EA48-439B-9948-00ECAE3ED8F5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xmlns="" id="{AD4618E5-0693-424E-932B-FD2DB5056CCE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9" name="TextBox 43">
              <a:extLst>
                <a:ext uri="{FF2B5EF4-FFF2-40B4-BE49-F238E27FC236}">
                  <a16:creationId xmlns:a16="http://schemas.microsoft.com/office/drawing/2014/main" xmlns="" id="{42572B10-C738-4233-BEFE-F6BF0E5B6338}"/>
                </a:ext>
              </a:extLst>
            </p:cNvPr>
            <p:cNvSpPr txBox="1"/>
            <p:nvPr/>
          </p:nvSpPr>
          <p:spPr>
            <a:xfrm>
              <a:off x="486456" y="4530606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3×11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33, 33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34</a:t>
              </a:r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:a16="http://schemas.microsoft.com/office/drawing/2014/main" xmlns="" id="{68B8360A-A943-4F95-B1F2-2A0BE1BC9C56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9064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80218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5355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55385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 있는 수를 모두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9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82226" y="4337882"/>
            <a:ext cx="950423" cy="340269"/>
          </a:xfrm>
          <a:prstGeom prst="roundRect">
            <a:avLst/>
          </a:prstGeom>
          <a:solidFill>
            <a:srgbClr val="EFEFE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24" y="42090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224269" y="3209778"/>
            <a:ext cx="6667165" cy="2027586"/>
            <a:chOff x="192745" y="3245704"/>
            <a:chExt cx="6667165" cy="2027586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428922"/>
              <a:ext cx="6667165" cy="16562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9276" y="324570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/>
            </a:p>
          </p:txBody>
        </p:sp>
      </p:grp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84264"/>
              </p:ext>
            </p:extLst>
          </p:nvPr>
        </p:nvGraphicFramePr>
        <p:xfrm>
          <a:off x="658247" y="36083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665" y="3717032"/>
            <a:ext cx="63930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  ＜    이고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82147"/>
              </p:ext>
            </p:extLst>
          </p:nvPr>
        </p:nvGraphicFramePr>
        <p:xfrm>
          <a:off x="1223628" y="36077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65642"/>
              </p:ext>
            </p:extLst>
          </p:nvPr>
        </p:nvGraphicFramePr>
        <p:xfrm>
          <a:off x="2375756" y="3608391"/>
          <a:ext cx="66124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612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47" y="359188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13327"/>
              </p:ext>
            </p:extLst>
          </p:nvPr>
        </p:nvGraphicFramePr>
        <p:xfrm>
          <a:off x="3308792" y="358472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449734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375884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79" y="451348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9085" y="4466743"/>
            <a:ext cx="54636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수는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>
            <a:extLst>
              <a:ext uri="{FF2B5EF4-FFF2-40B4-BE49-F238E27FC236}">
                <a16:creationId xmlns:a16="http://schemas.microsoft.com/office/drawing/2014/main" xmlns="" id="{7F12FE6F-C0EF-4ADC-97CF-5E8D2090F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1" name="TextBox 8">
            <a:extLst>
              <a:ext uri="{FF2B5EF4-FFF2-40B4-BE49-F238E27FC236}">
                <a16:creationId xmlns:a16="http://schemas.microsoft.com/office/drawing/2014/main" xmlns="" id="{D608A3BF-3D40-439D-9526-E196520DB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직사각형 21">
            <a:extLst>
              <a:ext uri="{FF2B5EF4-FFF2-40B4-BE49-F238E27FC236}">
                <a16:creationId xmlns:a16="http://schemas.microsoft.com/office/drawing/2014/main" xmlns="" id="{06B2DBFD-18A1-4B4B-A346-7DF101D5C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9">
            <a:extLst>
              <a:ext uri="{FF2B5EF4-FFF2-40B4-BE49-F238E27FC236}">
                <a16:creationId xmlns:a16="http://schemas.microsoft.com/office/drawing/2014/main" xmlns="" id="{59F2799D-F4D3-4BF1-9D17-504EF9997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</a:p>
        </p:txBody>
      </p:sp>
    </p:spTree>
    <p:extLst>
      <p:ext uri="{BB962C8B-B14F-4D97-AF65-F5344CB8AC3E}">
        <p14:creationId xmlns:p14="http://schemas.microsoft.com/office/powerpoint/2010/main" val="329685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688668B9-83A7-4153-8661-4CF0EA1EA687}"/>
              </a:ext>
            </a:extLst>
          </p:cNvPr>
          <p:cNvGrpSpPr/>
          <p:nvPr/>
        </p:nvGrpSpPr>
        <p:grpSpPr>
          <a:xfrm>
            <a:off x="143509" y="1736812"/>
            <a:ext cx="3636404" cy="3499418"/>
            <a:chOff x="-630141" y="217054"/>
            <a:chExt cx="6263576" cy="4657726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xmlns="" id="{E7FAABC6-38F1-4AB8-81DF-8473001FA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30141" y="217055"/>
              <a:ext cx="4953000" cy="4657725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1FA1CB10-7318-4E39-B4CC-6E0E9056E6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2388"/>
            <a:stretch/>
          </p:blipFill>
          <p:spPr>
            <a:xfrm>
              <a:off x="4263193" y="217054"/>
              <a:ext cx="1370242" cy="4657725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65312" y="894491"/>
            <a:ext cx="6918956" cy="697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6114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)3-2-2(10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)(0924).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1986321"/>
            <a:ext cx="2974460" cy="75860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나눗셈의 계산 결과가 맞는지 이야기하고 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72" y="18574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3887413" y="49384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31150" y="16345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82" y="4870587"/>
            <a:ext cx="360000" cy="360000"/>
          </a:xfrm>
          <a:prstGeom prst="rect">
            <a:avLst/>
          </a:prstGeom>
        </p:spPr>
      </p:pic>
      <p:sp>
        <p:nvSpPr>
          <p:cNvPr id="52" name="TextBox 7">
            <a:extLst>
              <a:ext uri="{FF2B5EF4-FFF2-40B4-BE49-F238E27FC236}">
                <a16:creationId xmlns:a16="http://schemas.microsoft.com/office/drawing/2014/main" xmlns="" id="{1DBA458F-859B-467A-8799-84CE413AC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xmlns="" id="{66550555-B023-401D-B4E4-059567A68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BB8B4728-2FDF-4C5F-8CF7-A6229FD322C4}"/>
              </a:ext>
            </a:extLst>
          </p:cNvPr>
          <p:cNvGrpSpPr/>
          <p:nvPr/>
        </p:nvGrpSpPr>
        <p:grpSpPr>
          <a:xfrm>
            <a:off x="4742778" y="1279249"/>
            <a:ext cx="2277494" cy="313547"/>
            <a:chOff x="623133" y="5445224"/>
            <a:chExt cx="2277494" cy="313547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62C68E43-6D8F-45F5-B651-D3CFA2FEF5E8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xmlns="" id="{DCC8BE9B-13A2-4E20-8793-F27CE8F0454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67">
                <a:extLst>
                  <a:ext uri="{FF2B5EF4-FFF2-40B4-BE49-F238E27FC236}">
                    <a16:creationId xmlns:a16="http://schemas.microsoft.com/office/drawing/2014/main" xmlns="" id="{6C5D212D-D841-4039-A679-14CF75D568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xmlns="" id="{CD75319C-05B2-4146-9E92-44C21441AC93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id="{6F465A7A-EFC3-4F7B-BB61-FF288035D1F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65">
                <a:extLst>
                  <a:ext uri="{FF2B5EF4-FFF2-40B4-BE49-F238E27FC236}">
                    <a16:creationId xmlns:a16="http://schemas.microsoft.com/office/drawing/2014/main" xmlns="" id="{8A24C54C-D191-47A2-9E9A-AB94F3769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98F57D86-3BDB-4745-9D9A-471DB9E595C3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ADBF5702-60D6-445D-BB4C-0635772B2F1A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3" name="TextBox 63">
                <a:extLst>
                  <a:ext uri="{FF2B5EF4-FFF2-40B4-BE49-F238E27FC236}">
                    <a16:creationId xmlns:a16="http://schemas.microsoft.com/office/drawing/2014/main" xmlns="" id="{688FB1CF-5C94-4C1A-9364-3B35D4E64D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60AD7D5E-0C2F-407E-B62B-A12359F359AB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CC0A4551-07F8-4986-8D35-EFA8FE43698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1">
                <a:extLst>
                  <a:ext uri="{FF2B5EF4-FFF2-40B4-BE49-F238E27FC236}">
                    <a16:creationId xmlns:a16="http://schemas.microsoft.com/office/drawing/2014/main" xmlns="" id="{8A5272FC-879D-4AB9-8C16-390F01B38B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1A16266F-EDFC-4067-A059-AD98F959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1FAAFAB8-8533-4EBF-8B64-67D40D0B7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E984A1C0-EEC2-4B58-84AF-36CB89FBD7AF}"/>
              </a:ext>
            </a:extLst>
          </p:cNvPr>
          <p:cNvSpPr/>
          <p:nvPr/>
        </p:nvSpPr>
        <p:spPr>
          <a:xfrm>
            <a:off x="4387066" y="1336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A37278D2-7377-4D7B-B641-DD1C30E752EA}"/>
              </a:ext>
            </a:extLst>
          </p:cNvPr>
          <p:cNvGrpSpPr/>
          <p:nvPr/>
        </p:nvGrpSpPr>
        <p:grpSpPr>
          <a:xfrm>
            <a:off x="179512" y="2077802"/>
            <a:ext cx="3562060" cy="1489208"/>
            <a:chOff x="1030075" y="524585"/>
            <a:chExt cx="2010689" cy="1230750"/>
          </a:xfrm>
        </p:grpSpPr>
        <p:sp>
          <p:nvSpPr>
            <p:cNvPr id="59" name="모서리가 둥근 직사각형 61">
              <a:extLst>
                <a:ext uri="{FF2B5EF4-FFF2-40B4-BE49-F238E27FC236}">
                  <a16:creationId xmlns:a16="http://schemas.microsoft.com/office/drawing/2014/main" xmlns="" id="{9541EFD0-45E0-4EAB-B6D5-8CA095C7C239}"/>
                </a:ext>
              </a:extLst>
            </p:cNvPr>
            <p:cNvSpPr/>
            <p:nvPr/>
          </p:nvSpPr>
          <p:spPr>
            <a:xfrm>
              <a:off x="1030075" y="524585"/>
              <a:ext cx="1996039" cy="93339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7B9915AE-04A0-4420-B406-74961E1E0811}"/>
                </a:ext>
              </a:extLst>
            </p:cNvPr>
            <p:cNvSpPr/>
            <p:nvPr/>
          </p:nvSpPr>
          <p:spPr>
            <a:xfrm>
              <a:off x="1048014" y="625853"/>
              <a:ext cx="1992750" cy="74766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나누는 수와 몫을 곱해 보면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확인할 수 있어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 5×14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70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이니까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몫은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14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맞네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xmlns="" id="{2472C4C9-1B47-4630-82B9-A3F5B4E923B2}"/>
                </a:ext>
              </a:extLst>
            </p:cNvPr>
            <p:cNvSpPr/>
            <p:nvPr/>
          </p:nvSpPr>
          <p:spPr>
            <a:xfrm flipV="1">
              <a:off x="2468395" y="1462786"/>
              <a:ext cx="90011" cy="292549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6E441738-4D6E-4452-85F7-905AFF597EB1}"/>
              </a:ext>
            </a:extLst>
          </p:cNvPr>
          <p:cNvGrpSpPr/>
          <p:nvPr/>
        </p:nvGrpSpPr>
        <p:grpSpPr>
          <a:xfrm>
            <a:off x="200261" y="3292455"/>
            <a:ext cx="1676110" cy="988314"/>
            <a:chOff x="1085838" y="759268"/>
            <a:chExt cx="1843721" cy="898467"/>
          </a:xfrm>
        </p:grpSpPr>
        <p:sp>
          <p:nvSpPr>
            <p:cNvPr id="81" name="모서리가 둥근 직사각형 61">
              <a:extLst>
                <a:ext uri="{FF2B5EF4-FFF2-40B4-BE49-F238E27FC236}">
                  <a16:creationId xmlns:a16="http://schemas.microsoft.com/office/drawing/2014/main" xmlns="" id="{23CE95D3-467B-45B8-8129-417AFA74ABE3}"/>
                </a:ext>
              </a:extLst>
            </p:cNvPr>
            <p:cNvSpPr/>
            <p:nvPr/>
          </p:nvSpPr>
          <p:spPr>
            <a:xfrm>
              <a:off x="1085838" y="759268"/>
              <a:ext cx="1843721" cy="68616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9CF9514B-1244-4B16-909E-26D4B0D3A148}"/>
                </a:ext>
              </a:extLst>
            </p:cNvPr>
            <p:cNvSpPr/>
            <p:nvPr/>
          </p:nvSpPr>
          <p:spPr>
            <a:xfrm>
              <a:off x="1204344" y="830636"/>
              <a:ext cx="164690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70÷5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의 몫은</a:t>
              </a:r>
            </a:p>
            <a:p>
              <a:pPr algn="ctr"/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14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 맞지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83" name="이등변 삼각형 82">
              <a:extLst>
                <a:ext uri="{FF2B5EF4-FFF2-40B4-BE49-F238E27FC236}">
                  <a16:creationId xmlns:a16="http://schemas.microsoft.com/office/drawing/2014/main" xmlns="" id="{4F09CFF6-324D-4B71-9F85-2293E49A0E33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02924B1F-F252-41A5-9802-CE3A0366550B}"/>
              </a:ext>
            </a:extLst>
          </p:cNvPr>
          <p:cNvGrpSpPr/>
          <p:nvPr/>
        </p:nvGrpSpPr>
        <p:grpSpPr>
          <a:xfrm>
            <a:off x="87936" y="1113208"/>
            <a:ext cx="6898428" cy="4468603"/>
            <a:chOff x="-630142" y="217054"/>
            <a:chExt cx="9855858" cy="527631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ECB82332-0749-4D64-9706-C997FCA51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30141" y="217055"/>
              <a:ext cx="4953000" cy="465772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3CF4AE03-6DC2-4B2E-A55E-F1DE8D9EC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3191" y="217054"/>
              <a:ext cx="4962525" cy="46577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7E48F9B7-1564-4B80-A8B6-F525D4B9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630142" y="4868808"/>
              <a:ext cx="9855857" cy="624561"/>
            </a:xfrm>
            <a:prstGeom prst="rect">
              <a:avLst/>
            </a:prstGeom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삽화는 상하 중앙에 최대한 크게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41833E20-2F15-4787-84BB-7C61E38D9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xmlns="" id="{A268FE75-8B34-4C41-90BA-CC64B97F1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4" name="타원 33"/>
          <p:cNvSpPr/>
          <p:nvPr/>
        </p:nvSpPr>
        <p:spPr>
          <a:xfrm>
            <a:off x="101351" y="11089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66FEAA01-0874-4CAB-A11B-6AF6352A2161}"/>
              </a:ext>
            </a:extLst>
          </p:cNvPr>
          <p:cNvGrpSpPr/>
          <p:nvPr/>
        </p:nvGrpSpPr>
        <p:grpSpPr>
          <a:xfrm>
            <a:off x="949999" y="1664804"/>
            <a:ext cx="3673875" cy="1364173"/>
            <a:chOff x="990892" y="599398"/>
            <a:chExt cx="2073806" cy="1127415"/>
          </a:xfrm>
        </p:grpSpPr>
        <p:sp>
          <p:nvSpPr>
            <p:cNvPr id="38" name="모서리가 둥근 직사각형 61">
              <a:extLst>
                <a:ext uri="{FF2B5EF4-FFF2-40B4-BE49-F238E27FC236}">
                  <a16:creationId xmlns:a16="http://schemas.microsoft.com/office/drawing/2014/main" xmlns="" id="{565FF32B-090B-43A8-94D1-48BEF68EAF64}"/>
                </a:ext>
              </a:extLst>
            </p:cNvPr>
            <p:cNvSpPr/>
            <p:nvPr/>
          </p:nvSpPr>
          <p:spPr>
            <a:xfrm>
              <a:off x="991347" y="599398"/>
              <a:ext cx="2032704" cy="85858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44FC5360-FE9B-4076-96F4-BCB11E2BF1EA}"/>
                </a:ext>
              </a:extLst>
            </p:cNvPr>
            <p:cNvSpPr/>
            <p:nvPr/>
          </p:nvSpPr>
          <p:spPr>
            <a:xfrm>
              <a:off x="990892" y="660410"/>
              <a:ext cx="2073806" cy="74766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나누는 수와 몫을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곱해 보면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확인할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 있어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 5×14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70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이니까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몫은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14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맞네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xmlns="" id="{8B13A430-2B76-4853-85FE-0C6224704BB8}"/>
                </a:ext>
              </a:extLst>
            </p:cNvPr>
            <p:cNvSpPr/>
            <p:nvPr/>
          </p:nvSpPr>
          <p:spPr>
            <a:xfrm flipV="1">
              <a:off x="2190795" y="1461956"/>
              <a:ext cx="90011" cy="26485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5EB4C101-E0D9-4417-8C00-1E3381AE8332}"/>
              </a:ext>
            </a:extLst>
          </p:cNvPr>
          <p:cNvGrpSpPr/>
          <p:nvPr/>
        </p:nvGrpSpPr>
        <p:grpSpPr>
          <a:xfrm>
            <a:off x="136262" y="2958724"/>
            <a:ext cx="1590938" cy="1112800"/>
            <a:chOff x="1132683" y="646099"/>
            <a:chExt cx="1750032" cy="1011636"/>
          </a:xfrm>
        </p:grpSpPr>
        <p:sp>
          <p:nvSpPr>
            <p:cNvPr id="60" name="모서리가 둥근 직사각형 61">
              <a:extLst>
                <a:ext uri="{FF2B5EF4-FFF2-40B4-BE49-F238E27FC236}">
                  <a16:creationId xmlns:a16="http://schemas.microsoft.com/office/drawing/2014/main" xmlns="" id="{2E6D0295-53CA-405A-A466-B4A617AE647D}"/>
                </a:ext>
              </a:extLst>
            </p:cNvPr>
            <p:cNvSpPr/>
            <p:nvPr/>
          </p:nvSpPr>
          <p:spPr>
            <a:xfrm>
              <a:off x="1132683" y="646099"/>
              <a:ext cx="1750032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97008A58-27D1-46C2-8DE8-6F7C1F349672}"/>
                </a:ext>
              </a:extLst>
            </p:cNvPr>
            <p:cNvSpPr/>
            <p:nvPr/>
          </p:nvSpPr>
          <p:spPr>
            <a:xfrm>
              <a:off x="1204344" y="774945"/>
              <a:ext cx="164690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70÷5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의 몫은</a:t>
              </a:r>
            </a:p>
            <a:p>
              <a:pPr algn="ctr"/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14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 맞지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xmlns="" id="{B8928E64-963D-421E-8E23-335F7030B6A9}"/>
                </a:ext>
              </a:extLst>
            </p:cNvPr>
            <p:cNvSpPr/>
            <p:nvPr/>
          </p:nvSpPr>
          <p:spPr>
            <a:xfrm flipV="1">
              <a:off x="2423278" y="1453508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직사각형 21">
            <a:extLst>
              <a:ext uri="{FF2B5EF4-FFF2-40B4-BE49-F238E27FC236}">
                <a16:creationId xmlns:a16="http://schemas.microsoft.com/office/drawing/2014/main" xmlns="" id="{322031CE-779E-483E-ABE1-5985C8AA6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xmlns="" id="{E99FB4B9-AEA4-40C5-B787-15C89ECA5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8B4D43B2-84F8-4ED3-A99C-B41D99E05581}"/>
              </a:ext>
            </a:extLst>
          </p:cNvPr>
          <p:cNvGrpSpPr/>
          <p:nvPr/>
        </p:nvGrpSpPr>
        <p:grpSpPr>
          <a:xfrm>
            <a:off x="3671900" y="2757465"/>
            <a:ext cx="3275612" cy="1165028"/>
            <a:chOff x="990751" y="598619"/>
            <a:chExt cx="2033896" cy="1059116"/>
          </a:xfrm>
        </p:grpSpPr>
        <p:sp>
          <p:nvSpPr>
            <p:cNvPr id="33" name="모서리가 둥근 직사각형 61">
              <a:extLst>
                <a:ext uri="{FF2B5EF4-FFF2-40B4-BE49-F238E27FC236}">
                  <a16:creationId xmlns:a16="http://schemas.microsoft.com/office/drawing/2014/main" xmlns="" id="{453D57A6-44AE-479B-A6D1-4A546F52100F}"/>
                </a:ext>
              </a:extLst>
            </p:cNvPr>
            <p:cNvSpPr/>
            <p:nvPr/>
          </p:nvSpPr>
          <p:spPr>
            <a:xfrm>
              <a:off x="990751" y="598619"/>
              <a:ext cx="2033896" cy="84680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A9F26687-4995-48CD-9EAF-BAFF8B85B595}"/>
                </a:ext>
              </a:extLst>
            </p:cNvPr>
            <p:cNvSpPr/>
            <p:nvPr/>
          </p:nvSpPr>
          <p:spPr>
            <a:xfrm>
              <a:off x="1031419" y="748968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23÷6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과 같이 나머지가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있을 때는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바르게 계산했는지</a:t>
              </a: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어떻게 확인할 수 있지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xmlns="" id="{31A47A0C-B31A-4C06-8ACF-E2698FD927C1}"/>
                </a:ext>
              </a:extLst>
            </p:cNvPr>
            <p:cNvSpPr/>
            <p:nvPr/>
          </p:nvSpPr>
          <p:spPr>
            <a:xfrm flipV="1">
              <a:off x="2063527" y="1453508"/>
              <a:ext cx="90011" cy="204227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61871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)3-2-2(10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)(0924).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C2129AAB-824E-4240-80DA-C7528CF5C931}"/>
              </a:ext>
            </a:extLst>
          </p:cNvPr>
          <p:cNvSpPr/>
          <p:nvPr/>
        </p:nvSpPr>
        <p:spPr>
          <a:xfrm>
            <a:off x="65312" y="894491"/>
            <a:ext cx="6918956" cy="697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70÷5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맞는지 어떻게 확인할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304167"/>
            <a:ext cx="2974460" cy="692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곱셈식으로 확인할 수 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98" y="21720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72FBB0AB-0A54-432A-AE56-122B5AF3C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xmlns="" id="{CC4BC3B9-2FC3-4045-B9F5-3ED6F192F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1FE8DFE9-F924-48F4-A868-186607A96421}"/>
              </a:ext>
            </a:extLst>
          </p:cNvPr>
          <p:cNvGrpSpPr/>
          <p:nvPr/>
        </p:nvGrpSpPr>
        <p:grpSpPr>
          <a:xfrm>
            <a:off x="4743431" y="1279249"/>
            <a:ext cx="2277494" cy="313547"/>
            <a:chOff x="623133" y="5445224"/>
            <a:chExt cx="2277494" cy="313547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05F57D3B-DF2D-4500-8919-1D9659089AE6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41456560-2C9A-4AFE-9779-0761E316835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77">
                <a:extLst>
                  <a:ext uri="{FF2B5EF4-FFF2-40B4-BE49-F238E27FC236}">
                    <a16:creationId xmlns:a16="http://schemas.microsoft.com/office/drawing/2014/main" xmlns="" id="{7C93E1D3-0BDD-4679-A0A1-31D34E9D7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2F7CA623-C5D5-46DA-A854-31CA5A62A61F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9DAE594A-1404-474F-A503-48743AD8F55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7">
                <a:extLst>
                  <a:ext uri="{FF2B5EF4-FFF2-40B4-BE49-F238E27FC236}">
                    <a16:creationId xmlns:a16="http://schemas.microsoft.com/office/drawing/2014/main" xmlns="" id="{CE7BC464-89FF-41D6-9FBE-AB92FF2BA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C05ECD45-F065-4FDC-9FF2-BEE2230B10EB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0386602E-EAB4-4378-AA80-FF8FEF5F73C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65">
                <a:extLst>
                  <a:ext uri="{FF2B5EF4-FFF2-40B4-BE49-F238E27FC236}">
                    <a16:creationId xmlns:a16="http://schemas.microsoft.com/office/drawing/2014/main" xmlns="" id="{14639202-0322-47C1-ACC0-51D0E75A4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027CCD6E-A73E-4870-AA98-3C69A04380C0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FA799284-A600-4F5C-94DE-C1BB30A4C48A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63">
                <a:extLst>
                  <a:ext uri="{FF2B5EF4-FFF2-40B4-BE49-F238E27FC236}">
                    <a16:creationId xmlns:a16="http://schemas.microsoft.com/office/drawing/2014/main" xmlns="" id="{D5264D73-D722-4222-99C8-315F3E863B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951400C5-A41D-45DF-9738-7298A04E2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xmlns="" id="{7A34A368-F4BE-4EA1-BCC0-5AE699703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688668B9-83A7-4153-8661-4CF0EA1EA687}"/>
              </a:ext>
            </a:extLst>
          </p:cNvPr>
          <p:cNvGrpSpPr/>
          <p:nvPr/>
        </p:nvGrpSpPr>
        <p:grpSpPr>
          <a:xfrm>
            <a:off x="143509" y="1736812"/>
            <a:ext cx="3636404" cy="3499418"/>
            <a:chOff x="-630141" y="217054"/>
            <a:chExt cx="6263576" cy="4657726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xmlns="" id="{E7FAABC6-38F1-4AB8-81DF-8473001FA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630141" y="217055"/>
              <a:ext cx="4953000" cy="4657725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xmlns="" id="{1FA1CB10-7318-4E39-B4CC-6E0E9056E6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72388"/>
            <a:stretch/>
          </p:blipFill>
          <p:spPr>
            <a:xfrm>
              <a:off x="4263193" y="217054"/>
              <a:ext cx="1370242" cy="4657725"/>
            </a:xfrm>
            <a:prstGeom prst="rect">
              <a:avLst/>
            </a:prstGeom>
          </p:spPr>
        </p:pic>
      </p:grp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3887413" y="49384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82" y="4870587"/>
            <a:ext cx="360000" cy="360000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A37278D2-7377-4D7B-B641-DD1C30E752EA}"/>
              </a:ext>
            </a:extLst>
          </p:cNvPr>
          <p:cNvGrpSpPr/>
          <p:nvPr/>
        </p:nvGrpSpPr>
        <p:grpSpPr>
          <a:xfrm>
            <a:off x="179512" y="2077802"/>
            <a:ext cx="3562060" cy="1489208"/>
            <a:chOff x="1030075" y="524585"/>
            <a:chExt cx="2010689" cy="1230750"/>
          </a:xfrm>
        </p:grpSpPr>
        <p:sp>
          <p:nvSpPr>
            <p:cNvPr id="68" name="모서리가 둥근 직사각형 61">
              <a:extLst>
                <a:ext uri="{FF2B5EF4-FFF2-40B4-BE49-F238E27FC236}">
                  <a16:creationId xmlns:a16="http://schemas.microsoft.com/office/drawing/2014/main" xmlns="" id="{9541EFD0-45E0-4EAB-B6D5-8CA095C7C239}"/>
                </a:ext>
              </a:extLst>
            </p:cNvPr>
            <p:cNvSpPr/>
            <p:nvPr/>
          </p:nvSpPr>
          <p:spPr>
            <a:xfrm>
              <a:off x="1030075" y="524585"/>
              <a:ext cx="1996039" cy="93339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7B9915AE-04A0-4420-B406-74961E1E0811}"/>
                </a:ext>
              </a:extLst>
            </p:cNvPr>
            <p:cNvSpPr/>
            <p:nvPr/>
          </p:nvSpPr>
          <p:spPr>
            <a:xfrm>
              <a:off x="1048014" y="625853"/>
              <a:ext cx="1992750" cy="74766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나누는 수와 몫을 곱해 보면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확인할 수 있어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 5×14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70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이니까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몫은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14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맞네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xmlns="" id="{2472C4C9-1B47-4630-82B9-A3F5B4E923B2}"/>
                </a:ext>
              </a:extLst>
            </p:cNvPr>
            <p:cNvSpPr/>
            <p:nvPr/>
          </p:nvSpPr>
          <p:spPr>
            <a:xfrm flipV="1">
              <a:off x="2468395" y="1462786"/>
              <a:ext cx="90011" cy="292549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6E441738-4D6E-4452-85F7-905AFF597EB1}"/>
              </a:ext>
            </a:extLst>
          </p:cNvPr>
          <p:cNvGrpSpPr/>
          <p:nvPr/>
        </p:nvGrpSpPr>
        <p:grpSpPr>
          <a:xfrm>
            <a:off x="200261" y="3292455"/>
            <a:ext cx="1676110" cy="988314"/>
            <a:chOff x="1085838" y="759268"/>
            <a:chExt cx="1843721" cy="898467"/>
          </a:xfrm>
        </p:grpSpPr>
        <p:sp>
          <p:nvSpPr>
            <p:cNvPr id="85" name="모서리가 둥근 직사각형 61">
              <a:extLst>
                <a:ext uri="{FF2B5EF4-FFF2-40B4-BE49-F238E27FC236}">
                  <a16:creationId xmlns:a16="http://schemas.microsoft.com/office/drawing/2014/main" xmlns="" id="{23CE95D3-467B-45B8-8129-417AFA74ABE3}"/>
                </a:ext>
              </a:extLst>
            </p:cNvPr>
            <p:cNvSpPr/>
            <p:nvPr/>
          </p:nvSpPr>
          <p:spPr>
            <a:xfrm>
              <a:off x="1085838" y="759268"/>
              <a:ext cx="1843721" cy="68616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9CF9514B-1244-4B16-909E-26D4B0D3A148}"/>
                </a:ext>
              </a:extLst>
            </p:cNvPr>
            <p:cNvSpPr/>
            <p:nvPr/>
          </p:nvSpPr>
          <p:spPr>
            <a:xfrm>
              <a:off x="1204344" y="830636"/>
              <a:ext cx="164690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70÷5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의 몫은</a:t>
              </a:r>
            </a:p>
            <a:p>
              <a:pPr algn="ctr"/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14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 맞지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xmlns="" id="{4F09CFF6-324D-4B71-9F85-2293E49A0E33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E865C49-D96E-4C64-A60E-42727FC12A6E}"/>
              </a:ext>
            </a:extLst>
          </p:cNvPr>
          <p:cNvSpPr/>
          <p:nvPr/>
        </p:nvSpPr>
        <p:spPr>
          <a:xfrm>
            <a:off x="65312" y="894491"/>
            <a:ext cx="6918956" cy="697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70÷5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맞나요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1986331"/>
            <a:ext cx="2974460" cy="7473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5×14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70÷5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의 몫은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가 맞습니다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98" y="18542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72FBB0AB-0A54-432A-AE56-122B5AF3C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xmlns="" id="{CC4BC3B9-2FC3-4045-B9F5-3ED6F192F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BF1124FE-B7D2-410F-955D-119E2D327EE4}"/>
              </a:ext>
            </a:extLst>
          </p:cNvPr>
          <p:cNvGrpSpPr/>
          <p:nvPr/>
        </p:nvGrpSpPr>
        <p:grpSpPr>
          <a:xfrm>
            <a:off x="4739077" y="1279249"/>
            <a:ext cx="2277494" cy="313547"/>
            <a:chOff x="623133" y="5445224"/>
            <a:chExt cx="2277494" cy="313547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A8CA6B70-3532-430C-B1F4-F1D39C2529E1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2879B721-E74E-431C-8D11-A462EC36764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3" name="TextBox 91">
                <a:extLst>
                  <a:ext uri="{FF2B5EF4-FFF2-40B4-BE49-F238E27FC236}">
                    <a16:creationId xmlns:a16="http://schemas.microsoft.com/office/drawing/2014/main" xmlns="" id="{2FDCEFA6-A891-42DE-BDF7-066FF19192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CBC87E2D-1DC6-410F-93F0-369F25BDDFAA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id="{391A08F3-7A3B-4559-B2D8-F8B5BFBC1353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1" name="TextBox 89">
                <a:extLst>
                  <a:ext uri="{FF2B5EF4-FFF2-40B4-BE49-F238E27FC236}">
                    <a16:creationId xmlns:a16="http://schemas.microsoft.com/office/drawing/2014/main" xmlns="" id="{FC04E664-CB94-4567-A25E-5A8FC6AEFB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BFC8E201-C456-445E-93B9-07E0AFF2F313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866C8EEB-787B-497B-A7DC-65574E4E9FCD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9" name="TextBox 77">
                <a:extLst>
                  <a:ext uri="{FF2B5EF4-FFF2-40B4-BE49-F238E27FC236}">
                    <a16:creationId xmlns:a16="http://schemas.microsoft.com/office/drawing/2014/main" xmlns="" id="{4BF1DF43-4315-4986-92B2-31FC63A44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2F04A05B-4015-41FB-BD3B-6982D72658EB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9BE846FE-8127-490D-A120-25B9DFA7A16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7">
                <a:extLst>
                  <a:ext uri="{FF2B5EF4-FFF2-40B4-BE49-F238E27FC236}">
                    <a16:creationId xmlns:a16="http://schemas.microsoft.com/office/drawing/2014/main" xmlns="" id="{7FDAA530-48E3-46B8-AC1E-8D00C9F31A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161C6914-0AF9-4811-9A25-FB27E0EE2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253386D7-94EF-4AAA-8EB4-5CED52BA7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688668B9-83A7-4153-8661-4CF0EA1EA687}"/>
              </a:ext>
            </a:extLst>
          </p:cNvPr>
          <p:cNvGrpSpPr/>
          <p:nvPr/>
        </p:nvGrpSpPr>
        <p:grpSpPr>
          <a:xfrm>
            <a:off x="143509" y="1736812"/>
            <a:ext cx="3636404" cy="3499418"/>
            <a:chOff x="-630141" y="217054"/>
            <a:chExt cx="6263576" cy="4657726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xmlns="" id="{E7FAABC6-38F1-4AB8-81DF-8473001FA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630141" y="217055"/>
              <a:ext cx="4953000" cy="4657725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xmlns="" id="{1FA1CB10-7318-4E39-B4CC-6E0E9056E6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72388"/>
            <a:stretch/>
          </p:blipFill>
          <p:spPr>
            <a:xfrm>
              <a:off x="4263193" y="217054"/>
              <a:ext cx="1370242" cy="4657725"/>
            </a:xfrm>
            <a:prstGeom prst="rect">
              <a:avLst/>
            </a:prstGeom>
          </p:spPr>
        </p:pic>
      </p:grp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/>
          <p:cNvSpPr/>
          <p:nvPr/>
        </p:nvSpPr>
        <p:spPr>
          <a:xfrm>
            <a:off x="3887413" y="49384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82" y="4870587"/>
            <a:ext cx="360000" cy="360000"/>
          </a:xfrm>
          <a:prstGeom prst="rect">
            <a:avLst/>
          </a:prstGeom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A37278D2-7377-4D7B-B641-DD1C30E752EA}"/>
              </a:ext>
            </a:extLst>
          </p:cNvPr>
          <p:cNvGrpSpPr/>
          <p:nvPr/>
        </p:nvGrpSpPr>
        <p:grpSpPr>
          <a:xfrm>
            <a:off x="179512" y="2077802"/>
            <a:ext cx="3562060" cy="1489208"/>
            <a:chOff x="1030075" y="524585"/>
            <a:chExt cx="2010689" cy="1230750"/>
          </a:xfrm>
        </p:grpSpPr>
        <p:sp>
          <p:nvSpPr>
            <p:cNvPr id="82" name="모서리가 둥근 직사각형 61">
              <a:extLst>
                <a:ext uri="{FF2B5EF4-FFF2-40B4-BE49-F238E27FC236}">
                  <a16:creationId xmlns:a16="http://schemas.microsoft.com/office/drawing/2014/main" xmlns="" id="{9541EFD0-45E0-4EAB-B6D5-8CA095C7C239}"/>
                </a:ext>
              </a:extLst>
            </p:cNvPr>
            <p:cNvSpPr/>
            <p:nvPr/>
          </p:nvSpPr>
          <p:spPr>
            <a:xfrm>
              <a:off x="1030075" y="524585"/>
              <a:ext cx="1996039" cy="93339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7B9915AE-04A0-4420-B406-74961E1E0811}"/>
                </a:ext>
              </a:extLst>
            </p:cNvPr>
            <p:cNvSpPr/>
            <p:nvPr/>
          </p:nvSpPr>
          <p:spPr>
            <a:xfrm>
              <a:off x="1048014" y="625853"/>
              <a:ext cx="1992750" cy="74766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나누는 수와 몫을 곱해 보면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확인할 수 있어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 5×14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70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이니까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몫은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14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맞네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xmlns="" id="{2472C4C9-1B47-4630-82B9-A3F5B4E923B2}"/>
                </a:ext>
              </a:extLst>
            </p:cNvPr>
            <p:cNvSpPr/>
            <p:nvPr/>
          </p:nvSpPr>
          <p:spPr>
            <a:xfrm flipV="1">
              <a:off x="2468395" y="1462786"/>
              <a:ext cx="90011" cy="292549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6E441738-4D6E-4452-85F7-905AFF597EB1}"/>
              </a:ext>
            </a:extLst>
          </p:cNvPr>
          <p:cNvGrpSpPr/>
          <p:nvPr/>
        </p:nvGrpSpPr>
        <p:grpSpPr>
          <a:xfrm>
            <a:off x="200261" y="3292455"/>
            <a:ext cx="1676110" cy="988314"/>
            <a:chOff x="1085838" y="759268"/>
            <a:chExt cx="1843721" cy="898467"/>
          </a:xfrm>
        </p:grpSpPr>
        <p:sp>
          <p:nvSpPr>
            <p:cNvPr id="87" name="모서리가 둥근 직사각형 61">
              <a:extLst>
                <a:ext uri="{FF2B5EF4-FFF2-40B4-BE49-F238E27FC236}">
                  <a16:creationId xmlns:a16="http://schemas.microsoft.com/office/drawing/2014/main" xmlns="" id="{23CE95D3-467B-45B8-8129-417AFA74ABE3}"/>
                </a:ext>
              </a:extLst>
            </p:cNvPr>
            <p:cNvSpPr/>
            <p:nvPr/>
          </p:nvSpPr>
          <p:spPr>
            <a:xfrm>
              <a:off x="1085838" y="759268"/>
              <a:ext cx="1843721" cy="68616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9CF9514B-1244-4B16-909E-26D4B0D3A148}"/>
                </a:ext>
              </a:extLst>
            </p:cNvPr>
            <p:cNvSpPr/>
            <p:nvPr/>
          </p:nvSpPr>
          <p:spPr>
            <a:xfrm>
              <a:off x="1204344" y="830636"/>
              <a:ext cx="164690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70÷5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의 몫은</a:t>
              </a:r>
            </a:p>
            <a:p>
              <a:pPr algn="ctr"/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14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 맞지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xmlns="" id="{4F09CFF6-324D-4B71-9F85-2293E49A0E33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738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EE7AEE92-4B3B-4D2A-9615-B2E23DA10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1751536"/>
            <a:ext cx="3635633" cy="3479051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652416A3-A805-4400-9DB5-5BC33D834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82" y="4870587"/>
            <a:ext cx="360000" cy="360000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E865C49-D96E-4C64-A60E-42727FC12A6E}"/>
              </a:ext>
            </a:extLst>
          </p:cNvPr>
          <p:cNvSpPr/>
          <p:nvPr/>
        </p:nvSpPr>
        <p:spPr>
          <a:xfrm>
            <a:off x="65312" y="894491"/>
            <a:ext cx="6918956" cy="697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040898"/>
            <a:ext cx="2974460" cy="12824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23÷6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과 같이 나머지가 있을 때는 바르게 계산했는지 어떻게 확인할 수 있는지 궁금해합니다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98" y="19109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72FBB0AB-0A54-432A-AE56-122B5AF3C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xmlns="" id="{CC4BC3B9-2FC3-4045-B9F5-3ED6F192F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F60C7498-4C11-4966-9437-4AA610A088F5}"/>
              </a:ext>
            </a:extLst>
          </p:cNvPr>
          <p:cNvSpPr/>
          <p:nvPr/>
        </p:nvSpPr>
        <p:spPr>
          <a:xfrm>
            <a:off x="3822799" y="4247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37EFAB85-3D63-4204-81FD-AD280096B4E2}"/>
              </a:ext>
            </a:extLst>
          </p:cNvPr>
          <p:cNvGrpSpPr/>
          <p:nvPr/>
        </p:nvGrpSpPr>
        <p:grpSpPr>
          <a:xfrm>
            <a:off x="4739077" y="1268760"/>
            <a:ext cx="2277494" cy="313547"/>
            <a:chOff x="623133" y="5445224"/>
            <a:chExt cx="2277494" cy="313547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B3502901-BD65-4269-9C17-9FEE30ECAD38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A0DF10AF-FA21-4634-96F0-57AFB6F25AD4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67">
                <a:extLst>
                  <a:ext uri="{FF2B5EF4-FFF2-40B4-BE49-F238E27FC236}">
                    <a16:creationId xmlns:a16="http://schemas.microsoft.com/office/drawing/2014/main" xmlns="" id="{F89480A2-8F79-48DE-8B1E-D4598DFD66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A5B2CEF2-C399-4B83-9681-E29760BF1B3F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63A0DC76-E0AE-42E8-9015-957614DF1C82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65">
                <a:extLst>
                  <a:ext uri="{FF2B5EF4-FFF2-40B4-BE49-F238E27FC236}">
                    <a16:creationId xmlns:a16="http://schemas.microsoft.com/office/drawing/2014/main" xmlns="" id="{2BEB201A-BAE3-4530-81D3-1202DDDF9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51E33602-8E1F-4D7E-98A1-ED72E7CA4D15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8F743319-A160-4BF7-9985-F3A6DF617C47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3">
                <a:extLst>
                  <a:ext uri="{FF2B5EF4-FFF2-40B4-BE49-F238E27FC236}">
                    <a16:creationId xmlns:a16="http://schemas.microsoft.com/office/drawing/2014/main" xmlns="" id="{33E05EB2-2234-4FDA-8C71-8E89D73A8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46039551-54F8-427D-A5E0-8B08F0E422A4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3D9BF216-A9D0-46DB-BAE9-271E3C854EC2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61">
                <a:extLst>
                  <a:ext uri="{FF2B5EF4-FFF2-40B4-BE49-F238E27FC236}">
                    <a16:creationId xmlns:a16="http://schemas.microsoft.com/office/drawing/2014/main" xmlns="" id="{2874370B-26C9-4BAF-8C03-926AE70082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D705664A-57AC-400D-8043-DC2B0C4C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93AA2D18-3595-476E-ACF6-D48667FC7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1DFD6E0D-A8D1-4D24-ADF3-56D2FB381F36}"/>
              </a:ext>
            </a:extLst>
          </p:cNvPr>
          <p:cNvGrpSpPr/>
          <p:nvPr/>
        </p:nvGrpSpPr>
        <p:grpSpPr>
          <a:xfrm>
            <a:off x="285770" y="2759201"/>
            <a:ext cx="3275612" cy="1357587"/>
            <a:chOff x="990751" y="423565"/>
            <a:chExt cx="2033896" cy="1234170"/>
          </a:xfrm>
        </p:grpSpPr>
        <p:sp>
          <p:nvSpPr>
            <p:cNvPr id="99" name="모서리가 둥근 직사각형 61">
              <a:extLst>
                <a:ext uri="{FF2B5EF4-FFF2-40B4-BE49-F238E27FC236}">
                  <a16:creationId xmlns:a16="http://schemas.microsoft.com/office/drawing/2014/main" xmlns="" id="{CE0D153F-8FB7-4A64-BDE2-23457BED1C40}"/>
                </a:ext>
              </a:extLst>
            </p:cNvPr>
            <p:cNvSpPr/>
            <p:nvPr/>
          </p:nvSpPr>
          <p:spPr>
            <a:xfrm>
              <a:off x="990751" y="423565"/>
              <a:ext cx="2033896" cy="102186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AD9FA4EA-5D89-4B43-807B-E7BC6DBF796F}"/>
                </a:ext>
              </a:extLst>
            </p:cNvPr>
            <p:cNvSpPr/>
            <p:nvPr/>
          </p:nvSpPr>
          <p:spPr>
            <a:xfrm>
              <a:off x="1031419" y="655550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23÷6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과 같이 나머지가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있을 때는 바르게 계산했는지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어떻게 확인할 수 있지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xmlns="" id="{0426A909-3501-40DE-8082-97D957AB7703}"/>
                </a:ext>
              </a:extLst>
            </p:cNvPr>
            <p:cNvSpPr/>
            <p:nvPr/>
          </p:nvSpPr>
          <p:spPr>
            <a:xfrm flipV="1">
              <a:off x="2027794" y="1453508"/>
              <a:ext cx="90011" cy="204227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059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1329" y="1948384"/>
            <a:ext cx="6024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나머지가 있는 나눗셈의 계산 결과가 맞는지 확인할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563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FA2C9A7-DCE5-4D98-83EF-0A078458E352}"/>
              </a:ext>
            </a:extLst>
          </p:cNvPr>
          <p:cNvSpPr txBox="1"/>
          <p:nvPr/>
        </p:nvSpPr>
        <p:spPr>
          <a:xfrm>
            <a:off x="631329" y="2571872"/>
            <a:ext cx="6024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나머지가 있는 나눗셈의 계산 결과가 맞는지 확인하는 방법을 설명할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E72A0A38-49B0-4E05-A047-DDD962829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9893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xmlns="" id="{849C76F9-BC4B-4452-87A5-05C53CA0B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28EA98A5-7E69-412A-9D28-C0516131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35304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B3875962-A659-4447-8280-6F57DF70D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xmlns="" id="{063B47B3-B66D-4478-9ACB-816E6A8ED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계산 결과가 맞는지 확인해 볼까요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45921</TotalTime>
  <Words>3031</Words>
  <Application>Microsoft Office PowerPoint</Application>
  <PresentationFormat>화면 슬라이드 쇼(4:3)</PresentationFormat>
  <Paragraphs>1077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8548</cp:revision>
  <cp:lastPrinted>2021-12-20T01:30:02Z</cp:lastPrinted>
  <dcterms:created xsi:type="dcterms:W3CDTF">2008-07-15T12:19:11Z</dcterms:created>
  <dcterms:modified xsi:type="dcterms:W3CDTF">2022-06-30T07:05:11Z</dcterms:modified>
</cp:coreProperties>
</file>