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365" r:id="rId5"/>
    <p:sldId id="1412" r:id="rId6"/>
    <p:sldId id="1426" r:id="rId7"/>
    <p:sldId id="1421" r:id="rId8"/>
    <p:sldId id="1427" r:id="rId9"/>
    <p:sldId id="1373" r:id="rId10"/>
    <p:sldId id="1414" r:id="rId11"/>
    <p:sldId id="1423" r:id="rId12"/>
    <p:sldId id="1389" r:id="rId13"/>
    <p:sldId id="1424" r:id="rId14"/>
    <p:sldId id="1417" r:id="rId15"/>
    <p:sldId id="1425" r:id="rId16"/>
    <p:sldId id="1315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4B4B4"/>
    <a:srgbClr val="E9648E"/>
    <a:srgbClr val="FFD0E4"/>
    <a:srgbClr val="F0CD61"/>
    <a:srgbClr val="A46B5B"/>
    <a:srgbClr val="AE7C65"/>
    <a:srgbClr val="FEF6F0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2301"/>
              </p:ext>
            </p:extLst>
          </p:nvPr>
        </p:nvGraphicFramePr>
        <p:xfrm>
          <a:off x="57150" y="106363"/>
          <a:ext cx="9042400" cy="488270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악보 완성하기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4.png"/><Relationship Id="rId5" Type="http://schemas.openxmlformats.org/officeDocument/2006/relationships/image" Target="../media/image37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7931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414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393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조각조각 퍼즐 맞추기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>
            <a:extLst>
              <a:ext uri="{FF2B5EF4-FFF2-40B4-BE49-F238E27FC236}">
                <a16:creationId xmlns:a16="http://schemas.microsoft.com/office/drawing/2014/main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suh_h_0302_03_0010_201_1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58A69-E722-4538-A3E2-27FD8B19F656}"/>
              </a:ext>
            </a:extLst>
          </p:cNvPr>
          <p:cNvSpPr txBox="1"/>
          <p:nvPr/>
        </p:nvSpPr>
        <p:spPr>
          <a:xfrm>
            <a:off x="2179190" y="1129381"/>
            <a:ext cx="4373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수직이 되도록 지름을 하나 더 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F4580-AD72-4B6D-91AE-206548472A52}"/>
              </a:ext>
            </a:extLst>
          </p:cNvPr>
          <p:cNvSpPr txBox="1"/>
          <p:nvPr/>
        </p:nvSpPr>
        <p:spPr>
          <a:xfrm>
            <a:off x="2179190" y="2424941"/>
            <a:ext cx="4373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원의 중심에서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되는 곳에 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ㄹ을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찍고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ㄱㄷ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ㄴㄷ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ㄴㄹ을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7BE0D9-0853-46F3-A8F1-1BF56142E156}"/>
              </a:ext>
            </a:extLst>
          </p:cNvPr>
          <p:cNvSpPr txBox="1"/>
          <p:nvPr/>
        </p:nvSpPr>
        <p:spPr>
          <a:xfrm>
            <a:off x="2179190" y="3899664"/>
            <a:ext cx="4373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ㄹ을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지나면서 선분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평행한 선을 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선을 따라 자르면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조각의 원형 퍼즐이 완성됩니다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88896-182F-42C8-97D2-F3A6971B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8" y="1016732"/>
            <a:ext cx="1448996" cy="130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6629C-5083-46B6-9691-FC00373A1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8" y="2409386"/>
            <a:ext cx="1658955" cy="1307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705A0B-2FF1-499B-94E1-176801D55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76" y="3882074"/>
            <a:ext cx="1502817" cy="1275118"/>
          </a:xfrm>
          <a:prstGeom prst="rect">
            <a:avLst/>
          </a:prstGeom>
        </p:spPr>
      </p:pic>
      <p:sp>
        <p:nvSpPr>
          <p:cNvPr id="28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763688" y="1120310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②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763687" y="2424941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③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763268" y="3899664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④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95548" y="5402637"/>
            <a:ext cx="2166847" cy="254315"/>
            <a:chOff x="2295548" y="5402637"/>
            <a:chExt cx="2166847" cy="254315"/>
          </a:xfrm>
        </p:grpSpPr>
        <p:grpSp>
          <p:nvGrpSpPr>
            <p:cNvPr id="36" name="그룹 35"/>
            <p:cNvGrpSpPr/>
            <p:nvPr/>
          </p:nvGrpSpPr>
          <p:grpSpPr>
            <a:xfrm>
              <a:off x="2586893" y="5402637"/>
              <a:ext cx="1875502" cy="254314"/>
              <a:chOff x="729129" y="1260212"/>
              <a:chExt cx="3020516" cy="409576"/>
            </a:xfrm>
          </p:grpSpPr>
          <p:pic>
            <p:nvPicPr>
              <p:cNvPr id="38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830" y="1317363"/>
                <a:ext cx="781049" cy="29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129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0545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5753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95548" y="5402638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55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32-3-21.JPG~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32-3-23.JPG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93" y="1171439"/>
            <a:ext cx="279694" cy="2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93" y="2467659"/>
            <a:ext cx="279694" cy="27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7" y="3950793"/>
            <a:ext cx="269335" cy="2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28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>
            <a:extLst>
              <a:ext uri="{FF2B5EF4-FFF2-40B4-BE49-F238E27FC236}">
                <a16:creationId xmlns:a16="http://schemas.microsoft.com/office/drawing/2014/main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suh_h_0302_03_0010_201_1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562709" y="1062545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원형 퍼즐로 나만의 창의적인 모양을 만들고 이름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붙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3515913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53">
            <a:extLst>
              <a:ext uri="{FF2B5EF4-FFF2-40B4-BE49-F238E27FC236}">
                <a16:creationId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52892" y="3551917"/>
            <a:ext cx="62879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원형 퍼즐로 도안을 만들어 친구와 서로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0F2435E-0286-4C45-AE77-2BDF25EE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9" y="18209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92" y="1664804"/>
            <a:ext cx="5257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059832" y="3059244"/>
            <a:ext cx="10210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삐에로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053573" y="3027866"/>
            <a:ext cx="10210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왕관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53430D5-D234-4C70-B7A6-96A974529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88" y="3977620"/>
            <a:ext cx="5589128" cy="1467604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0F2435E-0286-4C45-AE77-2BDF25EE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9" y="40340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 rot="10800000">
            <a:off x="2332579" y="5393766"/>
            <a:ext cx="2129816" cy="263186"/>
            <a:chOff x="319554" y="1245924"/>
            <a:chExt cx="3430091" cy="423864"/>
          </a:xfrm>
        </p:grpSpPr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54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5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695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32-3-24.JPG,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32-3-26.JPG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64268" y="1961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64268" y="4034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04262" y="3098536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나팔꽃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59964" y="3098536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삐에로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83097" y="3057906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왕관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07704" y="2412177"/>
            <a:ext cx="498527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두꺼운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에이포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(A4)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가위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하트 퍼즐 만드는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방법을 알아봅니다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 전체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956583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하트 퍼즐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7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059802" y="654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7A337374-82D7-4CED-92B6-D419EB87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D2101982-8AAA-4B81-AAB7-018D7A09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411778B7-FDDB-461F-8A19-386C8686C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CA13EA1A-1386-4433-947E-711CF213B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EA789B4-5248-4B6F-936F-A2A3AD515D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1760"/>
          <a:stretch/>
        </p:blipFill>
        <p:spPr>
          <a:xfrm>
            <a:off x="336413" y="4113076"/>
            <a:ext cx="1442999" cy="138831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C1B8411-F63A-4CDE-8EC7-BC78F7EF95F2}"/>
              </a:ext>
            </a:extLst>
          </p:cNvPr>
          <p:cNvSpPr txBox="1"/>
          <p:nvPr/>
        </p:nvSpPr>
        <p:spPr>
          <a:xfrm>
            <a:off x="2179190" y="4113076"/>
            <a:ext cx="4373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변이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정사각형을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1763688" y="4113076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①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087724" y="5470070"/>
            <a:ext cx="2651961" cy="263186"/>
            <a:chOff x="319554" y="1245924"/>
            <a:chExt cx="4271011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46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5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91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타원 94"/>
          <p:cNvSpPr/>
          <p:nvPr/>
        </p:nvSpPr>
        <p:spPr>
          <a:xfrm>
            <a:off x="1951388" y="53553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956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32-3-27.JPG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63" y="4165589"/>
            <a:ext cx="290053" cy="27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08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>
            <a:extLst>
              <a:ext uri="{FF2B5EF4-FFF2-40B4-BE49-F238E27FC236}">
                <a16:creationId xmlns:a16="http://schemas.microsoft.com/office/drawing/2014/main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suh_h_0302_03_0010_201_1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58A69-E722-4538-A3E2-27FD8B19F656}"/>
              </a:ext>
            </a:extLst>
          </p:cNvPr>
          <p:cNvSpPr txBox="1"/>
          <p:nvPr/>
        </p:nvSpPr>
        <p:spPr>
          <a:xfrm>
            <a:off x="2267744" y="805492"/>
            <a:ext cx="4373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간격으로 선을 그어 한 변이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정사각형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F4580-AD72-4B6D-91AE-206548472A52}"/>
              </a:ext>
            </a:extLst>
          </p:cNvPr>
          <p:cNvSpPr txBox="1"/>
          <p:nvPr/>
        </p:nvSpPr>
        <p:spPr>
          <a:xfrm>
            <a:off x="2231740" y="2317660"/>
            <a:ext cx="4409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원의 중심으로 각각 반지름이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원을 그립니다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3EDB4E-57FD-464E-B381-FD14D6513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r="1760"/>
          <a:stretch/>
        </p:blipFill>
        <p:spPr>
          <a:xfrm>
            <a:off x="336413" y="780897"/>
            <a:ext cx="1442999" cy="13883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13CF8A-E1DF-4D54-868F-1A7688EE4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79" b="8546"/>
          <a:stretch/>
        </p:blipFill>
        <p:spPr>
          <a:xfrm>
            <a:off x="244125" y="2385584"/>
            <a:ext cx="1627575" cy="154782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1763688" y="801058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②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63687" y="2291084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③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BE0D9-0853-46F3-A8F1-1BF56142E156}"/>
              </a:ext>
            </a:extLst>
          </p:cNvPr>
          <p:cNvSpPr txBox="1"/>
          <p:nvPr/>
        </p:nvSpPr>
        <p:spPr>
          <a:xfrm>
            <a:off x="2271681" y="3933406"/>
            <a:ext cx="4373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ㄷ과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ㅂ을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자로 잇습니다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839AE03-FE70-47F1-AC76-88D369C1A1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0" r="-1731" b="8546"/>
          <a:stretch/>
        </p:blipFill>
        <p:spPr>
          <a:xfrm>
            <a:off x="283297" y="4005414"/>
            <a:ext cx="1627575" cy="15478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1763268" y="3934255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④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052274" y="5478941"/>
            <a:ext cx="2699746" cy="254315"/>
            <a:chOff x="2295548" y="5402637"/>
            <a:chExt cx="2699746" cy="254315"/>
          </a:xfrm>
        </p:grpSpPr>
        <p:grpSp>
          <p:nvGrpSpPr>
            <p:cNvPr id="29" name="그룹 28"/>
            <p:cNvGrpSpPr/>
            <p:nvPr/>
          </p:nvGrpSpPr>
          <p:grpSpPr>
            <a:xfrm>
              <a:off x="2586893" y="5402637"/>
              <a:ext cx="2408401" cy="254314"/>
              <a:chOff x="729129" y="1260212"/>
              <a:chExt cx="3878756" cy="409576"/>
            </a:xfrm>
          </p:grpSpPr>
          <p:pic>
            <p:nvPicPr>
              <p:cNvPr id="31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830" y="1317363"/>
                <a:ext cx="781049" cy="29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129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8785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5753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471" y="1317622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95548" y="5402638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993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32-3-28.JPG~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32-3-30.JPG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56" y="853993"/>
            <a:ext cx="279694" cy="2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93" y="2369825"/>
            <a:ext cx="279694" cy="27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56" y="3981907"/>
            <a:ext cx="269335" cy="2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1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>
            <a:extLst>
              <a:ext uri="{FF2B5EF4-FFF2-40B4-BE49-F238E27FC236}">
                <a16:creationId xmlns:a16="http://schemas.microsoft.com/office/drawing/2014/main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suh_h_0302_03_0010_201_1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8F762-583C-4BAF-8F43-59DBCC931AE4}"/>
              </a:ext>
            </a:extLst>
          </p:cNvPr>
          <p:cNvSpPr txBox="1"/>
          <p:nvPr/>
        </p:nvSpPr>
        <p:spPr>
          <a:xfrm>
            <a:off x="2123728" y="809830"/>
            <a:ext cx="4373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두꺼운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에이포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(A4)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색지에 붙인 후 붉은 선을 따라 자르면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조각의 하트 퍼즐이 완성됩니다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8430482-1AE5-4D1C-8C8E-2D6A10C3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" y="948374"/>
            <a:ext cx="1590288" cy="158209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1763688" y="801058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⑤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>
            <a:extLst>
              <a:ext uri="{FF2B5EF4-FFF2-40B4-BE49-F238E27FC236}">
                <a16:creationId xmlns:a16="http://schemas.microsoft.com/office/drawing/2014/main" id="{A59714CE-E8A1-486F-A281-C4DDC6A2012C}"/>
              </a:ext>
            </a:extLst>
          </p:cNvPr>
          <p:cNvSpPr txBox="1"/>
          <p:nvPr/>
        </p:nvSpPr>
        <p:spPr>
          <a:xfrm>
            <a:off x="611560" y="2589100"/>
            <a:ext cx="627808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하트 퍼즐로 나만의 창의적인 모양을 만들고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이름을 붙여봅니다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E22D763-EEA5-4A7F-8F38-0861A7FF2C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7261"/>
          <a:stretch/>
        </p:blipFill>
        <p:spPr>
          <a:xfrm>
            <a:off x="565912" y="3140968"/>
            <a:ext cx="6246686" cy="12933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A0F2435E-0286-4C45-AE77-2BDF25EE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2726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1018353" y="4452837"/>
            <a:ext cx="10210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거북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141365" y="4467742"/>
            <a:ext cx="10210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자동차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148064" y="4436364"/>
            <a:ext cx="10210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봇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 rot="10800000">
            <a:off x="2051721" y="5478940"/>
            <a:ext cx="2699746" cy="254315"/>
            <a:chOff x="2295548" y="5402637"/>
            <a:chExt cx="2699746" cy="254315"/>
          </a:xfrm>
        </p:grpSpPr>
        <p:grpSp>
          <p:nvGrpSpPr>
            <p:cNvPr id="49" name="그룹 48"/>
            <p:cNvGrpSpPr/>
            <p:nvPr/>
          </p:nvGrpSpPr>
          <p:grpSpPr>
            <a:xfrm>
              <a:off x="2586893" y="5402637"/>
              <a:ext cx="2408401" cy="254314"/>
              <a:chOff x="729129" y="1260212"/>
              <a:chExt cx="3878756" cy="409576"/>
            </a:xfrm>
          </p:grpSpPr>
          <p:pic>
            <p:nvPicPr>
              <p:cNvPr id="51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830" y="1317363"/>
                <a:ext cx="781049" cy="29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129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8785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5753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471" y="1317622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95548" y="5402638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28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32-3-31.JPG,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32-3-34.JPG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61046" y="3272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47877" y="4468849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거북이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155282" y="4489899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자동차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845546"/>
            <a:ext cx="272387" cy="27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33" y="836712"/>
            <a:ext cx="269335" cy="29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5177588" y="4463640"/>
            <a:ext cx="96202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로봇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34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>
            <a:extLst>
              <a:ext uri="{FF2B5EF4-FFF2-40B4-BE49-F238E27FC236}">
                <a16:creationId xmlns:a16="http://schemas.microsoft.com/office/drawing/2014/main" id="{9110F56B-7F42-478A-84DA-54C061C2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suh_h_0302_03_0010_201_1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8">
            <a:extLst>
              <a:ext uri="{FF2B5EF4-FFF2-40B4-BE49-F238E27FC236}">
                <a16:creationId xmlns:a16="http://schemas.microsoft.com/office/drawing/2014/main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1201757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53">
            <a:extLst>
              <a:ext uri="{FF2B5EF4-FFF2-40B4-BE49-F238E27FC236}">
                <a16:creationId xmlns:a16="http://schemas.microsoft.com/office/drawing/2014/main" id="{8FA2655E-5902-4756-96E8-BF936628B844}"/>
              </a:ext>
            </a:extLst>
          </p:cNvPr>
          <p:cNvSpPr txBox="1"/>
          <p:nvPr/>
        </p:nvSpPr>
        <p:spPr>
          <a:xfrm>
            <a:off x="571942" y="1236474"/>
            <a:ext cx="62879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하트 퍼즐로 도안을 만들어 친구와 서로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해결해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0F2435E-0286-4C45-AE77-2BDF25EE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4" y="162065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94831D-1B35-4694-9572-52184484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00" y="1615694"/>
            <a:ext cx="4946072" cy="133163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 rot="10800000">
            <a:off x="2123729" y="5470069"/>
            <a:ext cx="2651961" cy="263186"/>
            <a:chOff x="319554" y="1245924"/>
            <a:chExt cx="4271011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46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5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91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1268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32-3-32.JPG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7584" y="182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16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1612" y="3044279"/>
            <a:ext cx="1228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08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B1489E9-B61F-4C7D-ABE7-3FA15A24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93EDB1C7-D20A-4416-8F68-90617A51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0EA3D8B-FBBC-4B52-9F0E-7D15873A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789A14AF-8E31-4085-8A2D-9BAD9CCF3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69441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조각조각 퍼즐 맞추기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5836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같고 크기가 다른 원에서 지름을 찾아 원형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퍼즐을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0754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251AB-4ECD-4C4B-9549-DE87CA9CBD22}"/>
              </a:ext>
            </a:extLst>
          </p:cNvPr>
          <p:cNvSpPr txBox="1"/>
          <p:nvPr/>
        </p:nvSpPr>
        <p:spPr>
          <a:xfrm>
            <a:off x="652519" y="2636912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 퍼즐로 제시한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D1390F9-02CB-496B-B33B-F4C2C37A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759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1A900-0EC8-4FCD-9935-9A0CC664BDC6}"/>
              </a:ext>
            </a:extLst>
          </p:cNvPr>
          <p:cNvSpPr txBox="1"/>
          <p:nvPr/>
        </p:nvSpPr>
        <p:spPr>
          <a:xfrm>
            <a:off x="652519" y="3032956"/>
            <a:ext cx="583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원형 퍼즐로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채울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B4A7CD-AA71-40E4-AAFF-DF506A51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555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EB048454-C39C-4453-902F-179062F60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E096051-4B94-44D0-8F05-B4309955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7A5754B9-D10D-43E4-822C-8361322E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8" y="2655812"/>
            <a:ext cx="341140" cy="34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60167" y="262422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준비물에 제시된 원형 퍼즐 판을 이용하여 순서에 따라 원형 퍼즐을 만들어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원형 퍼즐을 만들어 여러 가지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00" y="1784796"/>
            <a:ext cx="1380719" cy="46743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6023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활동 영상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팝업플레이어로 영상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영상은 추후 전달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841957" y="1351257"/>
            <a:ext cx="1178315" cy="313547"/>
            <a:chOff x="2899703" y="5517232"/>
            <a:chExt cx="1178315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60761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25BCC002-A194-497C-B37B-47ABD87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F81F73F3-DA33-4C2B-8243-F3CBDE7F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FF86B8A1-3468-470A-B677-9BCDD5B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84D4BB2-F4D6-4A44-A289-1337177B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C2ACBCA-F91A-4D0C-8FB8-DEF8C02FA428}"/>
              </a:ext>
            </a:extLst>
          </p:cNvPr>
          <p:cNvGrpSpPr/>
          <p:nvPr/>
        </p:nvGrpSpPr>
        <p:grpSpPr>
          <a:xfrm>
            <a:off x="5509939" y="958270"/>
            <a:ext cx="1226799" cy="307902"/>
            <a:chOff x="5253413" y="2035940"/>
            <a:chExt cx="1226799" cy="307902"/>
          </a:xfrm>
        </p:grpSpPr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862E1E15-6D5B-48E3-8DC9-BBC0C0EEB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3053F826-0F8E-4F5B-90B2-EC97DBE38DB1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B9FDB35E-DB4E-4D82-BFFC-216DD56F8C16}"/>
              </a:ext>
            </a:extLst>
          </p:cNvPr>
          <p:cNvSpPr/>
          <p:nvPr/>
        </p:nvSpPr>
        <p:spPr>
          <a:xfrm>
            <a:off x="6658090" y="996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7">
            <a:extLst>
              <a:ext uri="{FF2B5EF4-FFF2-40B4-BE49-F238E27FC236}">
                <a16:creationId xmlns:a16="http://schemas.microsoft.com/office/drawing/2014/main" id="{67198BFA-E91E-4446-B380-1037977F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9" y="3325264"/>
            <a:ext cx="313434" cy="32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4619864-72B1-433A-BFD3-310841A15C06}"/>
              </a:ext>
            </a:extLst>
          </p:cNvPr>
          <p:cNvSpPr txBox="1"/>
          <p:nvPr/>
        </p:nvSpPr>
        <p:spPr>
          <a:xfrm>
            <a:off x="645324" y="328498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원형 퍼즐을 이용하여 제시된 모양과 똑같은 모양을 만들어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9803C8-E3FA-423D-8E7A-9A0E5C48F692}"/>
              </a:ext>
            </a:extLst>
          </p:cNvPr>
          <p:cNvSpPr txBox="1"/>
          <p:nvPr/>
        </p:nvSpPr>
        <p:spPr>
          <a:xfrm>
            <a:off x="645324" y="3978585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원형 퍼즐을 이용하여 모양을 채워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id="{4C84B994-79FA-43F2-BCDD-34462D79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8" y="3990863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09841" y="5301208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B9FDB35E-DB4E-4D82-BFFC-216DD56F8C16}"/>
              </a:ext>
            </a:extLst>
          </p:cNvPr>
          <p:cNvSpPr/>
          <p:nvPr/>
        </p:nvSpPr>
        <p:spPr>
          <a:xfrm>
            <a:off x="2501567" y="5164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116682" y="1811572"/>
            <a:ext cx="1269243" cy="369637"/>
            <a:chOff x="3781409" y="2974792"/>
            <a:chExt cx="1269243" cy="369637"/>
          </a:xfrm>
        </p:grpSpPr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4" name="그룹 73"/>
            <p:cNvGrpSpPr/>
            <p:nvPr/>
          </p:nvGrpSpPr>
          <p:grpSpPr>
            <a:xfrm>
              <a:off x="3981539" y="3014545"/>
              <a:ext cx="1069113" cy="287217"/>
              <a:chOff x="3981539" y="3014545"/>
              <a:chExt cx="1069113" cy="28721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81539" y="3014963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3820144" y="1758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놀이판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3-2\app\resource\contents\lesson03\ops\game\game_3\index.html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E29A3E05-3CC4-4C48-8046-D373B8F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F86B8A1-3468-470A-B677-9BCDD5B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84D4BB2-F4D6-4A44-A289-1337177B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F81F73F3-DA33-4C2B-8243-F3CBDE7F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" y="1340768"/>
            <a:ext cx="684508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107504" y="119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1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원형 퍼즐을 만들어 여러 가지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00" y="1784796"/>
            <a:ext cx="1380719" cy="467431"/>
          </a:xfrm>
          <a:prstGeom prst="rect">
            <a:avLst/>
          </a:prstGeom>
        </p:spPr>
      </p:pic>
      <p:sp>
        <p:nvSpPr>
          <p:cNvPr id="37" name="TextBox 7">
            <a:extLst>
              <a:ext uri="{FF2B5EF4-FFF2-40B4-BE49-F238E27FC236}">
                <a16:creationId xmlns:a16="http://schemas.microsoft.com/office/drawing/2014/main" id="{25BCC002-A194-497C-B37B-47ABD87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F81F73F3-DA33-4C2B-8243-F3CBDE7F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FF86B8A1-3468-470A-B677-9BCDD5B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84D4BB2-F4D6-4A44-A289-1337177B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C2ACBCA-F91A-4D0C-8FB8-DEF8C02FA428}"/>
              </a:ext>
            </a:extLst>
          </p:cNvPr>
          <p:cNvGrpSpPr/>
          <p:nvPr/>
        </p:nvGrpSpPr>
        <p:grpSpPr>
          <a:xfrm>
            <a:off x="5509939" y="958270"/>
            <a:ext cx="1226799" cy="307902"/>
            <a:chOff x="5253413" y="2035940"/>
            <a:chExt cx="1226799" cy="307902"/>
          </a:xfrm>
        </p:grpSpPr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862E1E15-6D5B-48E3-8DC9-BBC0C0EEB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3053F826-0F8E-4F5B-90B2-EC97DBE38DB1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898AAA-2A5D-4217-A0A5-A864DDA1B9B4}"/>
              </a:ext>
            </a:extLst>
          </p:cNvPr>
          <p:cNvSpPr txBox="1"/>
          <p:nvPr/>
        </p:nvSpPr>
        <p:spPr>
          <a:xfrm>
            <a:off x="645324" y="2607876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원형 퍼즐로 나만의 창의적인 모양을 만들고 이름도 붙여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9">
            <a:extLst>
              <a:ext uri="{FF2B5EF4-FFF2-40B4-BE49-F238E27FC236}">
                <a16:creationId xmlns:a16="http://schemas.microsoft.com/office/drawing/2014/main" id="{B005A577-F9B1-4BE9-B47B-38B7CAF3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5" y="26325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D4CCEA7-10FE-41A4-94C6-8376B08E91CC}"/>
              </a:ext>
            </a:extLst>
          </p:cNvPr>
          <p:cNvSpPr txBox="1"/>
          <p:nvPr/>
        </p:nvSpPr>
        <p:spPr>
          <a:xfrm>
            <a:off x="645324" y="3183940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자기가 만든 모양의 퍼즐 도안을 친구와 바꿔 해결해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9">
            <a:extLst>
              <a:ext uri="{FF2B5EF4-FFF2-40B4-BE49-F238E27FC236}">
                <a16:creationId xmlns:a16="http://schemas.microsoft.com/office/drawing/2014/main" id="{89013B25-B642-45DD-BA6F-1C4C0003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5" y="320860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6">
            <a:extLst>
              <a:ext uri="{FF2B5EF4-FFF2-40B4-BE49-F238E27FC236}">
                <a16:creationId xmlns:a16="http://schemas.microsoft.com/office/drawing/2014/main" id="{2AFFEE7F-D5A1-4300-BA11-C6DBA4F5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8" y="321387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 rot="10800000">
            <a:off x="2709841" y="5301208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그룹 93"/>
          <p:cNvGrpSpPr/>
          <p:nvPr/>
        </p:nvGrpSpPr>
        <p:grpSpPr>
          <a:xfrm>
            <a:off x="4116682" y="1811572"/>
            <a:ext cx="1269243" cy="369637"/>
            <a:chOff x="3781409" y="2974792"/>
            <a:chExt cx="1269243" cy="369637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6" name="그룹 95"/>
            <p:cNvGrpSpPr/>
            <p:nvPr/>
          </p:nvGrpSpPr>
          <p:grpSpPr>
            <a:xfrm>
              <a:off x="3981539" y="3014545"/>
              <a:ext cx="1069113" cy="287217"/>
              <a:chOff x="3981539" y="3014545"/>
              <a:chExt cx="1069113" cy="28721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81539" y="3014963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841957" y="1351257"/>
            <a:ext cx="1178315" cy="313547"/>
            <a:chOff x="2899703" y="5517232"/>
            <a:chExt cx="1178315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42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원형 퍼즐을 만들어 여러 가지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위 도형으로 채워진 이미지로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25BCC002-A194-497C-B37B-47ABD87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F81F73F3-DA33-4C2B-8243-F3CBDE7F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FF86B8A1-3468-470A-B677-9BCDD5B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84D4BB2-F4D6-4A44-A289-1337177B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C2ACBCA-F91A-4D0C-8FB8-DEF8C02FA428}"/>
              </a:ext>
            </a:extLst>
          </p:cNvPr>
          <p:cNvGrpSpPr/>
          <p:nvPr/>
        </p:nvGrpSpPr>
        <p:grpSpPr>
          <a:xfrm>
            <a:off x="5509939" y="958270"/>
            <a:ext cx="1226799" cy="307902"/>
            <a:chOff x="5253413" y="2035940"/>
            <a:chExt cx="1226799" cy="307902"/>
          </a:xfrm>
        </p:grpSpPr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862E1E15-6D5B-48E3-8DC9-BBC0C0EEB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3053F826-0F8E-4F5B-90B2-EC97DBE38DB1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898AAA-2A5D-4217-A0A5-A864DDA1B9B4}"/>
              </a:ext>
            </a:extLst>
          </p:cNvPr>
          <p:cNvSpPr txBox="1"/>
          <p:nvPr/>
        </p:nvSpPr>
        <p:spPr>
          <a:xfrm>
            <a:off x="444272" y="1772816"/>
            <a:ext cx="6265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원형 퍼즐을 이용하여 모양을 채워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3" y="188707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5841957" y="1350544"/>
            <a:ext cx="1178315" cy="314260"/>
            <a:chOff x="2899703" y="5516519"/>
            <a:chExt cx="1178315" cy="314260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03" y="5516519"/>
              <a:ext cx="620721" cy="314260"/>
              <a:chOff x="2349675" y="4210044"/>
              <a:chExt cx="620721" cy="31426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044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457297" y="5516519"/>
              <a:ext cx="620721" cy="314260"/>
              <a:chOff x="2349675" y="4210044"/>
              <a:chExt cx="620721" cy="31426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044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32" y="2146052"/>
            <a:ext cx="4070922" cy="285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155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3-2\app\resource\contents\lesson03\ops\game\game_3\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\image\playPage__background_.png, selectTarget_1.svg~selectTarget_9.svg, playPage__background.png, selectPlay_1.svg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2706232" y="5301208"/>
            <a:ext cx="1637116" cy="263186"/>
            <a:chOff x="319554" y="1245924"/>
            <a:chExt cx="2636592" cy="423864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02" y="52378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67" y="38250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3724022" y="3678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2348880"/>
            <a:ext cx="1485647" cy="106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2418728" y="5239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693688" y="5133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78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0832" y="2146052"/>
            <a:ext cx="4070922" cy="2855639"/>
            <a:chOff x="1600832" y="2146052"/>
            <a:chExt cx="4070922" cy="285563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832" y="2146052"/>
              <a:ext cx="4070922" cy="285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483768" y="3482064"/>
              <a:ext cx="2232248" cy="151962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>
            <a:extLst>
              <a:ext uri="{FF2B5EF4-FFF2-40B4-BE49-F238E27FC236}">
                <a16:creationId xmlns:a16="http://schemas.microsoft.com/office/drawing/2014/main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원형 퍼즐을 만들어 여러 가지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위 도형으로 채워진 이미지로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25BCC002-A194-497C-B37B-47ABD87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F81F73F3-DA33-4C2B-8243-F3CBDE7F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FF86B8A1-3468-470A-B677-9BCDD5BD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84D4BB2-F4D6-4A44-A289-1337177B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C2ACBCA-F91A-4D0C-8FB8-DEF8C02FA428}"/>
              </a:ext>
            </a:extLst>
          </p:cNvPr>
          <p:cNvGrpSpPr/>
          <p:nvPr/>
        </p:nvGrpSpPr>
        <p:grpSpPr>
          <a:xfrm>
            <a:off x="5509939" y="958270"/>
            <a:ext cx="1226799" cy="307902"/>
            <a:chOff x="5253413" y="2035940"/>
            <a:chExt cx="1226799" cy="307902"/>
          </a:xfrm>
        </p:grpSpPr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862E1E15-6D5B-48E3-8DC9-BBC0C0EEB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3053F826-0F8E-4F5B-90B2-EC97DBE38DB1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898AAA-2A5D-4217-A0A5-A864DDA1B9B4}"/>
              </a:ext>
            </a:extLst>
          </p:cNvPr>
          <p:cNvSpPr txBox="1"/>
          <p:nvPr/>
        </p:nvSpPr>
        <p:spPr>
          <a:xfrm>
            <a:off x="444272" y="1772816"/>
            <a:ext cx="6265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원형 퍼즐을 이용하여 모양을 채워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091820"/>
            <a:ext cx="1836985" cy="44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240773" y="4945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3" y="188707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5841957" y="1350544"/>
            <a:ext cx="1178315" cy="314260"/>
            <a:chOff x="2899703" y="5516519"/>
            <a:chExt cx="1178315" cy="314260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03" y="5516519"/>
              <a:ext cx="620721" cy="314260"/>
              <a:chOff x="2349675" y="4210044"/>
              <a:chExt cx="620721" cy="31426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044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457297" y="5516519"/>
              <a:ext cx="620721" cy="314260"/>
              <a:chOff x="2349675" y="4210044"/>
              <a:chExt cx="620721" cy="31426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044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116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3-2\app\resource\contents\lesson03\ops\game\game_3\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\image\playPage__background_.png, selectTarget_1.svg~selectTarget_9.svg, playPage__background.png, selectPlay_2.svg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 rot="10800000">
            <a:off x="2706232" y="5301208"/>
            <a:ext cx="1637116" cy="263186"/>
            <a:chOff x="319554" y="1245924"/>
            <a:chExt cx="2636592" cy="423864"/>
          </a:xfrm>
        </p:grpSpPr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02" y="52378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5693688" y="5133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55" y="3491506"/>
            <a:ext cx="1918108" cy="151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67" y="38250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3724022" y="3678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83" y="2440703"/>
            <a:ext cx="1381112" cy="10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90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782967" y="2456892"/>
            <a:ext cx="519313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두꺼운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에이포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(A4)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28023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553275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원형 퍼즐 만드는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방법을 알아봅니다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773633" y="1980294"/>
            <a:ext cx="51109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 전체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92057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786274" y="1520788"/>
            <a:ext cx="51109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형태의 원형 퍼즐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7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067735" y="63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594272B8-599F-4DC3-B240-E1B29160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C6D610BE-3399-4F37-A2B7-9C912A57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483287F9-BD16-484B-BECF-98F4889A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51FD4A29-CF5C-48AE-9383-73384EA64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B8411-F63A-4CDE-8EC7-BC78F7EF95F2}"/>
              </a:ext>
            </a:extLst>
          </p:cNvPr>
          <p:cNvSpPr txBox="1"/>
          <p:nvPr/>
        </p:nvSpPr>
        <p:spPr>
          <a:xfrm>
            <a:off x="2179190" y="4170072"/>
            <a:ext cx="4373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두꺼운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에이포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(A4)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색지 위에 반지름이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원을 그리고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ㄱㄴ을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긋습니다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0D8E697-183C-44D2-988D-0734EE554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485" y="4096007"/>
            <a:ext cx="1437169" cy="111188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763688" y="4130759"/>
            <a:ext cx="55147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①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332579" y="5393766"/>
            <a:ext cx="2129816" cy="263186"/>
            <a:chOff x="319554" y="1245924"/>
            <a:chExt cx="3430091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54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75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타원 89"/>
          <p:cNvSpPr/>
          <p:nvPr/>
        </p:nvSpPr>
        <p:spPr>
          <a:xfrm>
            <a:off x="2015716" y="5393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542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3-2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32-3-20.JPG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22" y="4229426"/>
            <a:ext cx="290053" cy="27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43452</TotalTime>
  <Words>1186</Words>
  <Application>Microsoft Office PowerPoint</Application>
  <PresentationFormat>화면 슬라이드 쇼(4:3)</PresentationFormat>
  <Paragraphs>379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7858</cp:revision>
  <dcterms:created xsi:type="dcterms:W3CDTF">2008-07-15T12:19:11Z</dcterms:created>
  <dcterms:modified xsi:type="dcterms:W3CDTF">2022-06-29T08:20:33Z</dcterms:modified>
</cp:coreProperties>
</file>