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87" r:id="rId5"/>
    <p:sldId id="1396" r:id="rId6"/>
    <p:sldId id="1388" r:id="rId7"/>
    <p:sldId id="1397" r:id="rId8"/>
    <p:sldId id="1384" r:id="rId9"/>
    <p:sldId id="1398" r:id="rId10"/>
    <p:sldId id="1392" r:id="rId11"/>
    <p:sldId id="1399" r:id="rId12"/>
    <p:sldId id="1394" r:id="rId13"/>
    <p:sldId id="1400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>
        <p:scale>
          <a:sx n="100" d="100"/>
          <a:sy n="100" d="100"/>
        </p:scale>
        <p:origin x="-870" y="-16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58958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=""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50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앨범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권에 똑같이 나누어 꽂으려면 앨범 한 권에 몇 장씩 꽂아야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FD1D84E-74E3-46C4-8F99-37FB2E9414D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F450C314-588E-4239-8887-EC8E918A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EB12DA8-B8AC-4C9F-8407-9709C66630A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5EB19C6-5F4C-4BEC-B0AD-4969A82F5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266" y="2388209"/>
            <a:ext cx="4679865" cy="2238196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3023828" y="4511615"/>
            <a:ext cx="879275" cy="537565"/>
            <a:chOff x="5966375" y="1660849"/>
            <a:chExt cx="879275" cy="537565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6094296" y="1833284"/>
              <a:ext cx="7513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장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6375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7640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5EB19C6-5F4C-4BEC-B0AD-4969A82F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66" y="2388209"/>
            <a:ext cx="4679865" cy="2238196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87E4D029-A828-4290-879B-32AF4189A10A}"/>
              </a:ext>
            </a:extLst>
          </p:cNvPr>
          <p:cNvGrpSpPr/>
          <p:nvPr/>
        </p:nvGrpSpPr>
        <p:grpSpPr>
          <a:xfrm>
            <a:off x="3023828" y="4511615"/>
            <a:ext cx="879275" cy="537565"/>
            <a:chOff x="5966375" y="1660849"/>
            <a:chExt cx="879275" cy="537565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F2F8D69E-D913-4BA9-A129-6AB59F64912C}"/>
                </a:ext>
              </a:extLst>
            </p:cNvPr>
            <p:cNvSpPr/>
            <p:nvPr/>
          </p:nvSpPr>
          <p:spPr bwMode="auto">
            <a:xfrm>
              <a:off x="6094296" y="1833284"/>
              <a:ext cx="7513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장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7176AD0A-8758-4299-B612-F86A9D40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6375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FD1D84E-74E3-46C4-8F99-37FB2E9414D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F450C314-588E-4239-8887-EC8E918A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EB12DA8-B8AC-4C9F-8407-9709C66630A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C584171-3096-46A1-B158-CAAAF2EB6E5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FC6D0BC4-0EC6-4037-96EB-7F50C561C6E5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362218E4-B545-4064-897D-6B0CB360EEFE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="" xmlns:a16="http://schemas.microsoft.com/office/drawing/2014/main" id="{56E7CA9D-6A7E-4D35-8D8D-A597922162F1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6201F8CE-75A6-4FC6-95AF-A4B528D2EF5F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B030F74-7AB0-4139-8BD1-E0594BB5218D}"/>
                </a:ext>
              </a:extLst>
            </p:cNvPr>
            <p:cNvSpPr txBox="1"/>
            <p:nvPr/>
          </p:nvSpPr>
          <p:spPr>
            <a:xfrm>
              <a:off x="539552" y="4494602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50÷5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앨범 한 권에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장씩 꽂아야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6" name="TextBox 43"/>
          <p:cNvSpPr txBox="1"/>
          <p:nvPr/>
        </p:nvSpPr>
        <p:spPr>
          <a:xfrm>
            <a:off x="644499" y="160203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앨범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권에 똑같이 나누어 꽂으려면 앨범 한 권에 몇 장씩 꽂아야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41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작은 것부터 차례대로 해당하는 글자를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써넣어 단어를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4E96F7A-9900-4067-929D-F59133B21D1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=""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144D9ECC-3A5C-4216-9680-2C3FFE8B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ABE58FA-0B05-46EC-8BB4-7B20A030BBF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5841FBE-E810-463E-A426-7E1321D4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66" y="2600908"/>
            <a:ext cx="5695950" cy="228600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1F0B570D-71BD-44B0-96A9-FF566013124B}"/>
              </a:ext>
            </a:extLst>
          </p:cNvPr>
          <p:cNvSpPr/>
          <p:nvPr/>
        </p:nvSpPr>
        <p:spPr>
          <a:xfrm>
            <a:off x="1047844" y="283637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40÷2</a:t>
            </a:r>
            <a:endParaRPr lang="ko-KR" altLang="en-US" sz="19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985ED5B8-C98D-444F-BC5B-0F035B7DAC2E}"/>
              </a:ext>
            </a:extLst>
          </p:cNvPr>
          <p:cNvSpPr/>
          <p:nvPr/>
        </p:nvSpPr>
        <p:spPr>
          <a:xfrm>
            <a:off x="2592043" y="283637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endParaRPr lang="ko-KR" altLang="en-US" sz="1900" dirty="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7778CEC-453D-47C3-AA5B-F101BB7C1359}"/>
              </a:ext>
            </a:extLst>
          </p:cNvPr>
          <p:cNvSpPr/>
          <p:nvPr/>
        </p:nvSpPr>
        <p:spPr>
          <a:xfrm>
            <a:off x="1047844" y="39206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  <a:endParaRPr lang="ko-KR" altLang="en-US" sz="1900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C1303B9-C097-4B59-A4A9-095DA78E1ACB}"/>
              </a:ext>
            </a:extLst>
          </p:cNvPr>
          <p:cNvSpPr/>
          <p:nvPr/>
        </p:nvSpPr>
        <p:spPr>
          <a:xfrm>
            <a:off x="2592043" y="39206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endParaRPr lang="ko-KR" altLang="en-US" sz="1900" dirty="0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1E3BB0C8-75AF-4360-8B07-AEE25E7C469F}"/>
              </a:ext>
            </a:extLst>
          </p:cNvPr>
          <p:cNvSpPr/>
          <p:nvPr/>
        </p:nvSpPr>
        <p:spPr>
          <a:xfrm>
            <a:off x="1216298" y="330104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endParaRPr lang="ko-KR" altLang="en-US" sz="190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6E7F1990-A8CA-4318-BCDA-8FBE5D548FCA}"/>
              </a:ext>
            </a:extLst>
          </p:cNvPr>
          <p:cNvSpPr/>
          <p:nvPr/>
        </p:nvSpPr>
        <p:spPr>
          <a:xfrm>
            <a:off x="2772063" y="330104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람</a:t>
            </a:r>
            <a:endParaRPr lang="ko-KR" altLang="en-US" sz="1900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EAF81A63-01BA-4F4B-8313-BF3E1756543C}"/>
              </a:ext>
            </a:extLst>
          </p:cNvPr>
          <p:cNvSpPr/>
          <p:nvPr/>
        </p:nvSpPr>
        <p:spPr>
          <a:xfrm>
            <a:off x="1216298" y="438534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ko-KR" altLang="en-US" sz="19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E0506AEE-873D-44ED-A571-F3F27BA91536}"/>
              </a:ext>
            </a:extLst>
          </p:cNvPr>
          <p:cNvSpPr/>
          <p:nvPr/>
        </p:nvSpPr>
        <p:spPr>
          <a:xfrm>
            <a:off x="2772063" y="438534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6F29FDB-9D18-4986-B9B8-5152C6E2BAC3}"/>
              </a:ext>
            </a:extLst>
          </p:cNvPr>
          <p:cNvSpPr/>
          <p:nvPr/>
        </p:nvSpPr>
        <p:spPr bwMode="auto">
          <a:xfrm>
            <a:off x="4572000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EF6AFD51-7ACB-4461-A000-9C1DEF5ED838}"/>
              </a:ext>
            </a:extLst>
          </p:cNvPr>
          <p:cNvSpPr/>
          <p:nvPr/>
        </p:nvSpPr>
        <p:spPr bwMode="auto">
          <a:xfrm>
            <a:off x="5019803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5DFD5AC2-F92F-4CEF-89EE-E95C5122A132}"/>
              </a:ext>
            </a:extLst>
          </p:cNvPr>
          <p:cNvSpPr/>
          <p:nvPr/>
        </p:nvSpPr>
        <p:spPr bwMode="auto">
          <a:xfrm>
            <a:off x="5476112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15481E43-9E7C-40CE-8F65-2739837AE616}"/>
              </a:ext>
            </a:extLst>
          </p:cNvPr>
          <p:cNvSpPr/>
          <p:nvPr/>
        </p:nvSpPr>
        <p:spPr bwMode="auto">
          <a:xfrm>
            <a:off x="5903919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622165" y="2619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31">
            <a:extLst>
              <a:ext uri="{FF2B5EF4-FFF2-40B4-BE49-F238E27FC236}">
                <a16:creationId xmlns="" xmlns:a16="http://schemas.microsoft.com/office/drawing/2014/main" id="{6E521A95-DD8A-421E-9F92-276C3274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82" y="3637798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5604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\lesson02\ops\2\images\2_1\2_1_5_01.png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타원 62"/>
          <p:cNvSpPr/>
          <p:nvPr/>
        </p:nvSpPr>
        <p:spPr>
          <a:xfrm>
            <a:off x="3602005" y="3431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36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27E81ABE-107F-4512-9C20-D44FE667DEBD}"/>
              </a:ext>
            </a:extLst>
          </p:cNvPr>
          <p:cNvSpPr/>
          <p:nvPr/>
        </p:nvSpPr>
        <p:spPr>
          <a:xfrm>
            <a:off x="5955084" y="1458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F5A56B26-AC3C-4B97-B170-5EA49281D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734" y="3433631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BAB7C46D-E891-4EEA-9F9F-D4A65DE92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537" y="3433631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E8A47513-41BF-46E6-ACE5-AF6FB6375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4846" y="3433631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="" xmlns:a16="http://schemas.microsoft.com/office/drawing/2014/main" id="{B1602422-FF1F-4C64-90C2-FD1B2A13F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653" y="343363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작은 것부터 차례대로 해당하는 글자를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써넣어 단어를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그림 116">
            <a:extLst>
              <a:ext uri="{FF2B5EF4-FFF2-40B4-BE49-F238E27FC236}">
                <a16:creationId xmlns="" xmlns:a16="http://schemas.microsoft.com/office/drawing/2014/main" id="{A5841FBE-E810-463E-A426-7E1321D4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6" y="2600908"/>
            <a:ext cx="5695950" cy="2286000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F0B570D-71BD-44B0-96A9-FF566013124B}"/>
              </a:ext>
            </a:extLst>
          </p:cNvPr>
          <p:cNvSpPr/>
          <p:nvPr/>
        </p:nvSpPr>
        <p:spPr>
          <a:xfrm>
            <a:off x="1047844" y="283637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40÷2</a:t>
            </a:r>
            <a:endParaRPr lang="ko-KR" altLang="en-US" sz="1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985ED5B8-C98D-444F-BC5B-0F035B7DAC2E}"/>
              </a:ext>
            </a:extLst>
          </p:cNvPr>
          <p:cNvSpPr/>
          <p:nvPr/>
        </p:nvSpPr>
        <p:spPr>
          <a:xfrm>
            <a:off x="2592043" y="283637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endParaRPr lang="ko-KR" altLang="en-US" sz="1900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E7778CEC-453D-47C3-AA5B-F101BB7C1359}"/>
              </a:ext>
            </a:extLst>
          </p:cNvPr>
          <p:cNvSpPr/>
          <p:nvPr/>
        </p:nvSpPr>
        <p:spPr>
          <a:xfrm>
            <a:off x="1047844" y="39206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  <a:endParaRPr lang="ko-KR" altLang="en-US" sz="1900" dirty="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9C1303B9-C097-4B59-A4A9-095DA78E1ACB}"/>
              </a:ext>
            </a:extLst>
          </p:cNvPr>
          <p:cNvSpPr/>
          <p:nvPr/>
        </p:nvSpPr>
        <p:spPr>
          <a:xfrm>
            <a:off x="2592043" y="39206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endParaRPr lang="ko-KR" altLang="en-US" sz="1900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E3BB0C8-75AF-4360-8B07-AEE25E7C469F}"/>
              </a:ext>
            </a:extLst>
          </p:cNvPr>
          <p:cNvSpPr/>
          <p:nvPr/>
        </p:nvSpPr>
        <p:spPr>
          <a:xfrm>
            <a:off x="1216298" y="330104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endParaRPr lang="ko-KR" altLang="en-US" sz="1900" dirty="0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6E7F1990-A8CA-4318-BCDA-8FBE5D548FCA}"/>
              </a:ext>
            </a:extLst>
          </p:cNvPr>
          <p:cNvSpPr/>
          <p:nvPr/>
        </p:nvSpPr>
        <p:spPr>
          <a:xfrm>
            <a:off x="2772063" y="330104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람</a:t>
            </a:r>
            <a:endParaRPr lang="ko-KR" altLang="en-US" sz="1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EAF81A63-01BA-4F4B-8313-BF3E1756543C}"/>
              </a:ext>
            </a:extLst>
          </p:cNvPr>
          <p:cNvSpPr/>
          <p:nvPr/>
        </p:nvSpPr>
        <p:spPr>
          <a:xfrm>
            <a:off x="1216298" y="438534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ko-KR" altLang="en-US" sz="1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E0506AEE-873D-44ED-A571-F3F27BA91536}"/>
              </a:ext>
            </a:extLst>
          </p:cNvPr>
          <p:cNvSpPr/>
          <p:nvPr/>
        </p:nvSpPr>
        <p:spPr>
          <a:xfrm>
            <a:off x="2772063" y="438534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F6F29FDB-9D18-4986-B9B8-5152C6E2BAC3}"/>
              </a:ext>
            </a:extLst>
          </p:cNvPr>
          <p:cNvSpPr/>
          <p:nvPr/>
        </p:nvSpPr>
        <p:spPr bwMode="auto">
          <a:xfrm>
            <a:off x="4572000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EF6AFD51-7ACB-4461-A000-9C1DEF5ED838}"/>
              </a:ext>
            </a:extLst>
          </p:cNvPr>
          <p:cNvSpPr/>
          <p:nvPr/>
        </p:nvSpPr>
        <p:spPr bwMode="auto">
          <a:xfrm>
            <a:off x="5019803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DFD5AC2-F92F-4CEF-89EE-E95C5122A132}"/>
              </a:ext>
            </a:extLst>
          </p:cNvPr>
          <p:cNvSpPr/>
          <p:nvPr/>
        </p:nvSpPr>
        <p:spPr bwMode="auto">
          <a:xfrm>
            <a:off x="5476112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15481E43-9E7C-40CE-8F65-2739837AE616}"/>
              </a:ext>
            </a:extLst>
          </p:cNvPr>
          <p:cNvSpPr/>
          <p:nvPr/>
        </p:nvSpPr>
        <p:spPr bwMode="auto">
          <a:xfrm>
            <a:off x="5903919" y="3658232"/>
            <a:ext cx="3720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31">
            <a:extLst>
              <a:ext uri="{FF2B5EF4-FFF2-40B4-BE49-F238E27FC236}">
                <a16:creationId xmlns="" xmlns:a16="http://schemas.microsoft.com/office/drawing/2014/main" id="{6E521A95-DD8A-421E-9F92-276C3274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82" y="3637798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36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F5A56B26-AC3C-4B97-B170-5EA49281D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734" y="3433631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BAB7C46D-E891-4EEA-9F9F-D4A65DE92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537" y="3433631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="" xmlns:a16="http://schemas.microsoft.com/office/drawing/2014/main" id="{E8A47513-41BF-46E6-ACE5-AF6FB6375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846" y="3433631"/>
            <a:ext cx="360000" cy="355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="" xmlns:a16="http://schemas.microsoft.com/office/drawing/2014/main" id="{B1602422-FF1F-4C64-90C2-FD1B2A13F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653" y="343363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4E96F7A-9900-4067-929D-F59133B21D1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=""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144D9ECC-3A5C-4216-9680-2C3FFE8B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ABE58FA-0B05-46EC-8BB4-7B20A030BBF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1C408CF-EFF6-4A7C-B763-DE78397FEC2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B153C99C-D10D-486A-92FE-008D03014E6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3072AF41-E7D7-4AC8-999F-A913EFBAA405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="" xmlns:a16="http://schemas.microsoft.com/office/drawing/2014/main" id="{567DCAC9-7AC1-4762-B8AD-4556DFC18892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="" xmlns:a16="http://schemas.microsoft.com/office/drawing/2014/main" id="{D3C91E1A-94D6-4B34-83E6-8F33DCA43E8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86C8D897-6D10-496F-90D6-30C2C5BD9950}"/>
                </a:ext>
              </a:extLst>
            </p:cNvPr>
            <p:cNvSpPr txBox="1"/>
            <p:nvPr/>
          </p:nvSpPr>
          <p:spPr>
            <a:xfrm>
              <a:off x="539552" y="4401108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40÷2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80÷2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90÷3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70÷7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몫이 작은 것부터 차례대로 해당하는 글자를 써넣으면 </a:t>
              </a:r>
              <a:r>
                <a:rPr lang="ko-KR" altLang="en-US" sz="1600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가을바람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3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4021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4736" y="2374342"/>
            <a:ext cx="5764801" cy="2232415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" y="2511428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FB32571-9B1D-4FFE-AD10-D8B62A11CF10}"/>
              </a:ext>
            </a:extLst>
          </p:cNvPr>
          <p:cNvSpPr txBox="1"/>
          <p:nvPr/>
        </p:nvSpPr>
        <p:spPr>
          <a:xfrm>
            <a:off x="1006411" y="24351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계산할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625826" y="2873711"/>
            <a:ext cx="3702258" cy="1562461"/>
            <a:chOff x="1727200" y="2550615"/>
            <a:chExt cx="3702258" cy="1562461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52ED02B0-5D73-4F6E-B1F7-6D946F9360D4}"/>
                </a:ext>
              </a:extLst>
            </p:cNvPr>
            <p:cNvCxnSpPr/>
            <p:nvPr/>
          </p:nvCxnSpPr>
          <p:spPr bwMode="auto">
            <a:xfrm>
              <a:off x="1857375" y="3914775"/>
              <a:ext cx="2657475" cy="0"/>
            </a:xfrm>
            <a:prstGeom prst="lin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3F9419B3-7B58-477D-A579-B462B7DAC4A7}"/>
                </a:ext>
              </a:extLst>
            </p:cNvPr>
            <p:cNvCxnSpPr/>
            <p:nvPr/>
          </p:nvCxnSpPr>
          <p:spPr bwMode="auto">
            <a:xfrm>
              <a:off x="2495549" y="2724150"/>
              <a:ext cx="1348" cy="427123"/>
            </a:xfrm>
            <a:prstGeom prst="line">
              <a:avLst/>
            </a:prstGeom>
            <a:noFill/>
            <a:ln w="3810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C7859DA6-E816-4014-85D8-C933965AF761}"/>
                </a:ext>
              </a:extLst>
            </p:cNvPr>
            <p:cNvCxnSpPr/>
            <p:nvPr/>
          </p:nvCxnSpPr>
          <p:spPr bwMode="auto">
            <a:xfrm flipV="1">
              <a:off x="2510246" y="2740409"/>
              <a:ext cx="2723113" cy="5010"/>
            </a:xfrm>
            <a:prstGeom prst="line">
              <a:avLst/>
            </a:prstGeom>
            <a:noFill/>
            <a:ln w="3810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화살표 연결선 80">
              <a:extLst>
                <a:ext uri="{FF2B5EF4-FFF2-40B4-BE49-F238E27FC236}">
                  <a16:creationId xmlns="" xmlns:a16="http://schemas.microsoft.com/office/drawing/2014/main" id="{FDD483E5-D9E7-4F99-80CA-C45942DD0602}"/>
                </a:ext>
              </a:extLst>
            </p:cNvPr>
            <p:cNvCxnSpPr/>
            <p:nvPr/>
          </p:nvCxnSpPr>
          <p:spPr bwMode="auto">
            <a:xfrm>
              <a:off x="5213362" y="2753906"/>
              <a:ext cx="0" cy="384721"/>
            </a:xfrm>
            <a:prstGeom prst="straightConnector1">
              <a:avLst/>
            </a:prstGeom>
            <a:noFill/>
            <a:ln w="3810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사각형: 둥근 모서리 49">
              <a:extLst>
                <a:ext uri="{FF2B5EF4-FFF2-40B4-BE49-F238E27FC236}">
                  <a16:creationId xmlns="" xmlns:a16="http://schemas.microsoft.com/office/drawing/2014/main" id="{9BF1D33E-6A7C-4644-95DE-B3D93D6E0294}"/>
                </a:ext>
              </a:extLst>
            </p:cNvPr>
            <p:cNvSpPr/>
            <p:nvPr/>
          </p:nvSpPr>
          <p:spPr>
            <a:xfrm>
              <a:off x="5097287" y="3143390"/>
              <a:ext cx="252512" cy="384721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50">
              <a:extLst>
                <a:ext uri="{FF2B5EF4-FFF2-40B4-BE49-F238E27FC236}">
                  <a16:creationId xmlns="" xmlns:a16="http://schemas.microsoft.com/office/drawing/2014/main" id="{6DBAE662-F564-46E2-B053-3DE5841B4CDD}"/>
                </a:ext>
              </a:extLst>
            </p:cNvPr>
            <p:cNvSpPr/>
            <p:nvPr/>
          </p:nvSpPr>
          <p:spPr>
            <a:xfrm>
              <a:off x="2407755" y="3138627"/>
              <a:ext cx="168758" cy="384721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48">
              <a:extLst>
                <a:ext uri="{FF2B5EF4-FFF2-40B4-BE49-F238E27FC236}">
                  <a16:creationId xmlns="" xmlns:a16="http://schemas.microsoft.com/office/drawing/2014/main" id="{8F33C8C1-9E7E-472E-9B6D-3D8A1E5DAEC7}"/>
                </a:ext>
              </a:extLst>
            </p:cNvPr>
            <p:cNvSpPr/>
            <p:nvPr/>
          </p:nvSpPr>
          <p:spPr>
            <a:xfrm>
              <a:off x="4377928" y="3138627"/>
              <a:ext cx="252512" cy="3847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4">
              <a:extLst>
                <a:ext uri="{FF2B5EF4-FFF2-40B4-BE49-F238E27FC236}">
                  <a16:creationId xmlns="" xmlns:a16="http://schemas.microsoft.com/office/drawing/2014/main" id="{F9248EAD-13D1-43E7-AF0C-75A3ED305C8F}"/>
                </a:ext>
              </a:extLst>
            </p:cNvPr>
            <p:cNvSpPr/>
            <p:nvPr/>
          </p:nvSpPr>
          <p:spPr>
            <a:xfrm>
              <a:off x="1781174" y="3138627"/>
              <a:ext cx="198537" cy="3847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BB0DB588-4787-4A97-A2C2-F235D83DF4D7}"/>
                </a:ext>
              </a:extLst>
            </p:cNvPr>
            <p:cNvSpPr/>
            <p:nvPr/>
          </p:nvSpPr>
          <p:spPr>
            <a:xfrm>
              <a:off x="1727200" y="3138627"/>
              <a:ext cx="90762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6÷3</a:t>
              </a:r>
              <a:r>
                <a:rPr lang="ko-KR" altLang="en-US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A60BFECC-078A-4152-B922-7E0EB0452F49}"/>
                </a:ext>
              </a:extLst>
            </p:cNvPr>
            <p:cNvSpPr/>
            <p:nvPr/>
          </p:nvSpPr>
          <p:spPr>
            <a:xfrm>
              <a:off x="4291005" y="3138627"/>
              <a:ext cx="1138453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60÷3</a:t>
              </a:r>
              <a:r>
                <a:rPr lang="ko-KR" altLang="en-US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dirty="0"/>
            </a:p>
          </p:txBody>
        </p:sp>
        <p:pic>
          <p:nvPicPr>
            <p:cNvPr id="93" name="Picture 31">
              <a:extLst>
                <a:ext uri="{FF2B5EF4-FFF2-40B4-BE49-F238E27FC236}">
                  <a16:creationId xmlns="" xmlns:a16="http://schemas.microsoft.com/office/drawing/2014/main" id="{816A837B-82B5-4F15-B887-A4D8126A6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36" y="3227487"/>
              <a:ext cx="212914" cy="20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사각형: 둥근 모서리 51">
              <a:extLst>
                <a:ext uri="{FF2B5EF4-FFF2-40B4-BE49-F238E27FC236}">
                  <a16:creationId xmlns="" xmlns:a16="http://schemas.microsoft.com/office/drawing/2014/main" id="{D01F06CE-0504-4902-9AD9-34DC8712558E}"/>
                </a:ext>
              </a:extLst>
            </p:cNvPr>
            <p:cNvSpPr/>
            <p:nvPr/>
          </p:nvSpPr>
          <p:spPr>
            <a:xfrm>
              <a:off x="2773721" y="3728355"/>
              <a:ext cx="754163" cy="3847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사각형: 둥근 모서리 52">
              <a:extLst>
                <a:ext uri="{FF2B5EF4-FFF2-40B4-BE49-F238E27FC236}">
                  <a16:creationId xmlns="" xmlns:a16="http://schemas.microsoft.com/office/drawing/2014/main" id="{573D6D47-C63C-4EBD-A7D2-A80E9D5CAF84}"/>
                </a:ext>
              </a:extLst>
            </p:cNvPr>
            <p:cNvSpPr/>
            <p:nvPr/>
          </p:nvSpPr>
          <p:spPr>
            <a:xfrm>
              <a:off x="3440845" y="2550615"/>
              <a:ext cx="754163" cy="384721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6D30E3F-F136-48DE-8516-FDF7C86A9BE3}"/>
                </a:ext>
              </a:extLst>
            </p:cNvPr>
            <p:cNvSpPr txBox="1"/>
            <p:nvPr/>
          </p:nvSpPr>
          <p:spPr>
            <a:xfrm>
              <a:off x="2773721" y="3728355"/>
              <a:ext cx="7541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48C0107E-106D-4E4A-9858-46721C6A16FA}"/>
                </a:ext>
              </a:extLst>
            </p:cNvPr>
            <p:cNvSpPr txBox="1"/>
            <p:nvPr/>
          </p:nvSpPr>
          <p:spPr>
            <a:xfrm>
              <a:off x="3436345" y="2555378"/>
              <a:ext cx="7541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187F4FC7-A774-4F09-9D55-D25648A0B5B1}"/>
                </a:ext>
              </a:extLst>
            </p:cNvPr>
            <p:cNvCxnSpPr/>
            <p:nvPr/>
          </p:nvCxnSpPr>
          <p:spPr bwMode="auto">
            <a:xfrm>
              <a:off x="1877271" y="3523348"/>
              <a:ext cx="0" cy="397367"/>
            </a:xfrm>
            <a:prstGeom prst="lin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화살표 연결선 99">
              <a:extLst>
                <a:ext uri="{FF2B5EF4-FFF2-40B4-BE49-F238E27FC236}">
                  <a16:creationId xmlns="" xmlns:a16="http://schemas.microsoft.com/office/drawing/2014/main" id="{3361CD4D-912D-4103-B115-AB0E9AE8FA85}"/>
                </a:ext>
              </a:extLst>
            </p:cNvPr>
            <p:cNvCxnSpPr/>
            <p:nvPr/>
          </p:nvCxnSpPr>
          <p:spPr bwMode="auto">
            <a:xfrm flipV="1">
              <a:off x="4499421" y="3523348"/>
              <a:ext cx="0" cy="39736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087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CB69D03-0E89-47A9-AEEC-6CB5170F3CC1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=""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7" name="TextBox 9">
            <a:extLst>
              <a:ext uri="{FF2B5EF4-FFF2-40B4-BE49-F238E27FC236}">
                <a16:creationId xmlns="" xmlns:a16="http://schemas.microsoft.com/office/drawing/2014/main" id="{6F3D4DCB-756A-4C10-BAF2-BF0DFB82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DC7CB678-A356-43F7-ACE8-F45B523B37E8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A691B18-2634-454E-B48E-DB52D7763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36" y="2246180"/>
            <a:ext cx="5049131" cy="1249268"/>
          </a:xfrm>
          <a:prstGeom prst="rect">
            <a:avLst/>
          </a:prstGeom>
        </p:spPr>
      </p:pic>
      <p:pic>
        <p:nvPicPr>
          <p:cNvPr id="89" name="Picture 20">
            <a:extLst>
              <a:ext uri="{FF2B5EF4-FFF2-40B4-BE49-F238E27FC236}">
                <a16:creationId xmlns="" xmlns:a16="http://schemas.microsoft.com/office/drawing/2014/main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07" y="2761763"/>
            <a:ext cx="357499" cy="3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632370" y="3649432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551434" y="3496588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=""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6FADAD3E-FC12-4898-97EF-66E774B48063}"/>
              </a:ext>
            </a:extLst>
          </p:cNvPr>
          <p:cNvSpPr/>
          <p:nvPr/>
        </p:nvSpPr>
        <p:spPr>
          <a:xfrm>
            <a:off x="3206907" y="25233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CB69D03-0E89-47A9-AEEC-6CB5170F3CC1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=""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7" name="TextBox 9">
            <a:extLst>
              <a:ext uri="{FF2B5EF4-FFF2-40B4-BE49-F238E27FC236}">
                <a16:creationId xmlns="" xmlns:a16="http://schemas.microsoft.com/office/drawing/2014/main" id="{6F3D4DCB-756A-4C10-BAF2-BF0DFB82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DC7CB678-A356-43F7-ACE8-F45B523B37E8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A691B18-2634-454E-B48E-DB52D7763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36" y="2246180"/>
            <a:ext cx="5049131" cy="1249268"/>
          </a:xfrm>
          <a:prstGeom prst="rect">
            <a:avLst/>
          </a:prstGeom>
        </p:spPr>
      </p:pic>
      <p:pic>
        <p:nvPicPr>
          <p:cNvPr id="89" name="Picture 20">
            <a:extLst>
              <a:ext uri="{FF2B5EF4-FFF2-40B4-BE49-F238E27FC236}">
                <a16:creationId xmlns="" xmlns:a16="http://schemas.microsoft.com/office/drawing/2014/main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07" y="2761763"/>
            <a:ext cx="357499" cy="3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632370" y="3649432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551434" y="3496588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=""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6ACC2A0-2761-4FD6-BDA6-63EE2F22E20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=""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43">
              <a:extLst>
                <a:ext uri="{FF2B5EF4-FFF2-40B4-BE49-F238E27FC236}">
                  <a16:creationId xmlns="" xmlns:a16="http://schemas.microsoft.com/office/drawing/2014/main" id="{AF3DE5EB-9B8E-4898-9761-E5A2DE43CCFE}"/>
                </a:ext>
              </a:extLst>
            </p:cNvPr>
            <p:cNvSpPr txBox="1"/>
            <p:nvPr/>
          </p:nvSpPr>
          <p:spPr>
            <a:xfrm>
              <a:off x="564126" y="4392397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묶음으로 똑같이 나누었고 십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모형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개는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같으므로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80÷4=20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11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39CB778-988A-40CB-A796-D1042D14AF4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=""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=""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BEBC41D7-C228-436F-A391-D8CC4E815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E900A42-DDE5-45E6-8A30-DE2D815F3D5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A22C0A1F-CFAD-4016-A9AF-01D339C8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F33A3B51-688A-45DD-A966-C437FB06FE6E}"/>
              </a:ext>
            </a:extLst>
          </p:cNvPr>
          <p:cNvSpPr/>
          <p:nvPr/>
        </p:nvSpPr>
        <p:spPr>
          <a:xfrm>
            <a:off x="1511660" y="2492330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172FE24-47AF-46E2-986B-46FE879E9939}"/>
              </a:ext>
            </a:extLst>
          </p:cNvPr>
          <p:cNvSpPr/>
          <p:nvPr/>
        </p:nvSpPr>
        <p:spPr>
          <a:xfrm>
            <a:off x="1475656" y="4136681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381862C1-E46A-457C-82C9-C041B80F005E}"/>
              </a:ext>
            </a:extLst>
          </p:cNvPr>
          <p:cNvSpPr/>
          <p:nvPr/>
        </p:nvSpPr>
        <p:spPr>
          <a:xfrm>
            <a:off x="4088227" y="2492330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3CFD7BA-E170-4449-A9BD-D343C1CE5B21}"/>
              </a:ext>
            </a:extLst>
          </p:cNvPr>
          <p:cNvSpPr/>
          <p:nvPr/>
        </p:nvSpPr>
        <p:spPr>
          <a:xfrm>
            <a:off x="4022704" y="4136681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F6B24A06-2DAA-40A6-9C1E-2427649423DF}"/>
              </a:ext>
            </a:extLst>
          </p:cNvPr>
          <p:cNvGrpSpPr/>
          <p:nvPr/>
        </p:nvGrpSpPr>
        <p:grpSpPr>
          <a:xfrm>
            <a:off x="2265417" y="2337123"/>
            <a:ext cx="758411" cy="537565"/>
            <a:chOff x="6094295" y="1660849"/>
            <a:chExt cx="758411" cy="537565"/>
          </a:xfrm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46854669-53E5-47DB-87F9-132CAFA93F35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="" xmlns:a16="http://schemas.microsoft.com/office/drawing/2014/main" id="{FC183B38-274B-4679-B1CA-2A633E0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C8D6F7DE-010B-433B-92ED-F90D1E6E4A26}"/>
              </a:ext>
            </a:extLst>
          </p:cNvPr>
          <p:cNvGrpSpPr/>
          <p:nvPr/>
        </p:nvGrpSpPr>
        <p:grpSpPr>
          <a:xfrm>
            <a:off x="2373429" y="3977330"/>
            <a:ext cx="758411" cy="537565"/>
            <a:chOff x="6094295" y="1660849"/>
            <a:chExt cx="758411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98BDAC06-A111-4817-AFE6-C037984B1CD3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2849343C-3DB2-4C75-9617-60A9A5781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0E030347-DAD5-4463-8D0F-5AE5A55E1C24}"/>
              </a:ext>
            </a:extLst>
          </p:cNvPr>
          <p:cNvGrpSpPr/>
          <p:nvPr/>
        </p:nvGrpSpPr>
        <p:grpSpPr>
          <a:xfrm>
            <a:off x="4849409" y="2337123"/>
            <a:ext cx="758411" cy="537565"/>
            <a:chOff x="6094295" y="1660849"/>
            <a:chExt cx="758411" cy="537565"/>
          </a:xfrm>
        </p:grpSpPr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D51E2B9D-F191-4059-BB58-EFF1191FBE95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3E40317F-16E7-4720-8C69-CA73058C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0B3772CE-2B0D-4D38-B3AB-AED1995C8932}"/>
              </a:ext>
            </a:extLst>
          </p:cNvPr>
          <p:cNvGrpSpPr/>
          <p:nvPr/>
        </p:nvGrpSpPr>
        <p:grpSpPr>
          <a:xfrm>
            <a:off x="4927902" y="3977330"/>
            <a:ext cx="758411" cy="537565"/>
            <a:chOff x="6094295" y="1660849"/>
            <a:chExt cx="758411" cy="537565"/>
          </a:xfrm>
        </p:grpSpPr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078B9435-EB84-42CA-93A8-A9DFCC7BDABE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="" xmlns:a16="http://schemas.microsoft.com/office/drawing/2014/main" id="{95AAACF3-AC58-4132-B0AD-44D7714A1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1187624" y="2311857"/>
            <a:ext cx="2029048" cy="76053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72906" y="3948775"/>
            <a:ext cx="2029048" cy="76053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775384" y="2315146"/>
            <a:ext cx="2029048" cy="76053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60666" y="3952064"/>
            <a:ext cx="2029048" cy="76053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ACF2EAB7-86E9-4EBE-B117-D44DDACBBDFC}"/>
              </a:ext>
            </a:extLst>
          </p:cNvPr>
          <p:cNvSpPr/>
          <p:nvPr/>
        </p:nvSpPr>
        <p:spPr>
          <a:xfrm>
            <a:off x="937399" y="224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70246" y="33209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19453" y="329739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ACF2EAB7-86E9-4EBE-B117-D44DDACBBDFC}"/>
              </a:ext>
            </a:extLst>
          </p:cNvPr>
          <p:cNvSpPr/>
          <p:nvPr/>
        </p:nvSpPr>
        <p:spPr>
          <a:xfrm>
            <a:off x="1890892" y="3203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F33A3B51-688A-45DD-A966-C437FB06FE6E}"/>
              </a:ext>
            </a:extLst>
          </p:cNvPr>
          <p:cNvSpPr/>
          <p:nvPr/>
        </p:nvSpPr>
        <p:spPr>
          <a:xfrm>
            <a:off x="1511660" y="2492330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7172FE24-47AF-46E2-986B-46FE879E9939}"/>
              </a:ext>
            </a:extLst>
          </p:cNvPr>
          <p:cNvSpPr/>
          <p:nvPr/>
        </p:nvSpPr>
        <p:spPr>
          <a:xfrm>
            <a:off x="1475656" y="4136681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381862C1-E46A-457C-82C9-C041B80F005E}"/>
              </a:ext>
            </a:extLst>
          </p:cNvPr>
          <p:cNvSpPr/>
          <p:nvPr/>
        </p:nvSpPr>
        <p:spPr>
          <a:xfrm>
            <a:off x="4088227" y="2492330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93CFD7BA-E170-4449-A9BD-D343C1CE5B21}"/>
              </a:ext>
            </a:extLst>
          </p:cNvPr>
          <p:cNvSpPr/>
          <p:nvPr/>
        </p:nvSpPr>
        <p:spPr>
          <a:xfrm>
            <a:off x="4022704" y="4136681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="" xmlns:a16="http://schemas.microsoft.com/office/drawing/2014/main" id="{F6B24A06-2DAA-40A6-9C1E-2427649423DF}"/>
              </a:ext>
            </a:extLst>
          </p:cNvPr>
          <p:cNvGrpSpPr/>
          <p:nvPr/>
        </p:nvGrpSpPr>
        <p:grpSpPr>
          <a:xfrm>
            <a:off x="2265417" y="2337123"/>
            <a:ext cx="758411" cy="537565"/>
            <a:chOff x="6094295" y="1660849"/>
            <a:chExt cx="758411" cy="537565"/>
          </a:xfrm>
        </p:grpSpPr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46854669-53E5-47DB-87F9-132CAFA93F35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FC183B38-274B-4679-B1CA-2A633E0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="" xmlns:a16="http://schemas.microsoft.com/office/drawing/2014/main" id="{C8D6F7DE-010B-433B-92ED-F90D1E6E4A26}"/>
              </a:ext>
            </a:extLst>
          </p:cNvPr>
          <p:cNvGrpSpPr/>
          <p:nvPr/>
        </p:nvGrpSpPr>
        <p:grpSpPr>
          <a:xfrm>
            <a:off x="2373429" y="3977330"/>
            <a:ext cx="758411" cy="537565"/>
            <a:chOff x="6094295" y="1660849"/>
            <a:chExt cx="758411" cy="537565"/>
          </a:xfrm>
        </p:grpSpPr>
        <p:sp>
          <p:nvSpPr>
            <p:cNvPr id="132" name="직사각형 131">
              <a:extLst>
                <a:ext uri="{FF2B5EF4-FFF2-40B4-BE49-F238E27FC236}">
                  <a16:creationId xmlns="" xmlns:a16="http://schemas.microsoft.com/office/drawing/2014/main" id="{98BDAC06-A111-4817-AFE6-C037984B1CD3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="" xmlns:a16="http://schemas.microsoft.com/office/drawing/2014/main" id="{2849343C-3DB2-4C75-9617-60A9A5781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0E030347-DAD5-4463-8D0F-5AE5A55E1C24}"/>
              </a:ext>
            </a:extLst>
          </p:cNvPr>
          <p:cNvGrpSpPr/>
          <p:nvPr/>
        </p:nvGrpSpPr>
        <p:grpSpPr>
          <a:xfrm>
            <a:off x="4849409" y="2337123"/>
            <a:ext cx="758411" cy="537565"/>
            <a:chOff x="6094295" y="1660849"/>
            <a:chExt cx="758411" cy="537565"/>
          </a:xfrm>
        </p:grpSpPr>
        <p:sp>
          <p:nvSpPr>
            <p:cNvPr id="135" name="직사각형 134">
              <a:extLst>
                <a:ext uri="{FF2B5EF4-FFF2-40B4-BE49-F238E27FC236}">
                  <a16:creationId xmlns="" xmlns:a16="http://schemas.microsoft.com/office/drawing/2014/main" id="{D51E2B9D-F191-4059-BB58-EFF1191FBE95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3E40317F-16E7-4720-8C69-CA73058C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="" xmlns:a16="http://schemas.microsoft.com/office/drawing/2014/main" id="{0B3772CE-2B0D-4D38-B3AB-AED1995C8932}"/>
              </a:ext>
            </a:extLst>
          </p:cNvPr>
          <p:cNvGrpSpPr/>
          <p:nvPr/>
        </p:nvGrpSpPr>
        <p:grpSpPr>
          <a:xfrm>
            <a:off x="4927902" y="3977330"/>
            <a:ext cx="758411" cy="537565"/>
            <a:chOff x="6094295" y="1660849"/>
            <a:chExt cx="758411" cy="537565"/>
          </a:xfrm>
        </p:grpSpPr>
        <p:sp>
          <p:nvSpPr>
            <p:cNvPr id="138" name="직사각형 137">
              <a:extLst>
                <a:ext uri="{FF2B5EF4-FFF2-40B4-BE49-F238E27FC236}">
                  <a16:creationId xmlns="" xmlns:a16="http://schemas.microsoft.com/office/drawing/2014/main" id="{078B9435-EB84-42CA-93A8-A9DFCC7BDABE}"/>
                </a:ext>
              </a:extLst>
            </p:cNvPr>
            <p:cNvSpPr/>
            <p:nvPr/>
          </p:nvSpPr>
          <p:spPr bwMode="auto">
            <a:xfrm>
              <a:off x="6094295" y="1833284"/>
              <a:ext cx="49627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95AAACF3-AC58-4132-B0AD-44D7714A1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40" name="모서리가 둥근 직사각형 139"/>
          <p:cNvSpPr/>
          <p:nvPr/>
        </p:nvSpPr>
        <p:spPr>
          <a:xfrm>
            <a:off x="1187624" y="2311857"/>
            <a:ext cx="2029048" cy="76053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172906" y="3948775"/>
            <a:ext cx="2029048" cy="76053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775384" y="2315146"/>
            <a:ext cx="2029048" cy="76053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760666" y="3952064"/>
            <a:ext cx="2029048" cy="76053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14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70246" y="33209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19453" y="329739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39CB778-988A-40CB-A796-D1042D14AF4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=""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=""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BEBC41D7-C228-436F-A391-D8CC4E815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E900A42-DDE5-45E6-8A30-DE2D815F3D5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A22C0A1F-CFAD-4016-A9AF-01D339C8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=""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=""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TextBox 43">
              <a:extLst>
                <a:ext uri="{FF2B5EF4-FFF2-40B4-BE49-F238E27FC236}">
                  <a16:creationId xmlns=""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477083" y="4531546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나누어지는 수가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배가 되면 몫도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배가 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원숭이 한 마리에게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주면 모두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마리에게 나누어 줄 수 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D55D235-B5C9-4CDD-9932-83FBABF1014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=""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="" xmlns:a16="http://schemas.microsoft.com/office/drawing/2014/main" id="{D3B5F014-DE51-419D-9773-A974C5A10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041268-EDBD-4873-8C1A-963C12B42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810" y="2264267"/>
            <a:ext cx="2658218" cy="2350738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3DDEC4FB-6845-4AF6-B1CA-0D98391FE027}"/>
              </a:ext>
            </a:extLst>
          </p:cNvPr>
          <p:cNvGrpSpPr/>
          <p:nvPr/>
        </p:nvGrpSpPr>
        <p:grpSpPr>
          <a:xfrm>
            <a:off x="3070947" y="4542554"/>
            <a:ext cx="1107393" cy="542630"/>
            <a:chOff x="6094295" y="1655784"/>
            <a:chExt cx="1107393" cy="542630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34DC5409-5F22-420D-A297-2081E33510AF}"/>
                </a:ext>
              </a:extLst>
            </p:cNvPr>
            <p:cNvSpPr/>
            <p:nvPr/>
          </p:nvSpPr>
          <p:spPr bwMode="auto">
            <a:xfrm>
              <a:off x="6094295" y="1833284"/>
              <a:ext cx="86642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마리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E89939CC-3E87-489F-93DE-CA829BC1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1688" y="1655784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E169E27-18CB-4D4A-9691-74FDFDF11AF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68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AA041268-EDBD-4873-8C1A-963C12B4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10" y="2264267"/>
            <a:ext cx="2658218" cy="2350738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3DDEC4FB-6845-4AF6-B1CA-0D98391FE027}"/>
              </a:ext>
            </a:extLst>
          </p:cNvPr>
          <p:cNvGrpSpPr/>
          <p:nvPr/>
        </p:nvGrpSpPr>
        <p:grpSpPr>
          <a:xfrm>
            <a:off x="3070947" y="4542554"/>
            <a:ext cx="1107393" cy="542630"/>
            <a:chOff x="6094295" y="1655784"/>
            <a:chExt cx="1107393" cy="542630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34DC5409-5F22-420D-A297-2081E33510AF}"/>
                </a:ext>
              </a:extLst>
            </p:cNvPr>
            <p:cNvSpPr/>
            <p:nvPr/>
          </p:nvSpPr>
          <p:spPr bwMode="auto">
            <a:xfrm>
              <a:off x="6094295" y="1833284"/>
              <a:ext cx="86642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마리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E89939CC-3E87-489F-93DE-CA829BC1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688" y="165578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D55D235-B5C9-4CDD-9932-83FBABF1014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=""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="" xmlns:a16="http://schemas.microsoft.com/office/drawing/2014/main" id="{D3B5F014-DE51-419D-9773-A974C5A10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7A94051-86D9-4D64-B3DF-3075E64ACBB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26A4198D-B2D0-4767-973B-55E7EF10F6E1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A40108CC-1E87-42EF-88E3-6C8E2665AF52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="" xmlns:a16="http://schemas.microsoft.com/office/drawing/2014/main" id="{B281D2D7-327B-4F95-B661-12D44217C77D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F4D0ECB4-AF0F-4B58-8FBA-898A61268B4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D6E006FD-FA5E-4F93-818E-C8D138CFEDD0}"/>
                </a:ext>
              </a:extLst>
            </p:cNvPr>
            <p:cNvSpPr txBox="1"/>
            <p:nvPr/>
          </p:nvSpPr>
          <p:spPr>
            <a:xfrm>
              <a:off x="530316" y="450383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20÷2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바나나를 모두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마리에게 나누어 줄 수 있습니다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0CF0DB8-748A-44F5-84BB-1EF7BEF9265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원숭이 한 마리에게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주면 모두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마리에게 나누어 줄 수 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40280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42471</TotalTime>
  <Words>1077</Words>
  <Application>Microsoft Office PowerPoint</Application>
  <PresentationFormat>화면 슬라이드 쇼(4:3)</PresentationFormat>
  <Paragraphs>335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7488</cp:revision>
  <dcterms:created xsi:type="dcterms:W3CDTF">2008-07-15T12:19:11Z</dcterms:created>
  <dcterms:modified xsi:type="dcterms:W3CDTF">2022-05-16T01:49:25Z</dcterms:modified>
</cp:coreProperties>
</file>