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58" r:id="rId4"/>
    <p:sldId id="1383" r:id="rId5"/>
    <p:sldId id="1384" r:id="rId6"/>
    <p:sldId id="1385" r:id="rId7"/>
    <p:sldId id="1386" r:id="rId8"/>
    <p:sldId id="1338" r:id="rId9"/>
    <p:sldId id="1402" r:id="rId10"/>
    <p:sldId id="1367" r:id="rId11"/>
    <p:sldId id="1376" r:id="rId12"/>
    <p:sldId id="1392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A0FF"/>
    <a:srgbClr val="45A991"/>
    <a:srgbClr val="57BBA3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941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437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062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본뜰 수 있는 물건에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59" name="그룹 5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6" name="TextBox 7">
            <a:extLst>
              <a:ext uri="{FF2B5EF4-FFF2-40B4-BE49-F238E27FC236}">
                <a16:creationId xmlns:a16="http://schemas.microsoft.com/office/drawing/2014/main" id="{C8183B96-055D-4981-A69C-4CF13D32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6348877A-7C4D-472C-85E9-25636B350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9BE105BB-010F-48C8-AD6A-1E2E1CC7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644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\lesson03\ops\3\images\3_0\3_0_3_list01.png~3_0_3_list03.png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타원 92">
            <a:extLst>
              <a:ext uri="{FF2B5EF4-FFF2-40B4-BE49-F238E27FC236}">
                <a16:creationId xmlns:a16="http://schemas.microsoft.com/office/drawing/2014/main" id="{E4ED9D40-E5B4-49D3-9296-851D1CFF1CAC}"/>
              </a:ext>
            </a:extLst>
          </p:cNvPr>
          <p:cNvSpPr/>
          <p:nvPr/>
        </p:nvSpPr>
        <p:spPr>
          <a:xfrm>
            <a:off x="3223984" y="1958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7EFCFCA-2F2C-4B7D-9A2C-9772F5A1166C}"/>
              </a:ext>
            </a:extLst>
          </p:cNvPr>
          <p:cNvSpPr/>
          <p:nvPr/>
        </p:nvSpPr>
        <p:spPr>
          <a:xfrm>
            <a:off x="5558143" y="5053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6337B-D92E-4903-9666-6EB77E034C61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A3551-546C-4AE3-8444-CF3A142152D3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id="{DBCA94B8-7AA9-4075-8C99-F91C227C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C09C439F-666A-41C1-96E6-D5DCF63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68" y="1621371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4AA09B-AB9F-4549-9329-3964FF31F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38" y="2888940"/>
            <a:ext cx="5718660" cy="1474398"/>
          </a:xfrm>
          <a:prstGeom prst="rect">
            <a:avLst/>
          </a:prstGeom>
        </p:spPr>
      </p:pic>
      <p:pic>
        <p:nvPicPr>
          <p:cNvPr id="37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2" y="3160262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47" y="3231597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39" y="3231596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87EFCFCA-2F2C-4B7D-9A2C-9772F5A1166C}"/>
              </a:ext>
            </a:extLst>
          </p:cNvPr>
          <p:cNvSpPr/>
          <p:nvPr/>
        </p:nvSpPr>
        <p:spPr>
          <a:xfrm>
            <a:off x="690906" y="2888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39178-76A6-4C9F-A6D2-C4AC329655C5}"/>
              </a:ext>
            </a:extLst>
          </p:cNvPr>
          <p:cNvSpPr txBox="1"/>
          <p:nvPr/>
        </p:nvSpPr>
        <p:spPr>
          <a:xfrm>
            <a:off x="7018372" y="1092168"/>
            <a:ext cx="2120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5315B1-1A82-4178-9E0E-26EF6DBE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02" y="2002470"/>
            <a:ext cx="4275039" cy="318069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곳에 점을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69" name="그룹 6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id="{066BF2CE-8898-4751-BBCC-4434FD77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id="{E2B83B3E-19CC-4C17-BD11-EE3E5CEC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D39178-76A6-4C9F-A6D2-C4AC329655C5}"/>
              </a:ext>
            </a:extLst>
          </p:cNvPr>
          <p:cNvSpPr txBox="1"/>
          <p:nvPr/>
        </p:nvSpPr>
        <p:spPr>
          <a:xfrm>
            <a:off x="7018372" y="1092168"/>
            <a:ext cx="2120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버튼 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id="{00B3A2F1-FC0A-4351-87C7-0C7713E5F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:a16="http://schemas.microsoft.com/office/drawing/2014/main" id="{96DB2FC9-BA78-40DA-9A40-6482519CCF50}"/>
              </a:ext>
            </a:extLst>
          </p:cNvPr>
          <p:cNvSpPr/>
          <p:nvPr/>
        </p:nvSpPr>
        <p:spPr>
          <a:xfrm>
            <a:off x="601618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3578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\lesson03\ops\3\images\3_0\3_0_3_list01.png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FAFE99C-ABED-4F81-B73E-905D2CB42FA9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04A62E-9F2C-4B79-A3CF-B82F519F43D2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EE163686-BB92-43BA-A847-8169C9D3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CBC58B7-DFB7-43D6-A838-1BD086DF7F51}"/>
              </a:ext>
            </a:extLst>
          </p:cNvPr>
          <p:cNvSpPr/>
          <p:nvPr/>
        </p:nvSpPr>
        <p:spPr>
          <a:xfrm>
            <a:off x="3286397" y="3198458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20800" y="2240868"/>
            <a:ext cx="502928" cy="29422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27200" y="2240868"/>
            <a:ext cx="3564880" cy="4284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06314" y="4528653"/>
            <a:ext cx="3564880" cy="4284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88805" y="2121669"/>
            <a:ext cx="502928" cy="29422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43608" y="2201237"/>
            <a:ext cx="4900572" cy="275583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E72D4E1-5E90-4BBF-912E-F6B44027EF25}"/>
              </a:ext>
            </a:extLst>
          </p:cNvPr>
          <p:cNvSpPr/>
          <p:nvPr/>
        </p:nvSpPr>
        <p:spPr>
          <a:xfrm>
            <a:off x="941052" y="23090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71" y="3093525"/>
            <a:ext cx="1636883" cy="116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5A50FFD8-3286-4534-80EC-7A662C16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78" y="2384244"/>
            <a:ext cx="317190" cy="25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338694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E72D4E1-5E90-4BBF-912E-F6B44027EF25}"/>
              </a:ext>
            </a:extLst>
          </p:cNvPr>
          <p:cNvSpPr/>
          <p:nvPr/>
        </p:nvSpPr>
        <p:spPr>
          <a:xfrm>
            <a:off x="3927004" y="3479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8" y="1604119"/>
            <a:ext cx="63738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원 위에 점을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찍은 후 두 점을 이어 선분을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2" name="그룹 41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7" name="TextBox 7">
            <a:extLst>
              <a:ext uri="{FF2B5EF4-FFF2-40B4-BE49-F238E27FC236}">
                <a16:creationId xmlns:a16="http://schemas.microsoft.com/office/drawing/2014/main" id="{E06486FB-6720-458E-8EFF-8970D970B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30292414-E46D-4009-B9BF-17176E0E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0F44EC-6497-4F10-A098-5CD30951A263}"/>
              </a:ext>
            </a:extLst>
          </p:cNvPr>
          <p:cNvSpPr txBox="1"/>
          <p:nvPr/>
        </p:nvSpPr>
        <p:spPr>
          <a:xfrm>
            <a:off x="7018372" y="1092168"/>
            <a:ext cx="21200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7354A415-4C0B-49A3-8173-75E6E1D1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E4ED9D40-E5B4-49D3-9296-851D1CFF1CAC}"/>
              </a:ext>
            </a:extLst>
          </p:cNvPr>
          <p:cNvSpPr/>
          <p:nvPr/>
        </p:nvSpPr>
        <p:spPr>
          <a:xfrm>
            <a:off x="1896778" y="2384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7EFCFCA-2F2C-4B7D-9A2C-9772F5A1166C}"/>
              </a:ext>
            </a:extLst>
          </p:cNvPr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CFFDCD-005F-4656-8517-9E27C0E36632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8509B1-DE90-4FB0-9BCA-5746D60AA558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DF9B4D6B-D1C9-4EED-BF97-12733431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534ED-8776-4C7A-B7D3-FD2EC29F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928" y="2506223"/>
            <a:ext cx="2459832" cy="2218921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70D9979-DD87-4CFA-9284-4B369AB81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04" y="2677298"/>
            <a:ext cx="367224" cy="29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62" y="344221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5E72D4E1-5E90-4BBF-912E-F6B44027EF25}"/>
              </a:ext>
            </a:extLst>
          </p:cNvPr>
          <p:cNvSpPr/>
          <p:nvPr/>
        </p:nvSpPr>
        <p:spPr>
          <a:xfrm>
            <a:off x="3707673" y="3534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6443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\lesson03\ops\3\images\3_0\3_0_5.png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030" y="2960948"/>
            <a:ext cx="1583060" cy="14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0968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4EEE0A-7422-44C3-BAFD-B5862FA8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79" y="1521951"/>
            <a:ext cx="4795373" cy="37432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298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\lesson03\ops\3\images\3_0\3_intro_1.png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최대한 크게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03648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77774" y="1667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E83DF730-9868-4EAF-A677-E2E12976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92DFB2ED-6EBE-41AA-9372-1201B87C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C145AD24-B3A4-4F65-8F25-7917812F5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670637" y="5233003"/>
            <a:ext cx="3765459" cy="316672"/>
            <a:chOff x="972000" y="4009413"/>
            <a:chExt cx="3765459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82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423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BE2B64D7-7E33-4074-9B55-3D6978ED4B9E}"/>
              </a:ext>
            </a:extLst>
          </p:cNvPr>
          <p:cNvSpPr/>
          <p:nvPr/>
        </p:nvSpPr>
        <p:spPr>
          <a:xfrm>
            <a:off x="2064358" y="1739417"/>
            <a:ext cx="1642083" cy="1005507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72EEB6-9233-4664-B428-F3EEADD6A68E}"/>
              </a:ext>
            </a:extLst>
          </p:cNvPr>
          <p:cNvSpPr txBox="1"/>
          <p:nvPr/>
        </p:nvSpPr>
        <p:spPr>
          <a:xfrm>
            <a:off x="2028247" y="1841919"/>
            <a:ext cx="1810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저기 보이는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콘까지 달리기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시합을 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거예요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6E9201-8A08-4113-B362-A4ACF7C8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11" y="1639681"/>
            <a:ext cx="4795373" cy="3578636"/>
          </a:xfrm>
          <a:prstGeom prst="rect">
            <a:avLst/>
          </a:prstGeom>
        </p:spPr>
      </p:pic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704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\lesson03\ops\3\images\3_0\3_intro_2.png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685139" y="5236564"/>
            <a:ext cx="3408614" cy="309308"/>
            <a:chOff x="972000" y="4016777"/>
            <a:chExt cx="3408614" cy="309308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86" y="527384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86" y="527384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id="{862F5401-60F3-485E-92ED-4F24A745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066BF82E-7444-4F51-9819-BFF93D00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C2C979F-32C1-4E18-A7DA-20EF3260AFEB}"/>
              </a:ext>
            </a:extLst>
          </p:cNvPr>
          <p:cNvSpPr/>
          <p:nvPr/>
        </p:nvSpPr>
        <p:spPr>
          <a:xfrm>
            <a:off x="3018861" y="2457660"/>
            <a:ext cx="1806291" cy="1005507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BD48D0-3364-4FBE-9BF4-EDEB17DC4E54}"/>
              </a:ext>
            </a:extLst>
          </p:cNvPr>
          <p:cNvSpPr txBox="1"/>
          <p:nvPr/>
        </p:nvSpPr>
        <p:spPr>
          <a:xfrm>
            <a:off x="3159640" y="2558288"/>
            <a:ext cx="1560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선생님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콘이 너무 멀리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4">
            <a:extLst>
              <a:ext uri="{FF2B5EF4-FFF2-40B4-BE49-F238E27FC236}">
                <a16:creationId xmlns:a16="http://schemas.microsoft.com/office/drawing/2014/main" id="{CF2C90C3-5335-4751-A64C-17530178D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53" y="5229200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최대한 크게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65296" y="1638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5E61F3-D70D-44DA-9279-887272C1AB72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827D86-1D62-4362-9BE7-0B1399721AC6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3EF91136-0C36-44F5-B190-A774B1A5E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8291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CD7420-3442-45D8-B00C-64D1335E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69" y="1571182"/>
            <a:ext cx="4587812" cy="3550006"/>
          </a:xfrm>
          <a:prstGeom prst="rect">
            <a:avLst/>
          </a:prstGeom>
        </p:spPr>
      </p:pic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8668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\lesson03\ops\3\images\3_0\3_intro_3.png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644028" y="5243928"/>
            <a:ext cx="3408614" cy="309308"/>
            <a:chOff x="972000" y="4016777"/>
            <a:chExt cx="3408614" cy="309308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7" y="5281204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87" y="5281204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89CAA0B9-5A7A-44CD-AE82-5C6F0A45B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DC273276-A376-4031-A7D5-14FF0CB5F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D42AA9F-7528-42F8-A616-729D87139A3D}"/>
              </a:ext>
            </a:extLst>
          </p:cNvPr>
          <p:cNvSpPr/>
          <p:nvPr/>
        </p:nvSpPr>
        <p:spPr>
          <a:xfrm>
            <a:off x="1543720" y="1926582"/>
            <a:ext cx="1357094" cy="755452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97324A-D885-4D45-841A-6561BE045C92}"/>
              </a:ext>
            </a:extLst>
          </p:cNvPr>
          <p:cNvSpPr txBox="1"/>
          <p:nvPr/>
        </p:nvSpPr>
        <p:spPr>
          <a:xfrm>
            <a:off x="1573522" y="2009340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이렇게 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14">
            <a:extLst>
              <a:ext uri="{FF2B5EF4-FFF2-40B4-BE49-F238E27FC236}">
                <a16:creationId xmlns:a16="http://schemas.microsoft.com/office/drawing/2014/main" id="{7E015717-971F-447C-B395-9DBE821A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08" y="5236564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최대한 크게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296" y="1638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7FD88C-CC3C-434B-AA77-664F248032C4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5667F4-35EA-4679-A825-85A7E5D905E7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2123C117-49F0-4A61-84D3-56193C7F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F3689EF-5512-497D-9432-3C6F27167C73}"/>
              </a:ext>
            </a:extLst>
          </p:cNvPr>
          <p:cNvSpPr/>
          <p:nvPr/>
        </p:nvSpPr>
        <p:spPr>
          <a:xfrm>
            <a:off x="3993888" y="1636738"/>
            <a:ext cx="1233722" cy="624341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B1520D-43AC-4CED-BD9F-FA9625D2AD3D}"/>
              </a:ext>
            </a:extLst>
          </p:cNvPr>
          <p:cNvSpPr txBox="1"/>
          <p:nvPr/>
        </p:nvSpPr>
        <p:spPr>
          <a:xfrm>
            <a:off x="3950784" y="1794302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뭐가 다르지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1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110D66-24B6-48E7-B407-1F580A64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4" y="1557374"/>
            <a:ext cx="4967147" cy="3743253"/>
          </a:xfrm>
          <a:prstGeom prst="rect">
            <a:avLst/>
          </a:prstGeom>
        </p:spPr>
      </p:pic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774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\lesson03\ops\3\images\3_0\3_intro_4.png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640043" y="5236564"/>
            <a:ext cx="3744416" cy="316672"/>
            <a:chOff x="972000" y="4009413"/>
            <a:chExt cx="3744416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380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02" y="5281204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02" y="5281204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02" y="5281204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id="{F7FE6FE5-4C1B-4D58-9A84-102CF90EE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3E58CDCB-0A36-409D-8E5C-06BB3573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67DE127-77EF-46B6-B541-F77EDBE0093F}"/>
              </a:ext>
            </a:extLst>
          </p:cNvPr>
          <p:cNvSpPr/>
          <p:nvPr/>
        </p:nvSpPr>
        <p:spPr>
          <a:xfrm>
            <a:off x="4071729" y="1833310"/>
            <a:ext cx="1806291" cy="914097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05FAED-CB4D-4DD1-87D7-601D1FB09739}"/>
              </a:ext>
            </a:extLst>
          </p:cNvPr>
          <p:cNvSpPr txBox="1"/>
          <p:nvPr/>
        </p:nvSpPr>
        <p:spPr>
          <a:xfrm>
            <a:off x="3920097" y="2012961"/>
            <a:ext cx="2175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콘을 원의 한가운데에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뒀어요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최대한 크게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296" y="1638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B1D88C-6B03-4C60-AF74-3AF2D9C1DEBF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7B5A06-8E16-4621-87DF-57628D081CA6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AC5A269A-8E9B-44E8-ACF3-444042204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10555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9288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\lesson03\ops\3\images\3_0\3_intro_5.png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655676" y="5236564"/>
            <a:ext cx="3754619" cy="316672"/>
            <a:chOff x="972000" y="4009413"/>
            <a:chExt cx="3754619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583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35" y="5281204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35" y="5281204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35" y="5281204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435" y="5281204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7">
            <a:extLst>
              <a:ext uri="{FF2B5EF4-FFF2-40B4-BE49-F238E27FC236}">
                <a16:creationId xmlns:a16="http://schemas.microsoft.com/office/drawing/2014/main" id="{A1D764D8-FEEF-4BDD-AE27-F2FC5AB5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C15F4C9C-2E17-4D3C-85EC-3B52F1148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BC4F3F-E931-4BF5-810A-E7D5E2377FAA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5117E-2AEE-4B42-86C6-4910F8254B7D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A874B8C9-53FD-4DE7-9E17-5976A964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A1C24A-2ED3-4554-B120-62649E5F2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63" y="1888030"/>
            <a:ext cx="6870023" cy="2793515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D1247375-F8FA-4373-82F5-D558D296CFAD}"/>
              </a:ext>
            </a:extLst>
          </p:cNvPr>
          <p:cNvSpPr/>
          <p:nvPr/>
        </p:nvSpPr>
        <p:spPr>
          <a:xfrm>
            <a:off x="885035" y="3032956"/>
            <a:ext cx="842649" cy="51598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4E432D-D1DA-4ECF-AF73-E9E6D2B8F879}"/>
              </a:ext>
            </a:extLst>
          </p:cNvPr>
          <p:cNvSpPr txBox="1"/>
          <p:nvPr/>
        </p:nvSpPr>
        <p:spPr>
          <a:xfrm>
            <a:off x="771720" y="2960948"/>
            <a:ext cx="1099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공평하죠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CAAA8F0-4583-413E-A1FF-A2AE0B3E83E7}"/>
              </a:ext>
            </a:extLst>
          </p:cNvPr>
          <p:cNvSpPr/>
          <p:nvPr/>
        </p:nvSpPr>
        <p:spPr>
          <a:xfrm>
            <a:off x="3066544" y="3719225"/>
            <a:ext cx="475654" cy="29126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0BBD54-BF70-41A2-B300-230ACA4CB919}"/>
              </a:ext>
            </a:extLst>
          </p:cNvPr>
          <p:cNvSpPr txBox="1"/>
          <p:nvPr/>
        </p:nvSpPr>
        <p:spPr>
          <a:xfrm>
            <a:off x="3059832" y="370251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3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A1A1FB46-5CE4-4E3E-944C-52BDE973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0395FD62-4D4A-425A-8C30-DF76A1E3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653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\lesson03\ops\3\images\3_0\3_0_2_list01.png~3_0_2_list05.png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D20F44EC-6497-4F10-A098-5CD30951A263}"/>
              </a:ext>
            </a:extLst>
          </p:cNvPr>
          <p:cNvSpPr txBox="1"/>
          <p:nvPr/>
        </p:nvSpPr>
        <p:spPr>
          <a:xfrm>
            <a:off x="7018372" y="1092168"/>
            <a:ext cx="2120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4ED9D40-E5B4-49D3-9296-851D1CFF1CAC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EFCFCA-2F2C-4B7D-9A2C-9772F5A1166C}"/>
              </a:ext>
            </a:extLst>
          </p:cNvPr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80149F-6A3A-42CB-85D6-0D7466A92FDC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5D7D4B-A0C3-4CCA-BAB2-39B5FD7A575F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DA9EB2F2-B3F4-4482-B344-A2D7968D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5B858-846D-4B82-AF06-C8C201E69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06" y="2469475"/>
            <a:ext cx="6261396" cy="1723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D3D5C3-B203-455E-B048-FBF83995E2FE}"/>
              </a:ext>
            </a:extLst>
          </p:cNvPr>
          <p:cNvSpPr/>
          <p:nvPr/>
        </p:nvSpPr>
        <p:spPr>
          <a:xfrm>
            <a:off x="1067012" y="3117042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C39BEB-2CAB-41BA-89C3-7C5306C05737}"/>
              </a:ext>
            </a:extLst>
          </p:cNvPr>
          <p:cNvSpPr/>
          <p:nvPr/>
        </p:nvSpPr>
        <p:spPr>
          <a:xfrm>
            <a:off x="2399160" y="3292022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7DD8AE-2CFF-4B3B-A3BB-1F5CF80FFFEF}"/>
              </a:ext>
            </a:extLst>
          </p:cNvPr>
          <p:cNvSpPr/>
          <p:nvPr/>
        </p:nvSpPr>
        <p:spPr>
          <a:xfrm>
            <a:off x="3587292" y="3117042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FE1D712-D2BC-47E9-9E29-E87AC313A930}"/>
              </a:ext>
            </a:extLst>
          </p:cNvPr>
          <p:cNvSpPr/>
          <p:nvPr/>
        </p:nvSpPr>
        <p:spPr>
          <a:xfrm>
            <a:off x="4709115" y="3169198"/>
            <a:ext cx="221709" cy="2247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593AA1-DA96-416B-AFA3-D83B673D7BF4}"/>
              </a:ext>
            </a:extLst>
          </p:cNvPr>
          <p:cNvSpPr/>
          <p:nvPr/>
        </p:nvSpPr>
        <p:spPr>
          <a:xfrm>
            <a:off x="5603516" y="3148006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FEF017-E1BC-4FD1-AC59-6EBEEF9C1401}"/>
              </a:ext>
            </a:extLst>
          </p:cNvPr>
          <p:cNvSpPr/>
          <p:nvPr/>
        </p:nvSpPr>
        <p:spPr>
          <a:xfrm>
            <a:off x="152348" y="2384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3298" y="2530936"/>
            <a:ext cx="219101" cy="1661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2399" y="2499693"/>
            <a:ext cx="5683536" cy="2933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2399" y="3861048"/>
            <a:ext cx="5683536" cy="2837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73394" y="2499693"/>
            <a:ext cx="257130" cy="16931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8886" y="2593936"/>
            <a:ext cx="6088496" cy="13681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949666" y="4125154"/>
            <a:ext cx="1188132" cy="537565"/>
            <a:chOff x="5664574" y="1660849"/>
            <a:chExt cx="1188132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5664574" y="1833284"/>
              <a:ext cx="10081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0FA5B858-846D-4B82-AF06-C8C201E6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6" y="2469475"/>
            <a:ext cx="6261396" cy="17234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55D3D5C3-B203-455E-B048-FBF83995E2FE}"/>
              </a:ext>
            </a:extLst>
          </p:cNvPr>
          <p:cNvSpPr/>
          <p:nvPr/>
        </p:nvSpPr>
        <p:spPr>
          <a:xfrm>
            <a:off x="1067012" y="3117042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C39BEB-2CAB-41BA-89C3-7C5306C05737}"/>
              </a:ext>
            </a:extLst>
          </p:cNvPr>
          <p:cNvSpPr/>
          <p:nvPr/>
        </p:nvSpPr>
        <p:spPr>
          <a:xfrm>
            <a:off x="2399160" y="3292022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7DD8AE-2CFF-4B3B-A3BB-1F5CF80FFFEF}"/>
              </a:ext>
            </a:extLst>
          </p:cNvPr>
          <p:cNvSpPr/>
          <p:nvPr/>
        </p:nvSpPr>
        <p:spPr>
          <a:xfrm>
            <a:off x="3587292" y="3117042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E1D712-D2BC-47E9-9E29-E87AC313A930}"/>
              </a:ext>
            </a:extLst>
          </p:cNvPr>
          <p:cNvSpPr/>
          <p:nvPr/>
        </p:nvSpPr>
        <p:spPr>
          <a:xfrm>
            <a:off x="4709115" y="3169198"/>
            <a:ext cx="221709" cy="2247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593AA1-DA96-416B-AFA3-D83B673D7BF4}"/>
              </a:ext>
            </a:extLst>
          </p:cNvPr>
          <p:cNvSpPr/>
          <p:nvPr/>
        </p:nvSpPr>
        <p:spPr>
          <a:xfrm>
            <a:off x="5603516" y="3148006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13298" y="2530936"/>
            <a:ext cx="219101" cy="1661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32399" y="2499693"/>
            <a:ext cx="5683536" cy="2933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32399" y="3861048"/>
            <a:ext cx="5683536" cy="2837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273394" y="2499693"/>
            <a:ext cx="257130" cy="16931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48886" y="2593936"/>
            <a:ext cx="6088496" cy="13681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A1A1FB46-5CE4-4E3E-944C-52BDE973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0395FD62-4D4A-425A-8C30-DF76A1E3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949666" y="4365104"/>
            <a:ext cx="1188132" cy="537565"/>
            <a:chOff x="5664574" y="1660849"/>
            <a:chExt cx="1188132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5664574" y="1833284"/>
              <a:ext cx="10081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880149F-6A3A-42CB-85D6-0D7466A92FDC}"/>
              </a:ext>
            </a:extLst>
          </p:cNvPr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5D7D4B-A0C3-4CCA-BAB2-39B5FD7A575F}"/>
              </a:ext>
            </a:extLst>
          </p:cNvPr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DA9EB2F2-B3F4-4482-B344-A2D7968D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56E7BB-C590-4364-A627-4EC1650C3A9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B7A31A-E963-4B79-9AFC-439E84CA07B9}"/>
              </a:ext>
            </a:extLst>
          </p:cNvPr>
          <p:cNvSpPr/>
          <p:nvPr/>
        </p:nvSpPr>
        <p:spPr>
          <a:xfrm>
            <a:off x="251421" y="3696786"/>
            <a:ext cx="6667165" cy="13524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id="{7888984E-54D2-4B33-84D9-8836E8A7AB96}"/>
              </a:ext>
            </a:extLst>
          </p:cNvPr>
          <p:cNvSpPr/>
          <p:nvPr/>
        </p:nvSpPr>
        <p:spPr>
          <a:xfrm flipH="1" flipV="1">
            <a:off x="5320561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2C1CB8-9B49-4251-908C-4A69FDE4A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53" y="3894570"/>
            <a:ext cx="2015487" cy="1117966"/>
          </a:xfrm>
          <a:prstGeom prst="rect">
            <a:avLst/>
          </a:prstGeom>
        </p:spPr>
      </p:pic>
      <p:sp>
        <p:nvSpPr>
          <p:cNvPr id="64" name="모서리가 둥근 직사각형 38">
            <a:extLst>
              <a:ext uri="{FF2B5EF4-FFF2-40B4-BE49-F238E27FC236}">
                <a16:creationId xmlns:a16="http://schemas.microsoft.com/office/drawing/2014/main" id="{06C973B9-D8CA-4DF5-B2B0-751610419F69}"/>
              </a:ext>
            </a:extLst>
          </p:cNvPr>
          <p:cNvSpPr/>
          <p:nvPr/>
        </p:nvSpPr>
        <p:spPr>
          <a:xfrm>
            <a:off x="397154" y="353381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F76E736-B97B-4686-96F7-8781995448FA}"/>
              </a:ext>
            </a:extLst>
          </p:cNvPr>
          <p:cNvSpPr/>
          <p:nvPr/>
        </p:nvSpPr>
        <p:spPr>
          <a:xfrm>
            <a:off x="1014877" y="4300679"/>
            <a:ext cx="432048" cy="329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B7909D7-F066-4696-9D94-CE0A394D68F2}"/>
              </a:ext>
            </a:extLst>
          </p:cNvPr>
          <p:cNvSpPr/>
          <p:nvPr/>
        </p:nvSpPr>
        <p:spPr>
          <a:xfrm>
            <a:off x="2008945" y="4319729"/>
            <a:ext cx="221709" cy="2817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</p:spTree>
    <p:extLst>
      <p:ext uri="{BB962C8B-B14F-4D97-AF65-F5344CB8AC3E}">
        <p14:creationId xmlns:p14="http://schemas.microsoft.com/office/powerpoint/2010/main" val="366022465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42248</TotalTime>
  <Words>626</Words>
  <Application>Microsoft Office PowerPoint</Application>
  <PresentationFormat>화면 슬라이드 쇼(4:3)</PresentationFormat>
  <Paragraphs>264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7533</cp:revision>
  <dcterms:created xsi:type="dcterms:W3CDTF">2008-07-15T12:19:11Z</dcterms:created>
  <dcterms:modified xsi:type="dcterms:W3CDTF">2022-06-28T02:24:31Z</dcterms:modified>
</cp:coreProperties>
</file>