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38" r:id="rId5"/>
    <p:sldId id="1339" r:id="rId6"/>
    <p:sldId id="1379" r:id="rId7"/>
    <p:sldId id="1365" r:id="rId8"/>
    <p:sldId id="1342" r:id="rId9"/>
    <p:sldId id="1380" r:id="rId10"/>
    <p:sldId id="1345" r:id="rId11"/>
    <p:sldId id="1346" r:id="rId12"/>
    <p:sldId id="1381" r:id="rId13"/>
    <p:sldId id="1382" r:id="rId14"/>
    <p:sldId id="1348" r:id="rId15"/>
    <p:sldId id="1349" r:id="rId16"/>
    <p:sldId id="1383" r:id="rId17"/>
    <p:sldId id="1351" r:id="rId18"/>
    <p:sldId id="1352" r:id="rId19"/>
    <p:sldId id="1384" r:id="rId20"/>
    <p:sldId id="1355" r:id="rId21"/>
    <p:sldId id="135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7804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가 없는 혼합 계산을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6835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suhi_p_0501_01_0002.html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632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936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39620"/>
            <a:ext cx="1306800" cy="37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/>
          <p:nvPr/>
        </p:nvSpPr>
        <p:spPr>
          <a:xfrm>
            <a:off x="1431146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352345" y="3778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5676" y="3717032"/>
            <a:ext cx="2844316" cy="292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21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47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65÷13×18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36×2÷3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19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47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32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39620"/>
            <a:ext cx="1306800" cy="37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619672" y="3392996"/>
            <a:ext cx="1612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7924" y="3392996"/>
            <a:ext cx="1431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2745" y="3753036"/>
            <a:ext cx="6667165" cy="1520254"/>
            <a:chOff x="192745" y="3753036"/>
            <a:chExt cx="6667165" cy="1520254"/>
          </a:xfrm>
        </p:grpSpPr>
        <p:grpSp>
          <p:nvGrpSpPr>
            <p:cNvPr id="28" name="그룹 27"/>
            <p:cNvGrpSpPr/>
            <p:nvPr/>
          </p:nvGrpSpPr>
          <p:grpSpPr>
            <a:xfrm>
              <a:off x="192745" y="3753036"/>
              <a:ext cx="6667165" cy="1332149"/>
              <a:chOff x="192745" y="3753036"/>
              <a:chExt cx="6667165" cy="133214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2745" y="3915055"/>
                <a:ext cx="6667165" cy="11701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8478" y="375303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16412" y="4077072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8443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6412" y="4415626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2299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219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6412" y="4746629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31      7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71600" y="4801782"/>
            <a:ext cx="247266" cy="2472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7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1258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현우의 용돈 기입장입니다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일에 남은 돈은 얼마인지 하나의 식으로 나타내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55999"/>
              </p:ext>
            </p:extLst>
          </p:nvPr>
        </p:nvGraphicFramePr>
        <p:xfrm>
          <a:off x="744252" y="2456892"/>
          <a:ext cx="6096000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나간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5300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9498" y="406210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9704" y="49800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28443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용돈 기입장입니다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일에 남은 돈은 얼마인지 하나의 식으로 나타내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77957"/>
              </p:ext>
            </p:extLst>
          </p:nvPr>
        </p:nvGraphicFramePr>
        <p:xfrm>
          <a:off x="744252" y="2456892"/>
          <a:ext cx="6096000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나간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4600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9498" y="406210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9704" y="49800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1258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현우의 용돈 기입장입니다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일에 남은 돈은 얼마인지 하나의 식으로 나타내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57668"/>
              </p:ext>
            </p:extLst>
          </p:nvPr>
        </p:nvGraphicFramePr>
        <p:xfrm>
          <a:off x="744252" y="2456892"/>
          <a:ext cx="6096000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나간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5300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92745" y="4329100"/>
            <a:ext cx="6667165" cy="944190"/>
            <a:chOff x="192745" y="4329100"/>
            <a:chExt cx="6667165" cy="944190"/>
          </a:xfrm>
        </p:grpSpPr>
        <p:grpSp>
          <p:nvGrpSpPr>
            <p:cNvPr id="35" name="그룹 34"/>
            <p:cNvGrpSpPr/>
            <p:nvPr/>
          </p:nvGrpSpPr>
          <p:grpSpPr>
            <a:xfrm>
              <a:off x="192745" y="4329100"/>
              <a:ext cx="6667165" cy="756084"/>
              <a:chOff x="192745" y="4329100"/>
              <a:chExt cx="6667165" cy="75608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92745" y="4491118"/>
                <a:ext cx="6667165" cy="5940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8478" y="432910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9532" y="4653136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5900(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5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농촌 일손 돕기에 참여한 연우와 지수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아린이는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딸기를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땄습니다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수확한 딸기를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똑같이 나누어 담았다면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든 딸기는 몇 개인지 하나의 식으로 나타내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50×3÷6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527" y="409059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056" y="343872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27" y="4345405"/>
            <a:ext cx="360000" cy="35500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268760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소민이와 아버지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어머니는 고추를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땄습니다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수확한 고추를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똑같이 나누어 담았다면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  상자에 든 고추가 모두 몇 개인지 하나의 식으로 나타내    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60×3÷5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81527" y="409059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56" y="3438721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1527" y="4345405"/>
            <a:ext cx="360000" cy="355000"/>
          </a:xfrm>
          <a:prstGeom prst="rect">
            <a:avLst/>
          </a:prstGeom>
        </p:spPr>
      </p:pic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농촌 일손 돕기에 참여한 연우와 지수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아린이는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딸기를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땄습니다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수확한 딸기를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똑같이 나누어 담았다면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든 딸기는 몇 개인지 하나의 식으로 나타내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50×3÷6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527" y="409059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92745" y="4329100"/>
            <a:ext cx="6667165" cy="944190"/>
            <a:chOff x="192745" y="4329100"/>
            <a:chExt cx="6667165" cy="944190"/>
          </a:xfrm>
        </p:grpSpPr>
        <p:grpSp>
          <p:nvGrpSpPr>
            <p:cNvPr id="28" name="그룹 27"/>
            <p:cNvGrpSpPr/>
            <p:nvPr/>
          </p:nvGrpSpPr>
          <p:grpSpPr>
            <a:xfrm>
              <a:off x="192745" y="4329100"/>
              <a:ext cx="6667165" cy="756084"/>
              <a:chOff x="192745" y="4329100"/>
              <a:chExt cx="6667165" cy="75608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2745" y="4491118"/>
                <a:ext cx="6667165" cy="5940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8478" y="432910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9532" y="4653136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50×3÷6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150÷6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69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3446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중요 표시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520788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이용해서 풀 수 있는 문제를 만들고 해결해   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91580" y="2708920"/>
            <a:ext cx="578414" cy="356812"/>
            <a:chOff x="1670285" y="2023580"/>
            <a:chExt cx="578414" cy="356812"/>
          </a:xfrm>
        </p:grpSpPr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/>
                </a:rPr>
                <a:t>문제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91735" y="3825044"/>
            <a:ext cx="578259" cy="371475"/>
            <a:chOff x="1689485" y="2881313"/>
            <a:chExt cx="578259" cy="371475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풀이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 bwMode="auto">
          <a:xfrm>
            <a:off x="1475655" y="2708920"/>
            <a:ext cx="5343495" cy="9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버스에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명이 타고 있었습니다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이번      정류장에서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명이 내리고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명이 탔습니다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버스에 타고 있는 사람은 몇 명인가요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475656" y="3825044"/>
            <a:ext cx="3096344" cy="371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183" y="3462283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555" y="4019019"/>
            <a:ext cx="360000" cy="355000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96" y="27431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26883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644499" y="1160748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이용해서 풀 수 있는 문제를 만들고 해결해   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91580" y="2708920"/>
            <a:ext cx="578414" cy="356812"/>
            <a:chOff x="1670285" y="2023580"/>
            <a:chExt cx="578414" cy="356812"/>
          </a:xfrm>
        </p:grpSpPr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/>
                </a:rPr>
                <a:t>문제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91735" y="3825044"/>
            <a:ext cx="578259" cy="371475"/>
            <a:chOff x="1689485" y="2881313"/>
            <a:chExt cx="578259" cy="371475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풀이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 bwMode="auto">
          <a:xfrm>
            <a:off x="1475655" y="2708920"/>
            <a:ext cx="5343495" cy="9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버스에 승객이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 있었습니다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이번      정류장에서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명이 더 타고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19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명이 내렸습니다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버스에 타고 있는 승객은 몇 명인가요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5656" y="3825044"/>
            <a:ext cx="3564396" cy="371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910" y="3485629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076" y="4019019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96" y="27431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015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\lesson01\ops\ms_lesson01\images\ms_51_1_01_01_01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2" y="3681028"/>
            <a:ext cx="627909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059335" y="2276872"/>
            <a:ext cx="2078930" cy="1209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섞여 있는 식은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앞에서부터</a:t>
            </a:r>
            <a:endParaRPr lang="en-US" altLang="ko-KR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계산해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4424583" y="3486744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276872"/>
            <a:ext cx="2078930" cy="1209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섞여 있는 식은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앞에서부터</a:t>
            </a:r>
            <a:endParaRPr lang="en-US" altLang="ko-KR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계산해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flipV="1">
            <a:off x="832792" y="348674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원과 아래 정답 부분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나나탐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28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475656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15377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72÷4×3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1691680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8" name="타원 27"/>
          <p:cNvSpPr/>
          <p:nvPr/>
        </p:nvSpPr>
        <p:spPr>
          <a:xfrm>
            <a:off x="2356627" y="3358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875246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520884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8570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4303496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00" y="36404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83" y="3656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644499" y="13047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28" y="1340767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 bwMode="auto"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75246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520884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68570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15377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52÷4×2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75656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680620" y="3320988"/>
            <a:ext cx="720080" cy="404727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4" name="타원 43"/>
          <p:cNvSpPr/>
          <p:nvPr/>
        </p:nvSpPr>
        <p:spPr bwMode="auto">
          <a:xfrm>
            <a:off x="4319972" y="3334409"/>
            <a:ext cx="720080" cy="404727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88" y="3656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9" y="365664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 bwMode="auto"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875246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520884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68570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28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475656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15377" y="3248943"/>
            <a:ext cx="1650070" cy="558892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72÷4×3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28" name="그룹 27"/>
            <p:cNvGrpSpPr/>
            <p:nvPr/>
          </p:nvGrpSpPr>
          <p:grpSpPr>
            <a:xfrm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92745" y="4225027"/>
                <a:ext cx="6667165" cy="8601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6412" y="4390557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792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6412" y="4729111"/>
            <a:ext cx="63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눗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647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 bwMode="auto">
          <a:xfrm>
            <a:off x="1691680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타원 57"/>
          <p:cNvSpPr/>
          <p:nvPr/>
        </p:nvSpPr>
        <p:spPr bwMode="auto">
          <a:xfrm>
            <a:off x="4303496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48" y="33846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39" y="33846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9612" y="3392996"/>
            <a:ext cx="17716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15" y="3230356"/>
            <a:ext cx="360000" cy="355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19×4÷2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821" y="3230356"/>
            <a:ext cx="360000" cy="355000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1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644499" y="126876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03657" y="3392996"/>
            <a:ext cx="17235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915" y="3230356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18×3÷2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821" y="3230356"/>
            <a:ext cx="360000" cy="3550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9612" y="3392996"/>
            <a:ext cx="17716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19×4÷2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9164" y="365024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59286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91052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8" y="376792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610698" y="3650241"/>
            <a:ext cx="3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19×4÷2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76÷2</a:t>
            </a:r>
          </a:p>
          <a:p>
            <a:pPr algn="just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19×4÷2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3823427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413519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3817981" y="4113076"/>
            <a:ext cx="31720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779912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4391980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399593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3995936" y="4634194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95936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512" y="376792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3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42193</TotalTime>
  <Words>1612</Words>
  <Application>Microsoft Office PowerPoint</Application>
  <PresentationFormat>화면 슬라이드 쇼(4:3)</PresentationFormat>
  <Paragraphs>474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7388</cp:revision>
  <dcterms:created xsi:type="dcterms:W3CDTF">2008-07-15T12:19:11Z</dcterms:created>
  <dcterms:modified xsi:type="dcterms:W3CDTF">2022-06-28T06:22:10Z</dcterms:modified>
</cp:coreProperties>
</file>