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70" r:id="rId8"/>
    <p:sldId id="1363" r:id="rId9"/>
    <p:sldId id="1364" r:id="rId10"/>
    <p:sldId id="1373" r:id="rId11"/>
    <p:sldId id="1367" r:id="rId12"/>
    <p:sldId id="1361" r:id="rId13"/>
    <p:sldId id="1362" r:id="rId14"/>
    <p:sldId id="1374" r:id="rId15"/>
    <p:sldId id="1315" r:id="rId16"/>
    <p:sldId id="1360" r:id="rId17"/>
    <p:sldId id="1351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CC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183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482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321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677698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도로에서 거리를 나타내는 표지판을 본 경험을 이야기해 보세요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3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4211" y="2746538"/>
            <a:ext cx="306383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고속도로에서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장소와 숫자가 적힌 표지판을 본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99" y="2492395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6BE641B-B07F-4E25-93D5-C181B975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F3D617D1-EFBC-425A-A92B-61A5CF5E4BA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6924B02C-0502-421E-98E0-61B36168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F4F656A-8C86-41AD-8100-CCDF05640A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259C841-6DF7-435C-9F30-92F203A8D602}"/>
              </a:ext>
            </a:extLst>
          </p:cNvPr>
          <p:cNvSpPr/>
          <p:nvPr/>
        </p:nvSpPr>
        <p:spPr>
          <a:xfrm>
            <a:off x="5370923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7C1457B-3609-441C-AEFE-ACE476CD3871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5FBAE35-CFB8-4DED-BA1F-348ED8B21D65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E0898B8-4CE6-43AF-904C-3D484C10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7BF684B-8DB9-4E6C-9763-E518BDB97DEE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76E37D-EB99-4AE4-9D56-B9CE1431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29E5C8A-6E89-47AD-A2F9-780542D5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EE24C43-6810-4BEA-B685-31C1BAC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ADC0001-C542-42F4-91C2-6F4A10716848}"/>
              </a:ext>
            </a:extLst>
          </p:cNvPr>
          <p:cNvSpPr/>
          <p:nvPr/>
        </p:nvSpPr>
        <p:spPr>
          <a:xfrm>
            <a:off x="5905500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DB438E4-92FD-4730-9B95-60E43974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1B925CF8-9025-4A78-B0C9-42DA2249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817967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21">
            <a:extLst>
              <a:ext uri="{FF2B5EF4-FFF2-40B4-BE49-F238E27FC236}">
                <a16:creationId xmlns:a16="http://schemas.microsoft.com/office/drawing/2014/main" xmlns="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xmlns="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xmlns="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1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70777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버스나 지하철의 도착 예정 시각을 어떻게 알 수 있나요</a:t>
            </a:r>
            <a:r>
              <a:rPr lang="en-US" altLang="ko-KR" sz="1900" spc="-150" dirty="0">
                <a:latin typeface="+mn-ea"/>
                <a:ea typeface="+mn-ea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5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4211" y="3441774"/>
            <a:ext cx="29686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버스 정류장 알림판에 나오는 ‘몇 분 후 도착 </a:t>
            </a:r>
            <a:r>
              <a:rPr lang="ko-KR" altLang="en-US" sz="1800" b="1" dirty="0" err="1">
                <a:solidFill>
                  <a:srgbClr val="0070C0"/>
                </a:solidFill>
                <a:latin typeface="+mn-ea"/>
                <a:ea typeface="+mn-ea"/>
              </a:rPr>
              <a:t>예정’을</a:t>
            </a:r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 보고 알 수 있습니다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99" y="3309038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452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DB09F0F9-99BF-439C-93D5-08793B4C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A301CBE5-4ABD-4D4F-BCAA-55CDEC96B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A5E6F81-6242-420A-8499-57DB9545493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A129D5E8-8E37-4983-A6BB-43F2DD4E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BDAFBA7-47D9-4DE6-8C55-3A1AA80E002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F7C3C05-865E-4016-94B1-DC029D12329B}"/>
              </a:ext>
            </a:extLst>
          </p:cNvPr>
          <p:cNvSpPr/>
          <p:nvPr/>
        </p:nvSpPr>
        <p:spPr>
          <a:xfrm>
            <a:off x="5370923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B6B4653-8CCA-41AF-93D1-C216F14B9442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BE3B246-4AF8-45E9-B357-D13B02953926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F2122F1-450B-4DCE-8490-6F4EA81FB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0E86EC6-D383-46EF-A9B6-8CDE5BF41D1B}"/>
              </a:ext>
            </a:extLst>
          </p:cNvPr>
          <p:cNvSpPr/>
          <p:nvPr/>
        </p:nvSpPr>
        <p:spPr>
          <a:xfrm>
            <a:off x="5917803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D042229-D960-4F6E-BE74-68D3C3D4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2C19586-F2BA-457C-AABD-A79C857B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A65744-B28D-4214-8621-8FF6A3073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425204E-F9F5-44E6-AA79-FA8A1E4117A5}"/>
              </a:ext>
            </a:extLst>
          </p:cNvPr>
          <p:cNvSpPr/>
          <p:nvPr/>
        </p:nvSpPr>
        <p:spPr>
          <a:xfrm>
            <a:off x="6462994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10F5C3D-126F-47B6-A5CD-4488917EB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5DC6933-C6F2-4CE1-802F-D52340340867}"/>
              </a:ext>
            </a:extLst>
          </p:cNvPr>
          <p:cNvSpPr txBox="1"/>
          <p:nvPr/>
        </p:nvSpPr>
        <p:spPr>
          <a:xfrm>
            <a:off x="3894211" y="2412565"/>
            <a:ext cx="29686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+mn-ea"/>
                <a:ea typeface="+mn-ea"/>
              </a:rPr>
              <a:t>휴대 전화 애플리케이션으로 지하철 도착 예정 시각을 알 수 있습니다</a:t>
            </a:r>
            <a:r>
              <a:rPr lang="en-US" altLang="ko-KR" sz="18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A1DC7FE4-17FE-4F6E-B2F6-0CDF638AF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99" y="2279829"/>
            <a:ext cx="360000" cy="355000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xmlns="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xmlns="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93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app\resource\contents\lesson05\ops\5\5_0_02.html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   1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230159" y="409875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3"/>
          <p:cNvSpPr txBox="1"/>
          <p:nvPr/>
        </p:nvSpPr>
        <p:spPr>
          <a:xfrm>
            <a:off x="1399674" y="3942391"/>
            <a:ext cx="5224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 cm=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1E53C995-29C7-45B5-A04D-098C8C7E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ACE25747-BD1E-4784-A1E8-8E6B0951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941308F6-EA17-4D63-9F4F-99353EE32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17359"/>
              </p:ext>
            </p:extLst>
          </p:nvPr>
        </p:nvGraphicFramePr>
        <p:xfrm>
          <a:off x="1281644" y="2532504"/>
          <a:ext cx="449870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354">
                  <a:extLst>
                    <a:ext uri="{9D8B030D-6E8A-4147-A177-3AD203B41FA5}">
                      <a16:colId xmlns:a16="http://schemas.microsoft.com/office/drawing/2014/main" xmlns="" val="2115337502"/>
                    </a:ext>
                  </a:extLst>
                </a:gridCol>
                <a:gridCol w="2249354">
                  <a:extLst>
                    <a:ext uri="{9D8B030D-6E8A-4147-A177-3AD203B41FA5}">
                      <a16:colId xmlns:a16="http://schemas.microsoft.com/office/drawing/2014/main" xmlns="" val="189401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쓰기</a:t>
                      </a:r>
                      <a:endParaRPr lang="ko-KR" altLang="en-US" dirty="0"/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읽기</a:t>
                      </a:r>
                      <a:endParaRPr lang="ko-KR" altLang="en-US" dirty="0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548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cm</a:t>
                      </a:r>
                      <a:endParaRPr lang="ko-KR" altLang="en-US" dirty="0"/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센티미터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947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m</a:t>
                      </a:r>
                      <a:endParaRPr lang="ko-KR" altLang="en-US" dirty="0"/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미터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5250426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CA2CE11-7E0D-41B6-8C4D-DC55678E9A19}"/>
              </a:ext>
            </a:extLst>
          </p:cNvPr>
          <p:cNvGrpSpPr/>
          <p:nvPr/>
        </p:nvGrpSpPr>
        <p:grpSpPr>
          <a:xfrm>
            <a:off x="2492411" y="3825044"/>
            <a:ext cx="1179489" cy="502068"/>
            <a:chOff x="2525301" y="3971048"/>
            <a:chExt cx="1179489" cy="5020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8B18147-03AB-4F13-938E-B3768E254F6E}"/>
                </a:ext>
              </a:extLst>
            </p:cNvPr>
            <p:cNvSpPr txBox="1"/>
            <p:nvPr/>
          </p:nvSpPr>
          <p:spPr>
            <a:xfrm>
              <a:off x="2525301" y="4103784"/>
              <a:ext cx="103858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21E6969-0554-4CBF-B431-C1760B5C7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4790" y="3971048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4AD1EF3-E2B8-49E4-B96F-27B0F40C1BBA}"/>
              </a:ext>
            </a:extLst>
          </p:cNvPr>
          <p:cNvSpPr/>
          <p:nvPr/>
        </p:nvSpPr>
        <p:spPr>
          <a:xfrm>
            <a:off x="6426990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F589F2B-3F0E-4EE5-AA2F-FAEC88BC0127}"/>
              </a:ext>
            </a:extLst>
          </p:cNvPr>
          <p:cNvSpPr/>
          <p:nvPr/>
        </p:nvSpPr>
        <p:spPr>
          <a:xfrm>
            <a:off x="5880688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AB964E0-2AD8-4F48-A415-EA74AED3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567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E3A84F5-4810-44AF-8F19-54DC203C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094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62EB433-B2CD-40D6-B91C-C95298D4C92A}"/>
              </a:ext>
            </a:extLst>
          </p:cNvPr>
          <p:cNvSpPr/>
          <p:nvPr/>
        </p:nvSpPr>
        <p:spPr>
          <a:xfrm>
            <a:off x="532909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142952E-3632-4B41-B5F4-6E094E85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47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067550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9" y="1691388"/>
            <a:ext cx="646583" cy="36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65" y="1694921"/>
            <a:ext cx="632527" cy="3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251520" y="1509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 읽기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4268" y="1088740"/>
            <a:ext cx="2124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B8F516AB-6D25-4922-BA07-35A9DA80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CCB57CA7-FB76-44AC-B38E-71FDA29B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BD18F5B-EC5C-45AD-A999-4F229DB53FF6}"/>
              </a:ext>
            </a:extLst>
          </p:cNvPr>
          <p:cNvSpPr/>
          <p:nvPr/>
        </p:nvSpPr>
        <p:spPr>
          <a:xfrm>
            <a:off x="6435483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60BA5F6-28EF-421A-9DB0-90160531306F}"/>
              </a:ext>
            </a:extLst>
          </p:cNvPr>
          <p:cNvSpPr/>
          <p:nvPr/>
        </p:nvSpPr>
        <p:spPr>
          <a:xfrm>
            <a:off x="5328084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10195E6-88CC-4FCB-A750-6A13032D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963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25F9C06-AD28-4C29-BB3F-29AE6A1C4735}"/>
              </a:ext>
            </a:extLst>
          </p:cNvPr>
          <p:cNvSpPr/>
          <p:nvPr/>
        </p:nvSpPr>
        <p:spPr>
          <a:xfrm>
            <a:off x="5880572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F6441D-698A-4357-B531-F88EEBD8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952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EC7996-2C45-42D2-94FF-12D47084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87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037107-8B85-4D1C-9630-F06141FE8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26" y="2096852"/>
            <a:ext cx="2626098" cy="24927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EBDE594-F028-455A-9EA0-FDE5D88404B8}"/>
              </a:ext>
            </a:extLst>
          </p:cNvPr>
          <p:cNvSpPr txBox="1"/>
          <p:nvPr/>
        </p:nvSpPr>
        <p:spPr>
          <a:xfrm>
            <a:off x="2832317" y="4895872"/>
            <a:ext cx="13849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595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7" y="1694921"/>
            <a:ext cx="632527" cy="3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21E6969-0554-4CBF-B431-C1760B5C7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63" y="4718372"/>
            <a:ext cx="360000" cy="355000"/>
          </a:xfrm>
          <a:prstGeom prst="rect">
            <a:avLst/>
          </a:prstGeom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4357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4268" y="1088740"/>
            <a:ext cx="2124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내용은 해당 칸 안 상하좌우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B8F516AB-6D25-4922-BA07-35A9DA80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CCB57CA7-FB76-44AC-B38E-71FDA29B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8F967AB-9B9A-42C9-9814-6CFFAC5D5973}"/>
              </a:ext>
            </a:extLst>
          </p:cNvPr>
          <p:cNvSpPr/>
          <p:nvPr/>
        </p:nvSpPr>
        <p:spPr>
          <a:xfrm>
            <a:off x="5884419" y="122636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BF45AB5-32AA-4BA8-9AA9-98813096FD9B}"/>
              </a:ext>
            </a:extLst>
          </p:cNvPr>
          <p:cNvSpPr/>
          <p:nvPr/>
        </p:nvSpPr>
        <p:spPr>
          <a:xfrm>
            <a:off x="5328084" y="12279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FCC490-FBC4-4105-9D7A-EEE06349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963" y="122469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9AE48EA-9E33-431A-9F57-B8BCC7BD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9952" y="12243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D7CC9FA-C67E-4A4D-BC69-A2863EF78BD2}"/>
              </a:ext>
            </a:extLst>
          </p:cNvPr>
          <p:cNvSpPr/>
          <p:nvPr/>
        </p:nvSpPr>
        <p:spPr>
          <a:xfrm>
            <a:off x="6435483" y="122919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8BE8B53-272E-467C-8BE6-A4859D3B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87" y="122955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30496D8-4A13-4875-AA89-B2B6893EA616}"/>
              </a:ext>
            </a:extLst>
          </p:cNvPr>
          <p:cNvGrpSpPr/>
          <p:nvPr/>
        </p:nvGrpSpPr>
        <p:grpSpPr>
          <a:xfrm>
            <a:off x="1582696" y="2269277"/>
            <a:ext cx="3817396" cy="3139943"/>
            <a:chOff x="1582696" y="2269277"/>
            <a:chExt cx="3817396" cy="31399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640036F-C09F-4D96-99EA-A9F0ED18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2696" y="2269277"/>
              <a:ext cx="3817396" cy="313994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E5C6C4E4-E3F8-4C8C-87D6-6A8ABE2CD4A5}"/>
                </a:ext>
              </a:extLst>
            </p:cNvPr>
            <p:cNvSpPr/>
            <p:nvPr/>
          </p:nvSpPr>
          <p:spPr>
            <a:xfrm>
              <a:off x="2087724" y="2566068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3B109FBA-87CA-4BC8-8821-316BEC8A7443}"/>
                </a:ext>
              </a:extLst>
            </p:cNvPr>
            <p:cNvSpPr/>
            <p:nvPr/>
          </p:nvSpPr>
          <p:spPr>
            <a:xfrm>
              <a:off x="3909544" y="2566068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60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1290909-D69F-45AB-8664-2138E351F3CF}"/>
                </a:ext>
              </a:extLst>
            </p:cNvPr>
            <p:cNvSpPr/>
            <p:nvPr/>
          </p:nvSpPr>
          <p:spPr>
            <a:xfrm>
              <a:off x="2040919" y="3286148"/>
              <a:ext cx="102971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4B372334-24D8-4F2B-8F14-80FCE30736E0}"/>
                </a:ext>
              </a:extLst>
            </p:cNvPr>
            <p:cNvSpPr/>
            <p:nvPr/>
          </p:nvSpPr>
          <p:spPr>
            <a:xfrm>
              <a:off x="3862739" y="3286148"/>
              <a:ext cx="102971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24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시간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BFB5ED8B-359E-40DF-BA2D-9E3D3CFB5615}"/>
                </a:ext>
              </a:extLst>
            </p:cNvPr>
            <p:cNvSpPr/>
            <p:nvPr/>
          </p:nvSpPr>
          <p:spPr>
            <a:xfrm>
              <a:off x="2087724" y="4005064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주일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2023A8C9-D71B-4BDA-97DE-45F9C21CB023}"/>
                </a:ext>
              </a:extLst>
            </p:cNvPr>
            <p:cNvSpPr/>
            <p:nvPr/>
          </p:nvSpPr>
          <p:spPr>
            <a:xfrm>
              <a:off x="3909544" y="4005064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7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D42A63A9-5F96-46F4-8A31-592A8B757BC7}"/>
                </a:ext>
              </a:extLst>
            </p:cNvPr>
            <p:cNvSpPr/>
            <p:nvPr/>
          </p:nvSpPr>
          <p:spPr>
            <a:xfrm>
              <a:off x="2087724" y="4725144"/>
              <a:ext cx="936104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B769B75-7859-40B8-91A5-E9602DC2551D}"/>
                </a:ext>
              </a:extLst>
            </p:cNvPr>
            <p:cNvSpPr/>
            <p:nvPr/>
          </p:nvSpPr>
          <p:spPr>
            <a:xfrm>
              <a:off x="3811254" y="4725144"/>
              <a:ext cx="1132685" cy="3948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12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개월</a:t>
              </a: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6C732D37-40B5-4D88-A861-AE5AD2107DDD}"/>
              </a:ext>
            </a:extLst>
          </p:cNvPr>
          <p:cNvSpPr/>
          <p:nvPr/>
        </p:nvSpPr>
        <p:spPr>
          <a:xfrm>
            <a:off x="1408844" y="2273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680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7" y="1694921"/>
            <a:ext cx="632527" cy="3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86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33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4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71869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00" y="3285730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9621" y="3304781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26BC3BA7-C2B7-4290-A193-738CDFAD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55D857E9-2369-49B2-8818-B840BD445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1151620" y="2314574"/>
            <a:ext cx="2124236" cy="754385"/>
          </a:xfrm>
          <a:prstGeom prst="wedgeRoundRectCallout">
            <a:avLst>
              <a:gd name="adj1" fmla="val -15978"/>
              <a:gd name="adj2" fmla="val 76204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길이의 다른 </a:t>
            </a:r>
            <a:r>
              <a:rPr lang="ko-KR" altLang="en-US" sz="1600" dirty="0" smtClean="0"/>
              <a:t>단위를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</a:t>
            </a:r>
            <a:r>
              <a:rPr lang="ko-KR" altLang="en-US" sz="1600" dirty="0"/>
              <a:t>것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1003351" y="2186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_203_1_1</a:t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+mn-ea"/>
                <a:ea typeface="+mn-ea"/>
              </a:rPr>
              <a:t>길이의 다른 단위를 배울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761148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spcBef>
                <a:spcPts val="300"/>
              </a:spcBef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_203_1_2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초의 단위를 알아보고 시간의 덧셈과 뺄셈을 하는 방법을 배울 것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33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4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3563888" y="2028824"/>
            <a:ext cx="2577402" cy="1145517"/>
          </a:xfrm>
          <a:prstGeom prst="wedgeRoundRectCallout">
            <a:avLst>
              <a:gd name="adj1" fmla="val 10819"/>
              <a:gd name="adj2" fmla="val 68921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초의 단위를 </a:t>
            </a:r>
            <a:r>
              <a:rPr lang="ko-KR" altLang="en-US" sz="1600" dirty="0" smtClean="0"/>
              <a:t>알아보고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시간의 </a:t>
            </a:r>
            <a:r>
              <a:rPr lang="ko-KR" altLang="en-US" sz="1600" dirty="0"/>
              <a:t>덧셈과 </a:t>
            </a:r>
            <a:r>
              <a:rPr lang="ko-KR" altLang="en-US" sz="1600" dirty="0" smtClean="0"/>
              <a:t>뺄셈을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하는 </a:t>
            </a:r>
            <a:r>
              <a:rPr lang="ko-KR" altLang="en-US" sz="1600" dirty="0"/>
              <a:t>방법을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것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5844752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81FF31F3-7FA7-427D-A39D-7D44F9AC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6A0B9395-652B-4006-9F30-3D1B8147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466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6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558B8873-836E-4B95-BD95-932E4085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4D7694ED-3CC0-4682-882E-7D261CE86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63023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바닷가 나들이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D60577C-7E10-45E6-9EDE-2B42F0EA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9" t="11412" r="20988" b="8344"/>
          <a:stretch/>
        </p:blipFill>
        <p:spPr>
          <a:xfrm>
            <a:off x="71599" y="914810"/>
            <a:ext cx="6873314" cy="471043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28FA5BD-0AE9-4EF2-8886-414C469E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08" y="4738847"/>
            <a:ext cx="4692318" cy="1473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286B00D-EEF4-4B46-BEAD-AF859B2C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t="15271" r="25390" b="4037"/>
          <a:stretch/>
        </p:blipFill>
        <p:spPr>
          <a:xfrm>
            <a:off x="49814" y="840925"/>
            <a:ext cx="6924993" cy="50363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2627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5287" y="834661"/>
            <a:ext cx="6924993" cy="504261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바닷가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나들이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909DA9A5-C602-47E4-A712-E9194C47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80408" y="163331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9" y="1759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1368" y="2086207"/>
            <a:ext cx="29529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바닷가 근처 도로에서 가족들이 휴대 전화로 사진을 찍고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42" y="1887980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547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4704296" y="10505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92F24EE2-CC9C-498E-9561-4621C8C5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A8B0165-79D5-4785-BAB9-05D5038C6130}"/>
              </a:ext>
            </a:extLst>
          </p:cNvPr>
          <p:cNvGrpSpPr/>
          <p:nvPr/>
        </p:nvGrpSpPr>
        <p:grpSpPr>
          <a:xfrm>
            <a:off x="323528" y="1757688"/>
            <a:ext cx="3371583" cy="3075468"/>
            <a:chOff x="323528" y="1757688"/>
            <a:chExt cx="3371583" cy="2256439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85A20D93-A613-439C-AACC-D1A7AC276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924"/>
            <a:stretch/>
          </p:blipFill>
          <p:spPr>
            <a:xfrm>
              <a:off x="323528" y="1757688"/>
              <a:ext cx="3371583" cy="2256439"/>
            </a:xfrm>
            <a:prstGeom prst="rect">
              <a:avLst/>
            </a:prstGeom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40119F55-3CAD-4146-98A4-AA123900DE55}"/>
                </a:ext>
              </a:extLst>
            </p:cNvPr>
            <p:cNvSpPr/>
            <p:nvPr/>
          </p:nvSpPr>
          <p:spPr>
            <a:xfrm>
              <a:off x="1367644" y="2851833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6B5A9F5E-1551-4666-8514-D72206587FC1}"/>
                </a:ext>
              </a:extLst>
            </p:cNvPr>
            <p:cNvSpPr/>
            <p:nvPr/>
          </p:nvSpPr>
          <p:spPr>
            <a:xfrm>
              <a:off x="1457207" y="2869534"/>
              <a:ext cx="1236236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얼마만큼이에요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F93CCBB3-D056-49E1-BCCE-826DE1206609}"/>
                </a:ext>
              </a:extLst>
            </p:cNvPr>
            <p:cNvSpPr/>
            <p:nvPr/>
          </p:nvSpPr>
          <p:spPr>
            <a:xfrm>
              <a:off x="530390" y="1900866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ED64C209-548F-45D8-86A3-26D69BF580D6}"/>
                </a:ext>
              </a:extLst>
            </p:cNvPr>
            <p:cNvSpPr/>
            <p:nvPr/>
          </p:nvSpPr>
          <p:spPr>
            <a:xfrm>
              <a:off x="484781" y="1953698"/>
              <a:ext cx="1443024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사진이 </a:t>
              </a:r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 후에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자동으로 찍힐 거야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3698364" y="4545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5CDAE80E-89A9-4847-8230-1550E84C519B}"/>
              </a:ext>
            </a:extLst>
          </p:cNvPr>
          <p:cNvGrpSpPr/>
          <p:nvPr/>
        </p:nvGrpSpPr>
        <p:grpSpPr>
          <a:xfrm>
            <a:off x="2858972" y="5339638"/>
            <a:ext cx="1352988" cy="217509"/>
            <a:chOff x="319554" y="1245924"/>
            <a:chExt cx="2636592" cy="423864"/>
          </a:xfrm>
        </p:grpSpPr>
        <p:pic>
          <p:nvPicPr>
            <p:cNvPr id="81" name="Picture 11">
              <a:extLst>
                <a:ext uri="{FF2B5EF4-FFF2-40B4-BE49-F238E27FC236}">
                  <a16:creationId xmlns:a16="http://schemas.microsoft.com/office/drawing/2014/main" xmlns="" id="{39D9502C-91AA-4B62-80D0-A286AF62A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>
              <a:extLst>
                <a:ext uri="{FF2B5EF4-FFF2-40B4-BE49-F238E27FC236}">
                  <a16:creationId xmlns:a16="http://schemas.microsoft.com/office/drawing/2014/main" xmlns="" id="{3FD773EF-92F7-453B-8FBD-366987095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xmlns="" id="{3D38B337-0FEF-4FAF-B253-BD5E9A9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>
              <a:extLst>
                <a:ext uri="{FF2B5EF4-FFF2-40B4-BE49-F238E27FC236}">
                  <a16:creationId xmlns:a16="http://schemas.microsoft.com/office/drawing/2014/main" xmlns="" id="{33410328-59FC-45FA-96A3-837ABDA6C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13D70FB4-7993-44CE-B7E0-493274E7F859}"/>
              </a:ext>
            </a:extLst>
          </p:cNvPr>
          <p:cNvSpPr/>
          <p:nvPr/>
        </p:nvSpPr>
        <p:spPr>
          <a:xfrm>
            <a:off x="5847035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429AC462-B1A6-41F6-98C3-3315A835E41C}"/>
              </a:ext>
            </a:extLst>
          </p:cNvPr>
          <p:cNvSpPr/>
          <p:nvPr/>
        </p:nvSpPr>
        <p:spPr>
          <a:xfrm>
            <a:off x="5298322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FCBE775-D66E-4ABF-81ED-C77D8B6EE546}"/>
              </a:ext>
            </a:extLst>
          </p:cNvPr>
          <p:cNvSpPr/>
          <p:nvPr/>
        </p:nvSpPr>
        <p:spPr>
          <a:xfrm>
            <a:off x="475202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74C7D31-39EB-44ED-84ED-E8E6F129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89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6B15163-90E4-4974-A03F-8723663ED911}"/>
              </a:ext>
            </a:extLst>
          </p:cNvPr>
          <p:cNvSpPr/>
          <p:nvPr/>
        </p:nvSpPr>
        <p:spPr>
          <a:xfrm>
            <a:off x="6396117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E783B22-1854-4235-8591-35F59409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426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A09CBB1-A92F-4314-8983-65FF2B90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415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11266FF-613F-46A3-BAAB-A7D4C54A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421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BA93C52A-8FFA-40C7-AE69-79BD396A33B2}"/>
              </a:ext>
            </a:extLst>
          </p:cNvPr>
          <p:cNvSpPr/>
          <p:nvPr/>
        </p:nvSpPr>
        <p:spPr>
          <a:xfrm>
            <a:off x="4200422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0D0643AF-CE32-48A5-9E34-D880F0C9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802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ED7A9072-1F13-4AD2-9252-113718126EE8}"/>
              </a:ext>
            </a:extLst>
          </p:cNvPr>
          <p:cNvSpPr/>
          <p:nvPr/>
        </p:nvSpPr>
        <p:spPr>
          <a:xfrm>
            <a:off x="103393" y="1741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66DBAF2F-8F44-459F-8662-124316FA6FF0}"/>
              </a:ext>
            </a:extLst>
          </p:cNvPr>
          <p:cNvSpPr/>
          <p:nvPr/>
        </p:nvSpPr>
        <p:spPr>
          <a:xfrm>
            <a:off x="2738269" y="5054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98" y="3199298"/>
            <a:ext cx="1395598" cy="203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짤린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부분도 같이 나오게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단원 부분은 나오지 않게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155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4AC1A0BE-E5D1-4287-8483-1B962036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12030B2C-304A-4095-A841-E6FE2D70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BFA8C53-3D21-4312-84FA-A21A175D2DA5}"/>
              </a:ext>
            </a:extLst>
          </p:cNvPr>
          <p:cNvGrpSpPr/>
          <p:nvPr/>
        </p:nvGrpSpPr>
        <p:grpSpPr>
          <a:xfrm>
            <a:off x="104640" y="1102417"/>
            <a:ext cx="6879628" cy="4293126"/>
            <a:chOff x="104640" y="1512139"/>
            <a:chExt cx="6879628" cy="42931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D0DF2F6-0C03-47CF-A493-77DCDF0D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45" y="1512139"/>
              <a:ext cx="6870023" cy="429312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0622A18-027F-4E4F-B956-793EEC3F19AF}"/>
                </a:ext>
              </a:extLst>
            </p:cNvPr>
            <p:cNvSpPr/>
            <p:nvPr/>
          </p:nvSpPr>
          <p:spPr>
            <a:xfrm>
              <a:off x="5053285" y="1664804"/>
              <a:ext cx="123623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DA7EEECC-B835-4144-8231-6E64FD7A9CE9}"/>
                </a:ext>
              </a:extLst>
            </p:cNvPr>
            <p:cNvSpPr/>
            <p:nvPr/>
          </p:nvSpPr>
          <p:spPr>
            <a:xfrm>
              <a:off x="3877568" y="2276872"/>
              <a:ext cx="74892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정상까지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F3E8E46D-B042-4700-AEF2-A97846ADB7DE}"/>
                </a:ext>
              </a:extLst>
            </p:cNvPr>
            <p:cNvSpPr/>
            <p:nvPr/>
          </p:nvSpPr>
          <p:spPr>
            <a:xfrm>
              <a:off x="1193973" y="3480316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BA9DDF0C-5BED-4F51-A337-FCE47EEBFEA6}"/>
                </a:ext>
              </a:extLst>
            </p:cNvPr>
            <p:cNvSpPr/>
            <p:nvPr/>
          </p:nvSpPr>
          <p:spPr>
            <a:xfrm>
              <a:off x="3924020" y="3429000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48E262E4-71DF-4E7E-BA37-F2A8CB4D26E6}"/>
                </a:ext>
              </a:extLst>
            </p:cNvPr>
            <p:cNvSpPr/>
            <p:nvPr/>
          </p:nvSpPr>
          <p:spPr>
            <a:xfrm>
              <a:off x="5570558" y="2721144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A10D36A0-BD6A-485D-85C0-53B6439ECDBE}"/>
                </a:ext>
              </a:extLst>
            </p:cNvPr>
            <p:cNvSpPr/>
            <p:nvPr/>
          </p:nvSpPr>
          <p:spPr>
            <a:xfrm>
              <a:off x="1283536" y="3609020"/>
              <a:ext cx="123623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얼마만큼이에요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7E3F9AC0-113E-4AB7-8E3F-9CBAA5BE1807}"/>
                </a:ext>
              </a:extLst>
            </p:cNvPr>
            <p:cNvSpPr/>
            <p:nvPr/>
          </p:nvSpPr>
          <p:spPr>
            <a:xfrm>
              <a:off x="4182877" y="3537012"/>
              <a:ext cx="9541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0954660-0B70-4AB9-88F0-B38F420E9C6B}"/>
                </a:ext>
              </a:extLst>
            </p:cNvPr>
            <p:cNvSpPr/>
            <p:nvPr/>
          </p:nvSpPr>
          <p:spPr>
            <a:xfrm>
              <a:off x="5796136" y="2855032"/>
              <a:ext cx="98937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8CB3A0B8-0975-4D35-AFAE-8A5FE6F2ED91}"/>
                </a:ext>
              </a:extLst>
            </p:cNvPr>
            <p:cNvSpPr/>
            <p:nvPr/>
          </p:nvSpPr>
          <p:spPr>
            <a:xfrm>
              <a:off x="114245" y="1848814"/>
              <a:ext cx="1413710" cy="69344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7262543-AA00-4D2F-9438-AF644856C589}"/>
                </a:ext>
              </a:extLst>
            </p:cNvPr>
            <p:cNvSpPr/>
            <p:nvPr/>
          </p:nvSpPr>
          <p:spPr>
            <a:xfrm>
              <a:off x="104640" y="1992097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사진이 </a:t>
              </a:r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 후에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자동으로 찍힐 거야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28" name="타원 27"/>
          <p:cNvSpPr/>
          <p:nvPr/>
        </p:nvSpPr>
        <p:spPr>
          <a:xfrm>
            <a:off x="215516" y="978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94" y="3248980"/>
            <a:ext cx="1261087" cy="19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6679565" y="120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02918" y="4395687"/>
            <a:ext cx="144963" cy="8335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2D53157-5ED3-4299-B4F7-54A930D56D5F}"/>
              </a:ext>
            </a:extLst>
          </p:cNvPr>
          <p:cNvSpPr txBox="1"/>
          <p:nvPr/>
        </p:nvSpPr>
        <p:spPr>
          <a:xfrm>
            <a:off x="4028012" y="2086207"/>
            <a:ext cx="29562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어린이가 길을 걷다가 거리를 나타내는 표지판을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1" y="1908707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35170" y="3104964"/>
            <a:ext cx="294897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 정류장에서 엄마와 아이가 휴대 전화로 버스 도착 정보를 확인하고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91" y="2916263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92F24EE2-CC9C-498E-9561-4621C8C5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5D4F9115-DEA9-4566-BC53-979AE058C7E1}"/>
              </a:ext>
            </a:extLst>
          </p:cNvPr>
          <p:cNvSpPr txBox="1"/>
          <p:nvPr/>
        </p:nvSpPr>
        <p:spPr>
          <a:xfrm>
            <a:off x="3980408" y="163331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B531A405-B595-448D-9543-9E8EDCFC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9" y="1759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EE66CD3-B14A-45BE-86A3-FAC16347915A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xmlns="" id="{E0299DFF-5224-4EE5-8E9D-C51E44636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26A28E7-5177-46EC-8F55-351F94E6FB1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5D048771-940D-4C29-859B-029B6F482228}"/>
              </a:ext>
            </a:extLst>
          </p:cNvPr>
          <p:cNvSpPr/>
          <p:nvPr/>
        </p:nvSpPr>
        <p:spPr>
          <a:xfrm>
            <a:off x="5913912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ED12D4F-9384-4F87-9A50-17636B4702C6}"/>
              </a:ext>
            </a:extLst>
          </p:cNvPr>
          <p:cNvSpPr/>
          <p:nvPr/>
        </p:nvSpPr>
        <p:spPr>
          <a:xfrm>
            <a:off x="5365199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8E8C62E-17AE-431E-A202-CC193B9253DA}"/>
              </a:ext>
            </a:extLst>
          </p:cNvPr>
          <p:cNvSpPr/>
          <p:nvPr/>
        </p:nvSpPr>
        <p:spPr>
          <a:xfrm>
            <a:off x="4818897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5DE3C56-ABD2-4E00-8555-69A8C7F2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76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1FFB335-98A0-4F98-9C4B-E292F0BDC31B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3155BD7-F2C8-4521-8296-2C6B8D9AD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A12E3CA7-634A-4C6F-BD8D-B2FBD99F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127764B-3043-41A9-A49D-F4C00A5C6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DC21085-1D29-40D6-9F1E-03D2C1904A63}"/>
              </a:ext>
            </a:extLst>
          </p:cNvPr>
          <p:cNvSpPr/>
          <p:nvPr/>
        </p:nvSpPr>
        <p:spPr>
          <a:xfrm>
            <a:off x="4267299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62B4E1A-8220-4B4C-B144-D305E7B3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4376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5535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4040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103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xmlns="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7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187170B3-79EF-4E6C-82FB-4FD17EB4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568DC095-9187-4BA9-8E56-F42EA603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1B6B138D-BB14-405E-9FBB-22E514857F96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EDF7CD2C-44DA-40BD-99C6-22C48FA3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941FC69-EE9F-483E-8DB9-1B48372606D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C81E216-723F-4FC0-8829-5A23219D941C}"/>
              </a:ext>
            </a:extLst>
          </p:cNvPr>
          <p:cNvSpPr/>
          <p:nvPr/>
        </p:nvSpPr>
        <p:spPr>
          <a:xfrm>
            <a:off x="5904076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0CCFF75-1F36-4588-845C-55885B0F30BA}"/>
              </a:ext>
            </a:extLst>
          </p:cNvPr>
          <p:cNvSpPr/>
          <p:nvPr/>
        </p:nvSpPr>
        <p:spPr>
          <a:xfrm>
            <a:off x="5355363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AD34AB8E-A93A-4434-AD9A-4F23CF0ED930}"/>
              </a:ext>
            </a:extLst>
          </p:cNvPr>
          <p:cNvSpPr/>
          <p:nvPr/>
        </p:nvSpPr>
        <p:spPr>
          <a:xfrm>
            <a:off x="4247964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AB40178-4609-48F0-AE30-293C4923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843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D07E073-26F0-4C9B-8BFE-9BFFFDE05B31}"/>
              </a:ext>
            </a:extLst>
          </p:cNvPr>
          <p:cNvSpPr/>
          <p:nvPr/>
        </p:nvSpPr>
        <p:spPr>
          <a:xfrm>
            <a:off x="6453158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720F0A2-AC62-40D6-96C9-E35B15C9BC5B}"/>
              </a:ext>
            </a:extLst>
          </p:cNvPr>
          <p:cNvSpPr/>
          <p:nvPr/>
        </p:nvSpPr>
        <p:spPr>
          <a:xfrm>
            <a:off x="4800452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EBB7FC5E-D468-4F6C-8948-AE1C8DF8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32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70FF979-B006-4BF4-BADD-00BBC7DA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467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A3ADF3E-30EC-4B88-BC1D-8347B26E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456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A2CCEA2-5850-45CA-BF1A-18236633F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462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5D4F9115-DEA9-4566-BC53-979AE058C7E1}"/>
              </a:ext>
            </a:extLst>
          </p:cNvPr>
          <p:cNvSpPr txBox="1"/>
          <p:nvPr/>
        </p:nvSpPr>
        <p:spPr>
          <a:xfrm>
            <a:off x="3980408" y="163331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친구들이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B531A405-B595-448D-9543-9E8EDCFC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09" y="1759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6D4EBFCF-2C82-4DC9-86A5-E007F7F4AEB0}"/>
              </a:ext>
            </a:extLst>
          </p:cNvPr>
          <p:cNvGrpSpPr/>
          <p:nvPr/>
        </p:nvGrpSpPr>
        <p:grpSpPr>
          <a:xfrm>
            <a:off x="323528" y="1755128"/>
            <a:ext cx="3371583" cy="3006020"/>
            <a:chOff x="3612685" y="1512139"/>
            <a:chExt cx="3371583" cy="2262406"/>
          </a:xfrm>
        </p:grpSpPr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xmlns="" id="{8742E6FE-77F9-4349-9E6C-A03BB85EB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172" y="3482441"/>
              <a:ext cx="2667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44768992-AE25-4EF0-B797-54CD3DFB77F7}"/>
                </a:ext>
              </a:extLst>
            </p:cNvPr>
            <p:cNvSpPr/>
            <p:nvPr/>
          </p:nvSpPr>
          <p:spPr>
            <a:xfrm>
              <a:off x="6337664" y="3482441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D59E8D3-52F7-47A0-82E4-CC7B27F25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923"/>
            <a:stretch/>
          </p:blipFill>
          <p:spPr>
            <a:xfrm>
              <a:off x="3612685" y="1512139"/>
              <a:ext cx="3371583" cy="2256439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2B47572-6FBF-46F7-894A-8A69C4DE256B}"/>
                </a:ext>
              </a:extLst>
            </p:cNvPr>
            <p:cNvSpPr/>
            <p:nvPr/>
          </p:nvSpPr>
          <p:spPr>
            <a:xfrm>
              <a:off x="5053285" y="1554399"/>
              <a:ext cx="1236236" cy="1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마을회관 ◀해변▶ 도서관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08EA72B0-86CA-4CE3-B342-F17906B6B647}"/>
                </a:ext>
              </a:extLst>
            </p:cNvPr>
            <p:cNvSpPr/>
            <p:nvPr/>
          </p:nvSpPr>
          <p:spPr>
            <a:xfrm>
              <a:off x="3928864" y="190481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정상까지</a:t>
              </a:r>
              <a:endParaRPr lang="en-US" altLang="ko-KR" sz="900" dirty="0">
                <a:latin typeface="+mn-ea"/>
                <a:ea typeface="+mn-ea"/>
              </a:endParaRPr>
            </a:p>
            <a:p>
              <a:pPr algn="ctr"/>
              <a:r>
                <a:rPr lang="ko-KR" altLang="en-US" sz="900" dirty="0">
                  <a:latin typeface="+mn-ea"/>
                  <a:ea typeface="+mn-ea"/>
                </a:rPr>
                <a:t> </a:t>
              </a:r>
              <a:r>
                <a:rPr lang="en-US" altLang="ko-KR" sz="900" dirty="0">
                  <a:latin typeface="+mn-ea"/>
                  <a:ea typeface="+mn-ea"/>
                </a:rPr>
                <a:t>9 km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E0F67475-81D0-48B4-84AC-7F57B9B2387C}"/>
                </a:ext>
              </a:extLst>
            </p:cNvPr>
            <p:cNvSpPr/>
            <p:nvPr/>
          </p:nvSpPr>
          <p:spPr>
            <a:xfrm>
              <a:off x="3924020" y="2519629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102F5E1C-225A-45F0-B840-3753560E3B53}"/>
                </a:ext>
              </a:extLst>
            </p:cNvPr>
            <p:cNvSpPr/>
            <p:nvPr/>
          </p:nvSpPr>
          <p:spPr>
            <a:xfrm>
              <a:off x="5570558" y="2217784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20A7D95B-F545-4E67-AE00-630F9C5F37A5}"/>
                </a:ext>
              </a:extLst>
            </p:cNvPr>
            <p:cNvSpPr/>
            <p:nvPr/>
          </p:nvSpPr>
          <p:spPr>
            <a:xfrm>
              <a:off x="4192402" y="2528057"/>
              <a:ext cx="954107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9 km</a:t>
              </a:r>
              <a:r>
                <a:rPr lang="ko-KR" altLang="en-US" sz="1100" dirty="0">
                  <a:latin typeface="+mn-ea"/>
                  <a:ea typeface="+mn-ea"/>
                </a:rPr>
                <a:t>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얼마쯤일까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6BC1835-7AA6-42D4-992B-5C0E03406F10}"/>
                </a:ext>
              </a:extLst>
            </p:cNvPr>
            <p:cNvSpPr/>
            <p:nvPr/>
          </p:nvSpPr>
          <p:spPr>
            <a:xfrm>
              <a:off x="5824711" y="2257084"/>
              <a:ext cx="989373" cy="234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버스가 언제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도착할까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2D53157-5ED3-4299-B4F7-54A930D56D5F}"/>
              </a:ext>
            </a:extLst>
          </p:cNvPr>
          <p:cNvSpPr txBox="1"/>
          <p:nvPr/>
        </p:nvSpPr>
        <p:spPr>
          <a:xfrm>
            <a:off x="4028012" y="2338241"/>
            <a:ext cx="29500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km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얼마쯤인지 궁금해하고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E2D53157-5ED3-4299-B4F7-54A930D56D5F}"/>
              </a:ext>
            </a:extLst>
          </p:cNvPr>
          <p:cNvSpPr txBox="1"/>
          <p:nvPr/>
        </p:nvSpPr>
        <p:spPr>
          <a:xfrm>
            <a:off x="4013909" y="3070701"/>
            <a:ext cx="29500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버스가 언제 도착할지 궁금해하고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799" y="2125216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980" y="2893201"/>
            <a:ext cx="360000" cy="355000"/>
          </a:xfrm>
          <a:prstGeom prst="rect">
            <a:avLst/>
          </a:prstGeom>
        </p:spPr>
      </p:pic>
      <p:sp>
        <p:nvSpPr>
          <p:cNvPr id="114" name="타원 11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860711" y="170239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+mn-ea"/>
                <a:ea typeface="+mn-ea"/>
              </a:rPr>
              <a:t>휴대 전화로 사진을 찍을 때 수를 세면서 찍은 경험을 이야기해 보세요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82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4211" y="2771232"/>
            <a:ext cx="30638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셋을 세고 사진을 찍은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03" y="2550104"/>
            <a:ext cx="360000" cy="355000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A6BE641B-B07F-4E25-93D5-C181B975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F3D617D1-EFBC-425A-A92B-61A5CF5E4BA3}"/>
              </a:ext>
            </a:extLst>
          </p:cNvPr>
          <p:cNvSpPr/>
          <p:nvPr/>
        </p:nvSpPr>
        <p:spPr>
          <a:xfrm>
            <a:off x="65312" y="894492"/>
            <a:ext cx="6918956" cy="704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6924B02C-0502-421E-98E0-61B36168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F4F656A-8C86-41AD-8100-CCDF05640AB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958E1D5F-3F93-47D6-A446-AEFA00D80F67}"/>
              </a:ext>
            </a:extLst>
          </p:cNvPr>
          <p:cNvSpPr/>
          <p:nvPr/>
        </p:nvSpPr>
        <p:spPr>
          <a:xfrm>
            <a:off x="5913912" y="133316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0CF27BB-DA40-4E6B-BE3B-EA97980E718F}"/>
              </a:ext>
            </a:extLst>
          </p:cNvPr>
          <p:cNvSpPr/>
          <p:nvPr/>
        </p:nvSpPr>
        <p:spPr>
          <a:xfrm>
            <a:off x="4814135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262590F-F9A9-41D3-AB07-94991B55C519}"/>
              </a:ext>
            </a:extLst>
          </p:cNvPr>
          <p:cNvSpPr/>
          <p:nvPr/>
        </p:nvSpPr>
        <p:spPr>
          <a:xfrm>
            <a:off x="4257800" y="133599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72C5DB1-4268-48E6-8F13-D960E7E5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679" y="133270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7C46FB1-05BA-4DEA-9673-67EF5FFC6CDD}"/>
              </a:ext>
            </a:extLst>
          </p:cNvPr>
          <p:cNvSpPr/>
          <p:nvPr/>
        </p:nvSpPr>
        <p:spPr>
          <a:xfrm>
            <a:off x="6462994" y="13343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078BAD2-1A10-43C5-BD30-BBA8240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668" y="1332381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CF57B22-3893-4C62-9CB4-B17D38725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292" y="133723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5567042-9049-453A-853E-ADA0C3FEE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298" y="13324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5E721B6-4928-46B2-890A-A67D7A91577C}"/>
              </a:ext>
            </a:extLst>
          </p:cNvPr>
          <p:cNvSpPr/>
          <p:nvPr/>
        </p:nvSpPr>
        <p:spPr>
          <a:xfrm>
            <a:off x="5365199" y="13372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619D2D0-E402-484E-BC33-01C986F45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303" y="133756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xmlns="" id="{08FFBCD4-A826-4D5B-B402-6B5CCD30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823611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A7A9E1E3-A02D-4BB3-8BAE-890CD084E08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6A8B0165-79D5-4785-BAB9-05D5038C6130}"/>
              </a:ext>
            </a:extLst>
          </p:cNvPr>
          <p:cNvGrpSpPr/>
          <p:nvPr/>
        </p:nvGrpSpPr>
        <p:grpSpPr>
          <a:xfrm>
            <a:off x="323528" y="1757688"/>
            <a:ext cx="3371583" cy="3075468"/>
            <a:chOff x="323528" y="1757688"/>
            <a:chExt cx="3371583" cy="225643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85A20D93-A613-439C-AACC-D1A7AC276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924"/>
            <a:stretch/>
          </p:blipFill>
          <p:spPr>
            <a:xfrm>
              <a:off x="323528" y="1757688"/>
              <a:ext cx="3371583" cy="2256439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40119F55-3CAD-4146-98A4-AA123900DE55}"/>
                </a:ext>
              </a:extLst>
            </p:cNvPr>
            <p:cNvSpPr/>
            <p:nvPr/>
          </p:nvSpPr>
          <p:spPr>
            <a:xfrm>
              <a:off x="1367644" y="2851833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6B5A9F5E-1551-4666-8514-D72206587FC1}"/>
                </a:ext>
              </a:extLst>
            </p:cNvPr>
            <p:cNvSpPr/>
            <p:nvPr/>
          </p:nvSpPr>
          <p:spPr>
            <a:xfrm>
              <a:off x="1457207" y="2869534"/>
              <a:ext cx="1236236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초는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 err="1">
                  <a:latin typeface="+mn-ea"/>
                  <a:ea typeface="+mn-ea"/>
                </a:rPr>
                <a:t>얼마만큼이에요</a:t>
              </a:r>
              <a:r>
                <a:rPr lang="en-US" altLang="ko-KR" sz="1100" dirty="0">
                  <a:latin typeface="+mn-ea"/>
                  <a:ea typeface="+mn-ea"/>
                </a:rPr>
                <a:t>?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F93CCBB3-D056-49E1-BCCE-826DE1206609}"/>
                </a:ext>
              </a:extLst>
            </p:cNvPr>
            <p:cNvSpPr/>
            <p:nvPr/>
          </p:nvSpPr>
          <p:spPr>
            <a:xfrm>
              <a:off x="530390" y="1900866"/>
              <a:ext cx="1413710" cy="36447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ED64C209-548F-45D8-86A3-26D69BF580D6}"/>
                </a:ext>
              </a:extLst>
            </p:cNvPr>
            <p:cNvSpPr/>
            <p:nvPr/>
          </p:nvSpPr>
          <p:spPr>
            <a:xfrm>
              <a:off x="484781" y="1953698"/>
              <a:ext cx="1443024" cy="226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사진이 </a:t>
              </a:r>
              <a:r>
                <a:rPr lang="en-US" altLang="ko-KR" sz="1100" dirty="0">
                  <a:latin typeface="+mn-ea"/>
                  <a:ea typeface="+mn-ea"/>
                </a:rPr>
                <a:t>3</a:t>
              </a:r>
              <a:r>
                <a:rPr lang="ko-KR" altLang="en-US" sz="1100" dirty="0">
                  <a:latin typeface="+mn-ea"/>
                  <a:ea typeface="+mn-ea"/>
                </a:rPr>
                <a:t>초 후에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100" dirty="0">
                  <a:latin typeface="+mn-ea"/>
                  <a:ea typeface="+mn-ea"/>
                </a:rPr>
                <a:t>자동으로 찍힐 거야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4512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D125CCC-42EF-485D-97B5-604F63BDE3EE}"/>
              </a:ext>
            </a:extLst>
          </p:cNvPr>
          <p:cNvSpPr/>
          <p:nvPr/>
        </p:nvSpPr>
        <p:spPr>
          <a:xfrm>
            <a:off x="118388" y="164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02A50EF9-7814-462E-BB51-EBCB7F93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472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42062</TotalTime>
  <Words>1383</Words>
  <Application>Microsoft Office PowerPoint</Application>
  <PresentationFormat>화면 슬라이드 쇼(4:3)</PresentationFormat>
  <Paragraphs>467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7388</cp:revision>
  <dcterms:created xsi:type="dcterms:W3CDTF">2008-07-15T12:19:11Z</dcterms:created>
  <dcterms:modified xsi:type="dcterms:W3CDTF">2022-03-03T07:18:03Z</dcterms:modified>
</cp:coreProperties>
</file>