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1" r:id="rId8"/>
    <p:sldId id="1408" r:id="rId9"/>
    <p:sldId id="1097" r:id="rId10"/>
    <p:sldId id="1353" r:id="rId11"/>
    <p:sldId id="1386" r:id="rId12"/>
    <p:sldId id="1390" r:id="rId13"/>
    <p:sldId id="1357" r:id="rId14"/>
    <p:sldId id="1409" r:id="rId15"/>
    <p:sldId id="1378" r:id="rId16"/>
    <p:sldId id="1410" r:id="rId17"/>
    <p:sldId id="1407" r:id="rId18"/>
    <p:sldId id="1361" r:id="rId19"/>
    <p:sldId id="1395" r:id="rId20"/>
    <p:sldId id="1313" r:id="rId21"/>
    <p:sldId id="1411" r:id="rId22"/>
    <p:sldId id="1367" r:id="rId23"/>
    <p:sldId id="1412" r:id="rId24"/>
    <p:sldId id="1315" r:id="rId25"/>
    <p:sldId id="1316" r:id="rId26"/>
    <p:sldId id="1368" r:id="rId27"/>
    <p:sldId id="1369" r:id="rId28"/>
    <p:sldId id="1415" r:id="rId29"/>
    <p:sldId id="1370" r:id="rId30"/>
    <p:sldId id="1416" r:id="rId31"/>
    <p:sldId id="1371" r:id="rId32"/>
    <p:sldId id="1417" r:id="rId33"/>
    <p:sldId id="1372" r:id="rId34"/>
    <p:sldId id="1418" r:id="rId35"/>
    <p:sldId id="1373" r:id="rId36"/>
    <p:sldId id="1419" r:id="rId37"/>
    <p:sldId id="1374" r:id="rId38"/>
    <p:sldId id="1413" r:id="rId39"/>
    <p:sldId id="1420" r:id="rId40"/>
    <p:sldId id="1414" r:id="rId41"/>
    <p:sldId id="1422" r:id="rId4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D58"/>
    <a:srgbClr val="C99447"/>
    <a:srgbClr val="336600"/>
    <a:srgbClr val="FF0000"/>
    <a:srgbClr val="339933"/>
    <a:srgbClr val="FFFFCC"/>
    <a:srgbClr val="2AD09D"/>
    <a:srgbClr val="FF9999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909" autoAdjust="0"/>
  </p:normalViewPr>
  <p:slideViewPr>
    <p:cSldViewPr>
      <p:cViewPr>
        <p:scale>
          <a:sx n="100" d="100"/>
          <a:sy n="100" d="100"/>
        </p:scale>
        <p:origin x="-2172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74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10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1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2.jpeg"/><Relationship Id="rId7" Type="http://schemas.openxmlformats.org/officeDocument/2006/relationships/image" Target="../media/image5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43.png"/><Relationship Id="rId9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45.png"/><Relationship Id="rId2" Type="http://schemas.openxmlformats.org/officeDocument/2006/relationships/hyperlink" Target="http://cdata2.tsherpa.co.kr/tsherpa/MultiMedia/Flash/2020/curri/index.html?flashxmlnum=tb&amp;classa=A8-C1-31-MM-MM-04-06-02-0-0-0-0&amp;classno=MM_31_04/suh_0301_05_0002/suh_0301_05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hyperlink" Target="https://cdata2.tsherpa.co.kr/tsherpa/MultiMedia/Flash/2020/curri/index.html?flashxmlnum=jmp1130&amp;classa=A8-C1-31-MM-MM-04-02-04-0-0-0-0&amp;classno=MM_31_04/suh_0301_01_0004/suh_0301_01_0004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8403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166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cm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단위는 무엇일까요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보다 작은 단위를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있는 작은 칸의 수를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527884" y="1024792"/>
            <a:ext cx="1013650" cy="254406"/>
            <a:chOff x="5253413" y="2035940"/>
            <a:chExt cx="1226799" cy="307902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>
                  <a:latin typeface="맑은 고딕" pitchFamily="50" charset="-127"/>
                  <a:ea typeface="맑은 고딕" pitchFamily="50" charset="-127"/>
                </a:rPr>
                <a:t>161</a:t>
              </a:r>
              <a:r>
                <a:rPr lang="ko-KR" altLang="en-US" sz="105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185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5_1_3_01.svg</a:t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타원 96"/>
          <p:cNvSpPr/>
          <p:nvPr/>
        </p:nvSpPr>
        <p:spPr>
          <a:xfrm>
            <a:off x="4462330" y="881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숫자는 자의 눈금에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전자저작물과 동일한 효과가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app\resource\contents\lesson05\ops\5\5_1_03.html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AF4565DD-0F44-425A-882B-7393C086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6C012CA4-2435-4871-83F2-00918A3E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C0EB9347-D335-4B89-961A-82C28F068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B47BFCA7-FDB9-465B-A497-59F49D0449AB}"/>
              </a:ext>
            </a:extLst>
          </p:cNvPr>
          <p:cNvGrpSpPr/>
          <p:nvPr/>
        </p:nvGrpSpPr>
        <p:grpSpPr>
          <a:xfrm>
            <a:off x="1728480" y="2290214"/>
            <a:ext cx="3290488" cy="3220591"/>
            <a:chOff x="2002630" y="2290214"/>
            <a:chExt cx="3290488" cy="3220591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65072D82-9FDB-4259-A0D6-B45F9A95C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02630" y="2290214"/>
              <a:ext cx="3290488" cy="3220591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029A673A-8E85-4FE7-9E50-B3800BB38493}"/>
                </a:ext>
              </a:extLst>
            </p:cNvPr>
            <p:cNvSpPr txBox="1"/>
            <p:nvPr/>
          </p:nvSpPr>
          <p:spPr>
            <a:xfrm>
              <a:off x="2519772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60D5417-7A0C-4566-901F-CAF952AF3D98}"/>
                </a:ext>
              </a:extLst>
            </p:cNvPr>
            <p:cNvSpPr txBox="1"/>
            <p:nvPr/>
          </p:nvSpPr>
          <p:spPr>
            <a:xfrm>
              <a:off x="3887924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8992AA72-6C21-4952-AC7C-FB199970858C}"/>
                </a:ext>
              </a:extLst>
            </p:cNvPr>
            <p:cNvSpPr txBox="1"/>
            <p:nvPr/>
          </p:nvSpPr>
          <p:spPr>
            <a:xfrm>
              <a:off x="2951820" y="5049180"/>
              <a:ext cx="1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2490E9DC-EF2E-4A88-B300-108FD9829588}"/>
                </a:ext>
              </a:extLst>
            </p:cNvPr>
            <p:cNvSpPr txBox="1"/>
            <p:nvPr/>
          </p:nvSpPr>
          <p:spPr>
            <a:xfrm>
              <a:off x="3419872" y="5049180"/>
              <a:ext cx="1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7055B6E-4112-45D4-929C-A766C03E2BDE}"/>
                </a:ext>
              </a:extLst>
            </p:cNvPr>
            <p:cNvSpPr txBox="1"/>
            <p:nvPr/>
          </p:nvSpPr>
          <p:spPr>
            <a:xfrm>
              <a:off x="3959932" y="5049180"/>
              <a:ext cx="1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AA77EBAC-68E6-4A6C-9DEE-F50176C1E6D0}"/>
              </a:ext>
            </a:extLst>
          </p:cNvPr>
          <p:cNvSpPr/>
          <p:nvPr/>
        </p:nvSpPr>
        <p:spPr bwMode="auto">
          <a:xfrm>
            <a:off x="4509598" y="3498068"/>
            <a:ext cx="962522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칸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2F1F3DD5-73F1-4C44-BF6F-630837ABE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120" y="3344288"/>
            <a:ext cx="360000" cy="355000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85" y="262168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F56B2AFF-089C-44A9-87A0-4E21334E32CA}"/>
              </a:ext>
            </a:extLst>
          </p:cNvPr>
          <p:cNvSpPr/>
          <p:nvPr/>
        </p:nvSpPr>
        <p:spPr>
          <a:xfrm>
            <a:off x="4023434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F56B2AFF-089C-44A9-87A0-4E21334E32CA}"/>
              </a:ext>
            </a:extLst>
          </p:cNvPr>
          <p:cNvSpPr/>
          <p:nvPr/>
        </p:nvSpPr>
        <p:spPr>
          <a:xfrm>
            <a:off x="2379927" y="3540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815125"/>
            <a:ext cx="6312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칸으로 똑같이 나누었을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때 작은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눈금 한 칸의 길이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                  라고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숫자는 자의 눈금에 맞게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6319" y="1451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10647" y="1484784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599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5_1_4_01.svg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5_1_4_02.svg</a:t>
                      </a:r>
                      <a:b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615722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4321310" y="2138527"/>
            <a:ext cx="1645321" cy="3565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밀리미터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47" y="2012115"/>
            <a:ext cx="360000" cy="355000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 bwMode="auto">
          <a:xfrm>
            <a:off x="2428051" y="2137193"/>
            <a:ext cx="910288" cy="3311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 mm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565" y="1907662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0821DC38-2A88-41DC-8C74-5C07156E1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CE73A753-9C71-4718-ADB8-4B23FF52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35A01C91-F95D-4F0D-8E68-E777F19B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107F1879-8903-40F8-A185-BD62F7FF62CA}"/>
              </a:ext>
            </a:extLst>
          </p:cNvPr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보다 작은 단위를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B0726F2-CD44-46FA-866F-B42C3F127317}"/>
              </a:ext>
            </a:extLst>
          </p:cNvPr>
          <p:cNvGrpSpPr/>
          <p:nvPr/>
        </p:nvGrpSpPr>
        <p:grpSpPr>
          <a:xfrm>
            <a:off x="-288540" y="3499459"/>
            <a:ext cx="5474010" cy="791894"/>
            <a:chOff x="-325946" y="3861048"/>
            <a:chExt cx="5474010" cy="791894"/>
          </a:xfrm>
        </p:grpSpPr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1AA94FF8-CCC0-48EB-B9C3-71F48F7FB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769" y="3861048"/>
              <a:ext cx="4156825" cy="79189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FAE57A6D-3D3C-4D96-ADBA-47238996FE70}"/>
                </a:ext>
              </a:extLst>
            </p:cNvPr>
            <p:cNvSpPr txBox="1"/>
            <p:nvPr/>
          </p:nvSpPr>
          <p:spPr>
            <a:xfrm>
              <a:off x="-325946" y="3933056"/>
              <a:ext cx="3393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mm</a:t>
              </a:r>
              <a:endPara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972B21AA-0CDF-4B46-88A2-039CC357ED38}"/>
                </a:ext>
              </a:extLst>
            </p:cNvPr>
            <p:cNvSpPr txBox="1"/>
            <p:nvPr/>
          </p:nvSpPr>
          <p:spPr>
            <a:xfrm>
              <a:off x="1754696" y="3933056"/>
              <a:ext cx="3393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accent1"/>
                    </a:solidFill>
                  </a:ln>
                  <a:pattFill prst="ltHorz">
                    <a:fgClr>
                      <a:schemeClr val="bg1"/>
                    </a:fgClr>
                    <a:bgClr>
                      <a:schemeClr val="bg1">
                        <a:lumMod val="85000"/>
                      </a:schemeClr>
                    </a:bgClr>
                  </a:patt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mm</a:t>
              </a:r>
              <a:endParaRPr lang="ko-KR" altLang="en-US" sz="4000" dirty="0">
                <a:ln>
                  <a:solidFill>
                    <a:schemeClr val="accent1"/>
                  </a:solidFill>
                </a:ln>
                <a:pattFill prst="ltHorz">
                  <a:fgClr>
                    <a:schemeClr val="bg1"/>
                  </a:fgClr>
                  <a:bgClr>
                    <a:schemeClr val="bg1">
                      <a:lumMod val="85000"/>
                    </a:schemeClr>
                  </a:bgClr>
                </a:patt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B1B85DC-57C4-4194-9D28-91A1EAC8BBDB}"/>
              </a:ext>
            </a:extLst>
          </p:cNvPr>
          <p:cNvSpPr/>
          <p:nvPr/>
        </p:nvSpPr>
        <p:spPr>
          <a:xfrm>
            <a:off x="1291606" y="4507571"/>
            <a:ext cx="2525712" cy="37154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cm=10 mm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89EB7AAE-ED8A-4EE1-82C4-5CF260CFFFA3}"/>
              </a:ext>
            </a:extLst>
          </p:cNvPr>
          <p:cNvGrpSpPr/>
          <p:nvPr/>
        </p:nvGrpSpPr>
        <p:grpSpPr>
          <a:xfrm>
            <a:off x="4811316" y="2996952"/>
            <a:ext cx="1812912" cy="2419677"/>
            <a:chOff x="2138080" y="2290214"/>
            <a:chExt cx="2193623" cy="3220591"/>
          </a:xfrm>
        </p:grpSpPr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3B8FBB5F-06E3-4644-B233-FF4E2A940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118" r="29217"/>
            <a:stretch/>
          </p:blipFill>
          <p:spPr>
            <a:xfrm>
              <a:off x="2138080" y="2290214"/>
              <a:ext cx="2193623" cy="3220591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1577329E-ADD7-43A1-B962-A339C3334CF9}"/>
                </a:ext>
              </a:extLst>
            </p:cNvPr>
            <p:cNvSpPr txBox="1"/>
            <p:nvPr/>
          </p:nvSpPr>
          <p:spPr>
            <a:xfrm>
              <a:off x="2519772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7C49D42D-719A-4172-95BD-83EBB2244999}"/>
                </a:ext>
              </a:extLst>
            </p:cNvPr>
            <p:cNvSpPr txBox="1"/>
            <p:nvPr/>
          </p:nvSpPr>
          <p:spPr>
            <a:xfrm>
              <a:off x="3887924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FAEDA1F-84D8-463A-942F-6BDC30CC32C5}"/>
                </a:ext>
              </a:extLst>
            </p:cNvPr>
            <p:cNvSpPr txBox="1"/>
            <p:nvPr/>
          </p:nvSpPr>
          <p:spPr>
            <a:xfrm>
              <a:off x="295182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E7FA18A7-6816-4C0F-8921-C8030BD91DB8}"/>
                </a:ext>
              </a:extLst>
            </p:cNvPr>
            <p:cNvSpPr txBox="1"/>
            <p:nvPr/>
          </p:nvSpPr>
          <p:spPr>
            <a:xfrm>
              <a:off x="341987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B3B38360-65DA-48BA-9953-F11BA7200D70}"/>
                </a:ext>
              </a:extLst>
            </p:cNvPr>
            <p:cNvSpPr txBox="1"/>
            <p:nvPr/>
          </p:nvSpPr>
          <p:spPr>
            <a:xfrm>
              <a:off x="3959932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C378459-6126-48FB-9782-195A6D87B81A}"/>
              </a:ext>
            </a:extLst>
          </p:cNvPr>
          <p:cNvSpPr/>
          <p:nvPr/>
        </p:nvSpPr>
        <p:spPr>
          <a:xfrm>
            <a:off x="5184068" y="3407089"/>
            <a:ext cx="104869" cy="1048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DE297CB-CA3D-497B-AF57-241793F923CE}"/>
              </a:ext>
            </a:extLst>
          </p:cNvPr>
          <p:cNvSpPr/>
          <p:nvPr/>
        </p:nvSpPr>
        <p:spPr>
          <a:xfrm>
            <a:off x="1583668" y="2228499"/>
            <a:ext cx="185782" cy="1857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0659D862-637E-4CAF-9838-2576C5140998}"/>
              </a:ext>
            </a:extLst>
          </p:cNvPr>
          <p:cNvSpPr/>
          <p:nvPr/>
        </p:nvSpPr>
        <p:spPr>
          <a:xfrm>
            <a:off x="246465" y="3320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EE1FB3B4-D4A1-4553-9E91-31F48EBEFAC5}"/>
              </a:ext>
            </a:extLst>
          </p:cNvPr>
          <p:cNvSpPr/>
          <p:nvPr/>
        </p:nvSpPr>
        <p:spPr>
          <a:xfrm>
            <a:off x="4723665" y="2886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AC059B54-0F56-4096-ABC8-CF9231013376}"/>
              </a:ext>
            </a:extLst>
          </p:cNvPr>
          <p:cNvGrpSpPr/>
          <p:nvPr/>
        </p:nvGrpSpPr>
        <p:grpSpPr>
          <a:xfrm>
            <a:off x="1376150" y="2168860"/>
            <a:ext cx="4164235" cy="1660971"/>
            <a:chOff x="1703909" y="2024844"/>
            <a:chExt cx="4164235" cy="1660971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6FCD8486-31F2-4852-97F1-BC8536159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909" y="2024844"/>
              <a:ext cx="4164235" cy="166097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569A62BB-21C1-4A10-A618-B71DE18E3C94}"/>
                </a:ext>
              </a:extLst>
            </p:cNvPr>
            <p:cNvSpPr/>
            <p:nvPr/>
          </p:nvSpPr>
          <p:spPr>
            <a:xfrm>
              <a:off x="2195736" y="2041684"/>
              <a:ext cx="828092" cy="31709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수박씨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BF1A7899-1D9F-4224-A344-081A4CD8D1AE}"/>
                </a:ext>
              </a:extLst>
            </p:cNvPr>
            <p:cNvSpPr txBox="1"/>
            <p:nvPr/>
          </p:nvSpPr>
          <p:spPr>
            <a:xfrm>
              <a:off x="2339752" y="31520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3DE8E716-2023-42F0-B955-89C8A1212FF7}"/>
                </a:ext>
              </a:extLst>
            </p:cNvPr>
            <p:cNvSpPr txBox="1"/>
            <p:nvPr/>
          </p:nvSpPr>
          <p:spPr>
            <a:xfrm>
              <a:off x="2915816" y="31520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44B7D78B-0654-4C4A-B614-7D603523FA13}"/>
                </a:ext>
              </a:extLst>
            </p:cNvPr>
            <p:cNvSpPr txBox="1"/>
            <p:nvPr/>
          </p:nvSpPr>
          <p:spPr>
            <a:xfrm>
              <a:off x="3527884" y="31520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6865CC-B3FF-4605-945A-22A405AD2130}"/>
                </a:ext>
              </a:extLst>
            </p:cNvPr>
            <p:cNvSpPr txBox="1"/>
            <p:nvPr/>
          </p:nvSpPr>
          <p:spPr>
            <a:xfrm>
              <a:off x="4175956" y="31769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3745A9C-A9AB-472B-BBE7-C83FF19A7B70}"/>
                </a:ext>
              </a:extLst>
            </p:cNvPr>
            <p:cNvSpPr txBox="1"/>
            <p:nvPr/>
          </p:nvSpPr>
          <p:spPr>
            <a:xfrm>
              <a:off x="4752020" y="31769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5C5EE56D-F26E-47C1-B033-D546A47AA691}"/>
                </a:ext>
              </a:extLst>
            </p:cNvPr>
            <p:cNvSpPr txBox="1"/>
            <p:nvPr/>
          </p:nvSpPr>
          <p:spPr>
            <a:xfrm>
              <a:off x="5364088" y="31769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3"/>
            <a:ext cx="6918956" cy="73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보다 짧은 물건을 찾아 길이를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007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5_1_5_01.png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5_1_5_ruler.svg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클릭할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자 그림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app\resource\contents\lesson05\ops\5\5_1_05.html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 위의 숫자는 눈금에 맞게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829945" y="1087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95524" y="136441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363547" y="130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846811" y="13656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22359" y="131525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15EAAA92-3D29-4852-A4D9-B18B076A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20BAD663-C34E-4A02-A3BD-587B6E2FC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B4DCC2A6-3FA7-4843-B8BC-3C1EE4DE5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87F07DB7-210F-4D21-BFCB-8B896BDAF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99" y="236702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183F396E-9D9F-4B08-BAC2-1D4BA8B384EC}"/>
              </a:ext>
            </a:extLst>
          </p:cNvPr>
          <p:cNvSpPr/>
          <p:nvPr/>
        </p:nvSpPr>
        <p:spPr bwMode="auto">
          <a:xfrm>
            <a:off x="1764974" y="4238315"/>
            <a:ext cx="3635138" cy="426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수박씨의 길이는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mm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009F618-EE01-4FEB-8210-B2FE10552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112" y="4140174"/>
            <a:ext cx="360000" cy="35500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7709C8BB-22FD-4368-80D9-823E3994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16" y="431767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9E81990E-0B91-4DD5-AD22-63DEB7884CC4}"/>
              </a:ext>
            </a:extLst>
          </p:cNvPr>
          <p:cNvSpPr/>
          <p:nvPr/>
        </p:nvSpPr>
        <p:spPr>
          <a:xfrm>
            <a:off x="1079612" y="23442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07F3D02-4DFC-499D-992A-6F07763FC4F8}"/>
              </a:ext>
            </a:extLst>
          </p:cNvPr>
          <p:cNvSpPr/>
          <p:nvPr/>
        </p:nvSpPr>
        <p:spPr>
          <a:xfrm>
            <a:off x="1376150" y="2223369"/>
            <a:ext cx="491827" cy="701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FB330DE-9AFA-4E54-B843-115288EA7AED}"/>
              </a:ext>
            </a:extLst>
          </p:cNvPr>
          <p:cNvSpPr/>
          <p:nvPr/>
        </p:nvSpPr>
        <p:spPr>
          <a:xfrm>
            <a:off x="1651953" y="2986792"/>
            <a:ext cx="4032448" cy="9739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0F81CD72-1707-4ECD-A9EC-7D164D7D4BFD}"/>
              </a:ext>
            </a:extLst>
          </p:cNvPr>
          <p:cNvSpPr/>
          <p:nvPr/>
        </p:nvSpPr>
        <p:spPr>
          <a:xfrm>
            <a:off x="5562580" y="2759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CA1C9EA0-49A7-4144-A812-6A56F0D4BA41}"/>
              </a:ext>
            </a:extLst>
          </p:cNvPr>
          <p:cNvSpPr/>
          <p:nvPr/>
        </p:nvSpPr>
        <p:spPr>
          <a:xfrm>
            <a:off x="1628547" y="4079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>
            <a:extLst>
              <a:ext uri="{FF2B5EF4-FFF2-40B4-BE49-F238E27FC236}">
                <a16:creationId xmlns="" xmlns:a16="http://schemas.microsoft.com/office/drawing/2014/main" id="{DF023FDA-73F3-4801-92BB-569BBFF68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7D185AB5-C5C2-4F4D-8016-10EDDA5981A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99578" y="13625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275126" y="131219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73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389043" y="1820143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짧은 물건의 길이를 나타낼 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단위를 사용하면 어떨까요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03548" y="2574668"/>
            <a:ext cx="6356362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물건의 길이를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라고 해야 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420888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4AF4F55A-4ADC-4E03-949F-E7E9C21D9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="" xmlns:a16="http://schemas.microsoft.com/office/drawing/2014/main" id="{5699A652-90EC-4F8F-9CC3-22EEFBFED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3182064E-5E17-49F1-B1D7-3E932E9E9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9E1ABA1-28F8-43FC-9961-EEB01AA5B86C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보다 짧은 물건을 찾아 길이를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A27882-1666-4930-AEED-4FADF77173DE}"/>
              </a:ext>
            </a:extLst>
          </p:cNvPr>
          <p:cNvSpPr/>
          <p:nvPr/>
        </p:nvSpPr>
        <p:spPr bwMode="auto">
          <a:xfrm>
            <a:off x="503548" y="3062563"/>
            <a:ext cx="6356362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단위만 사용하면 길이를 자세하게 나타낼 수 없습니다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2547C5CC-1C6A-401B-A7CE-0E5FCC2E4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161" y="2908783"/>
            <a:ext cx="360000" cy="3550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6395524" y="136441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363547" y="130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846811" y="136562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822359" y="131525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99578" y="13625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75126" y="131219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365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3"/>
            <a:ext cx="6918956" cy="73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단위를 사용하면 어떤 점이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4AF4F55A-4ADC-4E03-949F-E7E9C21D9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="" xmlns:a16="http://schemas.microsoft.com/office/drawing/2014/main" id="{5699A652-90EC-4F8F-9CC3-22EEFBFED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3182064E-5E17-49F1-B1D7-3E932E9E9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9E1ABA1-28F8-43FC-9961-EEB01AA5B86C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보다 짧은 물건을 찾아 길이를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503548" y="2301439"/>
            <a:ext cx="6356362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보다 짧은 물건의 길이도 자세하게 나타낼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68" y="2132856"/>
            <a:ext cx="360000" cy="355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395524" y="136441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30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46811" y="13656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22359" y="131525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99578" y="13625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275126" y="131219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7588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65312" y="894493"/>
            <a:ext cx="6918956" cy="73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빨간색 색연필의 길이를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158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5_1_6_01.png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 위의 숫자는 눈금에 맞게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11FD2436-DEE3-4743-8C02-56A171E9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CDBAEBA8-36A9-4DC2-8E84-482F1DE34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B970560C-09DA-45F7-98CF-5C3EF3C78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2D32B4B-556F-44CC-A0B4-B68E10BFC950}"/>
              </a:ext>
            </a:extLst>
          </p:cNvPr>
          <p:cNvGrpSpPr/>
          <p:nvPr/>
        </p:nvGrpSpPr>
        <p:grpSpPr>
          <a:xfrm>
            <a:off x="561105" y="2344085"/>
            <a:ext cx="5931805" cy="1444955"/>
            <a:chOff x="440395" y="1641807"/>
            <a:chExt cx="5931805" cy="1444955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49FAD386-A566-4E17-9590-53DFBCCA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95" y="1641807"/>
              <a:ext cx="5931805" cy="14449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F55054D7-3006-48B3-AC8A-CEDE8ACADC44}"/>
                </a:ext>
              </a:extLst>
            </p:cNvPr>
            <p:cNvSpPr txBox="1"/>
            <p:nvPr/>
          </p:nvSpPr>
          <p:spPr>
            <a:xfrm>
              <a:off x="804089" y="24516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FBB1326-29E6-493D-8E3E-291AD83F99C2}"/>
                </a:ext>
              </a:extLst>
            </p:cNvPr>
            <p:cNvSpPr txBox="1"/>
            <p:nvPr/>
          </p:nvSpPr>
          <p:spPr>
            <a:xfrm>
              <a:off x="1380153" y="24516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0332E3B5-9FBB-4B40-A3FB-16A250E332FF}"/>
                </a:ext>
              </a:extLst>
            </p:cNvPr>
            <p:cNvSpPr txBox="1"/>
            <p:nvPr/>
          </p:nvSpPr>
          <p:spPr>
            <a:xfrm>
              <a:off x="1992221" y="24516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D6DDD192-69C3-464B-80B8-3E87775C9AAE}"/>
                </a:ext>
              </a:extLst>
            </p:cNvPr>
            <p:cNvSpPr txBox="1"/>
            <p:nvPr/>
          </p:nvSpPr>
          <p:spPr>
            <a:xfrm>
              <a:off x="2640293" y="24765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D76A7EA-6CE6-4B9B-A712-0B9F4B27293C}"/>
                </a:ext>
              </a:extLst>
            </p:cNvPr>
            <p:cNvSpPr txBox="1"/>
            <p:nvPr/>
          </p:nvSpPr>
          <p:spPr>
            <a:xfrm>
              <a:off x="3216357" y="24765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215BE1E-5ED6-4510-8040-C70748801553}"/>
                </a:ext>
              </a:extLst>
            </p:cNvPr>
            <p:cNvSpPr txBox="1"/>
            <p:nvPr/>
          </p:nvSpPr>
          <p:spPr>
            <a:xfrm>
              <a:off x="3828425" y="24765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7F6CC72B-BB48-49FA-BB7A-596BEA3DA068}"/>
                </a:ext>
              </a:extLst>
            </p:cNvPr>
            <p:cNvSpPr txBox="1"/>
            <p:nvPr/>
          </p:nvSpPr>
          <p:spPr>
            <a:xfrm>
              <a:off x="4416974" y="247315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3544C424-BC72-4226-B767-BC38A321AB5F}"/>
                </a:ext>
              </a:extLst>
            </p:cNvPr>
            <p:cNvSpPr txBox="1"/>
            <p:nvPr/>
          </p:nvSpPr>
          <p:spPr>
            <a:xfrm>
              <a:off x="4993038" y="247315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EBA72FD5-8ED7-4464-BA67-8B396C241657}"/>
                </a:ext>
              </a:extLst>
            </p:cNvPr>
            <p:cNvSpPr txBox="1"/>
            <p:nvPr/>
          </p:nvSpPr>
          <p:spPr>
            <a:xfrm>
              <a:off x="5605106" y="247315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21080" y="4581128"/>
            <a:ext cx="1086159" cy="589692"/>
            <a:chOff x="2564098" y="3440664"/>
            <a:chExt cx="1086159" cy="58969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AC5A88EA-F351-4EA9-AAFA-73EFBA0754AE}"/>
                </a:ext>
              </a:extLst>
            </p:cNvPr>
            <p:cNvSpPr/>
            <p:nvPr/>
          </p:nvSpPr>
          <p:spPr bwMode="auto">
            <a:xfrm>
              <a:off x="2564098" y="3627915"/>
              <a:ext cx="941895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 mm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74B3FB52-EFF9-4C8A-B7FD-EEAC1AE9C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0257" y="3440664"/>
              <a:ext cx="360000" cy="355000"/>
            </a:xfrm>
            <a:prstGeom prst="rect">
              <a:avLst/>
            </a:prstGeom>
          </p:spPr>
        </p:pic>
      </p:grpSp>
      <p:pic>
        <p:nvPicPr>
          <p:cNvPr id="75" name="Picture 6">
            <a:extLst>
              <a:ext uri="{FF2B5EF4-FFF2-40B4-BE49-F238E27FC236}">
                <a16:creationId xmlns="" xmlns:a16="http://schemas.microsoft.com/office/drawing/2014/main" id="{FA88A170-9B38-437E-A6CB-02AC29B9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E0B86991-9E93-403F-B579-236DFA145F68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98422" y="136619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41691" y="13661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1400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빨간색 색연필의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긴가요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1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E0B86991-9E93-403F-B579-236DFA145F68}"/>
              </a:ext>
            </a:extLst>
          </p:cNvPr>
          <p:cNvSpPr/>
          <p:nvPr/>
        </p:nvSpPr>
        <p:spPr>
          <a:xfrm>
            <a:off x="561105" y="31945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54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11FD2436-DEE3-4743-8C02-56A171E9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CDBAEBA8-36A9-4DC2-8E84-482F1DE34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B970560C-09DA-45F7-98CF-5C3EF3C78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49256577-81BF-4A34-9F4F-EE2CA86FD79B}"/>
              </a:ext>
            </a:extLst>
          </p:cNvPr>
          <p:cNvSpPr/>
          <p:nvPr/>
        </p:nvSpPr>
        <p:spPr bwMode="auto">
          <a:xfrm>
            <a:off x="501774" y="3846991"/>
            <a:ext cx="6342731" cy="7341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mm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길므로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mm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이어서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나타내면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좋을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8A368DFB-EA86-44CA-8AFC-07A95EC3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101" y="3659739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53A3B581-5829-4A79-87C8-0C3B0E1BF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13" y="3933056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>
            <a:extLst>
              <a:ext uri="{FF2B5EF4-FFF2-40B4-BE49-F238E27FC236}">
                <a16:creationId xmlns="" xmlns:a16="http://schemas.microsoft.com/office/drawing/2014/main" id="{FE7478B7-D94D-4BCF-AA2F-7C3DF33B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6260EE05-CF3C-40A0-8E7F-E0F79733F66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12" y="894493"/>
            <a:ext cx="6918956" cy="73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빨간색 색연필의 길이를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898422" y="13661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41691" y="136619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6260EE05-CF3C-40A0-8E7F-E0F79733F66A}"/>
              </a:ext>
            </a:extLst>
          </p:cNvPr>
          <p:cNvSpPr/>
          <p:nvPr/>
        </p:nvSpPr>
        <p:spPr>
          <a:xfrm>
            <a:off x="353505" y="3889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1400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 색연필의 길이를 어떻게 나타내면 좋을지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1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D2D32B4B-556F-44CC-A0B4-B68E10BFC950}"/>
              </a:ext>
            </a:extLst>
          </p:cNvPr>
          <p:cNvGrpSpPr/>
          <p:nvPr/>
        </p:nvGrpSpPr>
        <p:grpSpPr>
          <a:xfrm>
            <a:off x="561105" y="2344085"/>
            <a:ext cx="5931805" cy="1444955"/>
            <a:chOff x="440395" y="1641807"/>
            <a:chExt cx="5931805" cy="1444955"/>
          </a:xfrm>
        </p:grpSpPr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49FAD386-A566-4E17-9590-53DFBCCA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395" y="1641807"/>
              <a:ext cx="5931805" cy="144495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F55054D7-3006-48B3-AC8A-CEDE8ACADC44}"/>
                </a:ext>
              </a:extLst>
            </p:cNvPr>
            <p:cNvSpPr txBox="1"/>
            <p:nvPr/>
          </p:nvSpPr>
          <p:spPr>
            <a:xfrm>
              <a:off x="804089" y="24516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8FBB1326-29E6-493D-8E3E-291AD83F99C2}"/>
                </a:ext>
              </a:extLst>
            </p:cNvPr>
            <p:cNvSpPr txBox="1"/>
            <p:nvPr/>
          </p:nvSpPr>
          <p:spPr>
            <a:xfrm>
              <a:off x="1380153" y="24516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0332E3B5-9FBB-4B40-A3FB-16A250E332FF}"/>
                </a:ext>
              </a:extLst>
            </p:cNvPr>
            <p:cNvSpPr txBox="1"/>
            <p:nvPr/>
          </p:nvSpPr>
          <p:spPr>
            <a:xfrm>
              <a:off x="1992221" y="24516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D6DDD192-69C3-464B-80B8-3E87775C9AAE}"/>
                </a:ext>
              </a:extLst>
            </p:cNvPr>
            <p:cNvSpPr txBox="1"/>
            <p:nvPr/>
          </p:nvSpPr>
          <p:spPr>
            <a:xfrm>
              <a:off x="2640293" y="24765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BD76A7EA-6CE6-4B9B-A712-0B9F4B27293C}"/>
                </a:ext>
              </a:extLst>
            </p:cNvPr>
            <p:cNvSpPr txBox="1"/>
            <p:nvPr/>
          </p:nvSpPr>
          <p:spPr>
            <a:xfrm>
              <a:off x="3216357" y="24765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9215BE1E-5ED6-4510-8040-C70748801553}"/>
                </a:ext>
              </a:extLst>
            </p:cNvPr>
            <p:cNvSpPr txBox="1"/>
            <p:nvPr/>
          </p:nvSpPr>
          <p:spPr>
            <a:xfrm>
              <a:off x="3828425" y="24765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7F6CC72B-BB48-49FA-BB7A-596BEA3DA068}"/>
                </a:ext>
              </a:extLst>
            </p:cNvPr>
            <p:cNvSpPr txBox="1"/>
            <p:nvPr/>
          </p:nvSpPr>
          <p:spPr>
            <a:xfrm>
              <a:off x="4416974" y="247315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3544C424-BC72-4226-B767-BC38A321AB5F}"/>
                </a:ext>
              </a:extLst>
            </p:cNvPr>
            <p:cNvSpPr txBox="1"/>
            <p:nvPr/>
          </p:nvSpPr>
          <p:spPr>
            <a:xfrm>
              <a:off x="4993038" y="247315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EBA72FD5-8ED7-4464-BA67-8B396C241657}"/>
                </a:ext>
              </a:extLst>
            </p:cNvPr>
            <p:cNvSpPr txBox="1"/>
            <p:nvPr/>
          </p:nvSpPr>
          <p:spPr>
            <a:xfrm>
              <a:off x="5605106" y="247315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65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DFBCF-0E31-4421-BFCC-3410E4C43680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EAD5AF3-D2A5-4ACB-B55D-8712922E6E0A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빨간색 색연필의 길이를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6608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 mm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더 긴 것을                     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 cm 5 mm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65 mm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칸이 텍스트 가리지 않게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3689899" y="1808820"/>
            <a:ext cx="1764201" cy="3773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 cm 5 mm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0507" y="1529081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45557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100" y="1950387"/>
            <a:ext cx="360000" cy="355000"/>
          </a:xfrm>
          <a:prstGeom prst="rect">
            <a:avLst/>
          </a:prstGeom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325066" y="2233629"/>
            <a:ext cx="2914786" cy="403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센티미터 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밀리미터 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6" y="2271148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8">
            <a:extLst>
              <a:ext uri="{FF2B5EF4-FFF2-40B4-BE49-F238E27FC236}">
                <a16:creationId xmlns="" xmlns:a16="http://schemas.microsoft.com/office/drawing/2014/main" id="{6EE680CC-0DAB-4160-BDA3-D05841E95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4" name="TextBox 9">
            <a:extLst>
              <a:ext uri="{FF2B5EF4-FFF2-40B4-BE49-F238E27FC236}">
                <a16:creationId xmlns="" xmlns:a16="http://schemas.microsoft.com/office/drawing/2014/main" id="{8645A4B1-465C-4931-BBFA-ECD2D61E5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="" xmlns:a16="http://schemas.microsoft.com/office/drawing/2014/main" id="{A6A0F5CE-9B44-4B45-A39A-0C242FB2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BDA3B14E-34A3-4073-948F-0E81823E2511}"/>
              </a:ext>
            </a:extLst>
          </p:cNvPr>
          <p:cNvSpPr/>
          <p:nvPr/>
        </p:nvSpPr>
        <p:spPr>
          <a:xfrm>
            <a:off x="1619652" y="3639986"/>
            <a:ext cx="3834448" cy="68911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cm 5 mm=65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A899FD73-359D-4AEF-9DF9-3305E61605AB}"/>
              </a:ext>
            </a:extLst>
          </p:cNvPr>
          <p:cNvSpPr/>
          <p:nvPr/>
        </p:nvSpPr>
        <p:spPr>
          <a:xfrm>
            <a:off x="6503784" y="5049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26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C527752-7064-4AC9-B379-B816DDCCCC68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물건을 찾아 길이를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타원 50"/>
          <p:cNvSpPr/>
          <p:nvPr/>
        </p:nvSpPr>
        <p:spPr>
          <a:xfrm>
            <a:off x="237376" y="1700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E60E5B8C-8E0C-44B7-A605-AE8BC4C31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7E7D36D7-4276-4466-A816-38CCC6E04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FBE0EBEB-D1D6-46C4-A549-2E92C5951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AC5EB87B-EA6C-453E-9698-904FAD103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60993"/>
              </p:ext>
            </p:extLst>
          </p:nvPr>
        </p:nvGraphicFramePr>
        <p:xfrm>
          <a:off x="600236" y="1962347"/>
          <a:ext cx="6096000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86898">
                  <a:extLst>
                    <a:ext uri="{9D8B030D-6E8A-4147-A177-3AD203B41FA5}">
                      <a16:colId xmlns="" xmlns:a16="http://schemas.microsoft.com/office/drawing/2014/main" val="3959083116"/>
                    </a:ext>
                  </a:extLst>
                </a:gridCol>
                <a:gridCol w="2777102">
                  <a:extLst>
                    <a:ext uri="{9D8B030D-6E8A-4147-A177-3AD203B41FA5}">
                      <a16:colId xmlns="" xmlns:a16="http://schemas.microsoft.com/office/drawing/2014/main" val="3734715977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83941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7D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7D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7D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667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7D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cm 2 mm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mm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099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7D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cm 8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2299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7D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cm 5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2289620"/>
                  </a:ext>
                </a:extLst>
              </a:tr>
            </a:tbl>
          </a:graphicData>
        </a:graphic>
      </p:graphicFrame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D40DF36-880A-4586-8AF1-E85F194F6AFF}"/>
              </a:ext>
            </a:extLst>
          </p:cNvPr>
          <p:cNvSpPr/>
          <p:nvPr/>
        </p:nvSpPr>
        <p:spPr>
          <a:xfrm>
            <a:off x="5865949" y="943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0AACB37D-0F6E-4572-AF00-DF484C91FA58}"/>
              </a:ext>
            </a:extLst>
          </p:cNvPr>
          <p:cNvSpPr/>
          <p:nvPr/>
        </p:nvSpPr>
        <p:spPr>
          <a:xfrm>
            <a:off x="6431528" y="12203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59F5B0F-7F87-42B4-825D-09932A3B8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551" y="11632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882A014-0D88-41ED-A959-15C69C33CF71}"/>
              </a:ext>
            </a:extLst>
          </p:cNvPr>
          <p:cNvSpPr/>
          <p:nvPr/>
        </p:nvSpPr>
        <p:spPr>
          <a:xfrm>
            <a:off x="5882815" y="122160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2E82DEE-E1D6-4507-AAE3-53713A9B2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363" y="117123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B9231422-629A-4BA0-AB80-ECF2942B3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74" y="2724625"/>
            <a:ext cx="360000" cy="355000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96952C37-2C37-4909-B76B-83D294ED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02" y="2004083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9DB0BB7D-423F-4281-945C-807ABEE4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00" y="2724625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0560A1A3-3537-42AC-B7CE-08651359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74" y="3090707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E0A04006-B8BA-484B-A527-BFE8C93D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00" y="3090707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3F83FE2C-8456-4E5A-8143-E0EE8A6C7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46" y="2998169"/>
            <a:ext cx="360000" cy="35500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838777" y="17119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="" xmlns:a16="http://schemas.microsoft.com/office/drawing/2014/main" id="{FE7478B7-D94D-4BCF-AA2F-7C3DF33B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6260EE05-CF3C-40A0-8E7F-E0F79733F66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54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0" name="타원 10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BE94FB28-26F0-4779-84E0-BB070F65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550DC3FB-F9B2-4758-A39D-C2DD8B1E1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973FCB38-9EFE-4AF6-8DE4-71818C8FD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8994263-86D2-46DD-BD08-8862F4A880BD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336E029-7819-4DD2-82E5-75FE0B74BF04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물건을 찾아 길이를 재어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58023E01-BF90-4160-9D62-D525821A8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9658944-F1BB-4E3D-BBCE-F72CD56FC42C}"/>
              </a:ext>
            </a:extLst>
          </p:cNvPr>
          <p:cNvSpPr/>
          <p:nvPr/>
        </p:nvSpPr>
        <p:spPr>
          <a:xfrm>
            <a:off x="6395524" y="122039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1EF5C7A-FA68-4CCF-A904-C3B8ADDB5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1632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8823897-5099-4EAB-BCFE-379A746EA35D}"/>
              </a:ext>
            </a:extLst>
          </p:cNvPr>
          <p:cNvSpPr/>
          <p:nvPr/>
        </p:nvSpPr>
        <p:spPr>
          <a:xfrm>
            <a:off x="5846811" y="122160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25F5000F-B53E-4167-A2A3-C939F83E1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295" y="117123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37A60676-E178-4B3D-AAF4-8AC5617F7511}"/>
              </a:ext>
            </a:extLst>
          </p:cNvPr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자로 물건의 길이를 잴 때 주의해야 할 점은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3C44C47B-8E4B-4045-A99F-CC197865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9F93ABE3-4F25-4F8D-B82F-F3CEC4E6CD11}"/>
              </a:ext>
            </a:extLst>
          </p:cNvPr>
          <p:cNvSpPr/>
          <p:nvPr/>
        </p:nvSpPr>
        <p:spPr bwMode="auto">
          <a:xfrm>
            <a:off x="365820" y="2330878"/>
            <a:ext cx="6366420" cy="666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물건의 한쪽 끝을 자의 눈금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 맞추고 물건의 다른 쪽 끝에 있는 자의 눈금을 읽습니다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30A0F7B1-D099-4C99-88AF-24A680047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550" y="217709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8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84062"/>
              </p:ext>
            </p:extLst>
          </p:nvPr>
        </p:nvGraphicFramePr>
        <p:xfrm>
          <a:off x="179388" y="296652"/>
          <a:ext cx="8774172" cy="606528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색연필 길이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빨간색 색연필의 길이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cm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단위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mm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주변에서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cm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짧은 물건을 찾아 길이 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빨간색 색연필의 길이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65 mm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6447602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주변에서 물건을 찾아 길이 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35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그림을 보고 길이를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app\resource\contents\lesson05\ops\5\5_1_10.html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 위의 숫자는 눈금에 맞게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732082" y="51097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9" name="직사각형 21">
            <a:extLst>
              <a:ext uri="{FF2B5EF4-FFF2-40B4-BE49-F238E27FC236}">
                <a16:creationId xmlns="" xmlns:a16="http://schemas.microsoft.com/office/drawing/2014/main" id="{03C862DB-30E4-42B5-8E3D-512A89AF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">
            <a:extLst>
              <a:ext uri="{FF2B5EF4-FFF2-40B4-BE49-F238E27FC236}">
                <a16:creationId xmlns="" xmlns:a16="http://schemas.microsoft.com/office/drawing/2014/main" id="{19DC2034-93C0-40E4-A73C-9A411C92F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92" name="TextBox 9">
            <a:extLst>
              <a:ext uri="{FF2B5EF4-FFF2-40B4-BE49-F238E27FC236}">
                <a16:creationId xmlns="" xmlns:a16="http://schemas.microsoft.com/office/drawing/2014/main" id="{2FE76D68-785F-45A7-A185-20BC1915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CF24F57-FD8F-41B2-B334-DD9050A3241C}"/>
              </a:ext>
            </a:extLst>
          </p:cNvPr>
          <p:cNvSpPr/>
          <p:nvPr/>
        </p:nvSpPr>
        <p:spPr>
          <a:xfrm>
            <a:off x="3366811" y="2455618"/>
            <a:ext cx="36004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 6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=          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A3A78F0F-9D66-4CE6-8612-0067E6A11F0D}"/>
              </a:ext>
            </a:extLst>
          </p:cNvPr>
          <p:cNvGrpSpPr/>
          <p:nvPr/>
        </p:nvGrpSpPr>
        <p:grpSpPr>
          <a:xfrm>
            <a:off x="5022995" y="2289972"/>
            <a:ext cx="902311" cy="518711"/>
            <a:chOff x="2631682" y="3922896"/>
            <a:chExt cx="902311" cy="518711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6CCFD006-D08D-4A60-8DB1-1EDA28A29D40}"/>
                </a:ext>
              </a:extLst>
            </p:cNvPr>
            <p:cNvSpPr/>
            <p:nvPr/>
          </p:nvSpPr>
          <p:spPr bwMode="auto">
            <a:xfrm>
              <a:off x="2631682" y="4100397"/>
              <a:ext cx="760539" cy="3412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B648645C-26DE-4A6C-917F-81003BADE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3993" y="3922896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D616DC18-7AF4-402F-BB46-89A264150E37}"/>
              </a:ext>
            </a:extLst>
          </p:cNvPr>
          <p:cNvSpPr/>
          <p:nvPr/>
        </p:nvSpPr>
        <p:spPr>
          <a:xfrm>
            <a:off x="3366811" y="3999063"/>
            <a:ext cx="36004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 9 mm =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DDA5AC11-A39C-43F4-92BE-FAEBFA041A74}"/>
              </a:ext>
            </a:extLst>
          </p:cNvPr>
          <p:cNvGrpSpPr/>
          <p:nvPr/>
        </p:nvGrpSpPr>
        <p:grpSpPr>
          <a:xfrm>
            <a:off x="5058999" y="3833417"/>
            <a:ext cx="904535" cy="513641"/>
            <a:chOff x="2631682" y="3922896"/>
            <a:chExt cx="904535" cy="513641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553C3ABE-6311-4B0D-89FF-C6AC5A3277E2}"/>
                </a:ext>
              </a:extLst>
            </p:cNvPr>
            <p:cNvSpPr/>
            <p:nvPr/>
          </p:nvSpPr>
          <p:spPr bwMode="auto">
            <a:xfrm>
              <a:off x="2631682" y="4105467"/>
              <a:ext cx="760539" cy="3310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B520E015-29AC-4B12-B738-498E1BE88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6217" y="3922896"/>
              <a:ext cx="360000" cy="3550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1F7123E-ED1B-4480-A6E8-721B625DC1C7}"/>
              </a:ext>
            </a:extLst>
          </p:cNvPr>
          <p:cNvGrpSpPr/>
          <p:nvPr/>
        </p:nvGrpSpPr>
        <p:grpSpPr>
          <a:xfrm>
            <a:off x="448726" y="1880828"/>
            <a:ext cx="2800727" cy="2996240"/>
            <a:chOff x="285763" y="1930880"/>
            <a:chExt cx="2800727" cy="2996240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F61537B9-49FA-4C81-9488-71F8C1F43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763" y="1930880"/>
              <a:ext cx="2800727" cy="29962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DE02BAE-E8A1-46BE-8978-166D0CFD03E9}"/>
                </a:ext>
              </a:extLst>
            </p:cNvPr>
            <p:cNvSpPr txBox="1"/>
            <p:nvPr/>
          </p:nvSpPr>
          <p:spPr>
            <a:xfrm>
              <a:off x="1403648" y="3789040"/>
              <a:ext cx="777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지우개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35434CF-64EA-4CF3-9EB2-8436673D66B3}"/>
                </a:ext>
              </a:extLst>
            </p:cNvPr>
            <p:cNvSpPr/>
            <p:nvPr/>
          </p:nvSpPr>
          <p:spPr>
            <a:xfrm>
              <a:off x="542835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740DA71F-34C4-4DC3-9D79-E5A9A883607F}"/>
                </a:ext>
              </a:extLst>
            </p:cNvPr>
            <p:cNvSpPr/>
            <p:nvPr/>
          </p:nvSpPr>
          <p:spPr>
            <a:xfrm>
              <a:off x="941103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CB15033E-9BFE-4D7E-A254-23FBB2158E7B}"/>
                </a:ext>
              </a:extLst>
            </p:cNvPr>
            <p:cNvSpPr/>
            <p:nvPr/>
          </p:nvSpPr>
          <p:spPr>
            <a:xfrm>
              <a:off x="1376795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E2DEEBB8-DA9D-4143-8200-AAA35C2A07A3}"/>
                </a:ext>
              </a:extLst>
            </p:cNvPr>
            <p:cNvSpPr/>
            <p:nvPr/>
          </p:nvSpPr>
          <p:spPr>
            <a:xfrm>
              <a:off x="1812487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DBC30F4E-37E0-4169-B1C3-19D34B860C67}"/>
                </a:ext>
              </a:extLst>
            </p:cNvPr>
            <p:cNvSpPr/>
            <p:nvPr/>
          </p:nvSpPr>
          <p:spPr>
            <a:xfrm>
              <a:off x="2210755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BD690FA4-BD62-4F17-8DF7-12825BE9F3A4}"/>
                </a:ext>
              </a:extLst>
            </p:cNvPr>
            <p:cNvSpPr/>
            <p:nvPr/>
          </p:nvSpPr>
          <p:spPr>
            <a:xfrm>
              <a:off x="2646447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6C545E20-C91E-4F27-9E08-E5AE0E7709A5}"/>
                </a:ext>
              </a:extLst>
            </p:cNvPr>
            <p:cNvSpPr/>
            <p:nvPr/>
          </p:nvSpPr>
          <p:spPr>
            <a:xfrm>
              <a:off x="802194" y="4367972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C902B939-6BD3-4721-8F6C-7FD1A990078A}"/>
                </a:ext>
              </a:extLst>
            </p:cNvPr>
            <p:cNvSpPr/>
            <p:nvPr/>
          </p:nvSpPr>
          <p:spPr>
            <a:xfrm>
              <a:off x="1200462" y="4367972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4003303D-AD83-4007-A8F1-15D90594CACA}"/>
                </a:ext>
              </a:extLst>
            </p:cNvPr>
            <p:cNvSpPr/>
            <p:nvPr/>
          </p:nvSpPr>
          <p:spPr>
            <a:xfrm>
              <a:off x="1636154" y="4367972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0B2C9A5F-72D5-4D52-B644-E41C4A5A7FA3}"/>
                </a:ext>
              </a:extLst>
            </p:cNvPr>
            <p:cNvSpPr/>
            <p:nvPr/>
          </p:nvSpPr>
          <p:spPr>
            <a:xfrm>
              <a:off x="2055107" y="4367972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="" xmlns:a16="http://schemas.microsoft.com/office/drawing/2014/main" id="{B226790A-2EAC-4FC1-AD0C-42B91F561C26}"/>
                </a:ext>
              </a:extLst>
            </p:cNvPr>
            <p:cNvSpPr/>
            <p:nvPr/>
          </p:nvSpPr>
          <p:spPr>
            <a:xfrm>
              <a:off x="2490799" y="4367972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0" name="타원 129">
            <a:extLst>
              <a:ext uri="{FF2B5EF4-FFF2-40B4-BE49-F238E27FC236}">
                <a16:creationId xmlns="" xmlns:a16="http://schemas.microsoft.com/office/drawing/2014/main" id="{CD3BD103-92BD-4C4F-9B8C-0DCD12FB4564}"/>
              </a:ext>
            </a:extLst>
          </p:cNvPr>
          <p:cNvSpPr/>
          <p:nvPr/>
        </p:nvSpPr>
        <p:spPr>
          <a:xfrm>
            <a:off x="359532" y="1998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1EE436EB-C2F0-4939-A821-A0116A147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17" y="943760"/>
            <a:ext cx="496863" cy="428191"/>
          </a:xfrm>
          <a:prstGeom prst="rect">
            <a:avLst/>
          </a:prstGeom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968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5_1_10_01.png</a:t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65312" y="894492"/>
            <a:ext cx="6918956" cy="535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CF24F57-FD8F-41B2-B334-DD9050A3241C}"/>
              </a:ext>
            </a:extLst>
          </p:cNvPr>
          <p:cNvSpPr/>
          <p:nvPr/>
        </p:nvSpPr>
        <p:spPr>
          <a:xfrm>
            <a:off x="3366811" y="2455618"/>
            <a:ext cx="36004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 6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=          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A3A78F0F-9D66-4CE6-8612-0067E6A11F0D}"/>
              </a:ext>
            </a:extLst>
          </p:cNvPr>
          <p:cNvGrpSpPr/>
          <p:nvPr/>
        </p:nvGrpSpPr>
        <p:grpSpPr>
          <a:xfrm>
            <a:off x="5022995" y="2289972"/>
            <a:ext cx="902311" cy="518711"/>
            <a:chOff x="2631682" y="3922896"/>
            <a:chExt cx="902311" cy="518711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6CCFD006-D08D-4A60-8DB1-1EDA28A29D40}"/>
                </a:ext>
              </a:extLst>
            </p:cNvPr>
            <p:cNvSpPr/>
            <p:nvPr/>
          </p:nvSpPr>
          <p:spPr bwMode="auto">
            <a:xfrm>
              <a:off x="2631682" y="4100397"/>
              <a:ext cx="760539" cy="3412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B648645C-26DE-4A6C-917F-81003BADE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3993" y="3922896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616DC18-7AF4-402F-BB46-89A264150E37}"/>
              </a:ext>
            </a:extLst>
          </p:cNvPr>
          <p:cNvSpPr/>
          <p:nvPr/>
        </p:nvSpPr>
        <p:spPr>
          <a:xfrm>
            <a:off x="3366811" y="3999063"/>
            <a:ext cx="36004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 9 mm =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DDA5AC11-A39C-43F4-92BE-FAEBFA041A74}"/>
              </a:ext>
            </a:extLst>
          </p:cNvPr>
          <p:cNvGrpSpPr/>
          <p:nvPr/>
        </p:nvGrpSpPr>
        <p:grpSpPr>
          <a:xfrm>
            <a:off x="5058999" y="3833417"/>
            <a:ext cx="904535" cy="513641"/>
            <a:chOff x="2631682" y="3922896"/>
            <a:chExt cx="904535" cy="513641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553C3ABE-6311-4B0D-89FF-C6AC5A3277E2}"/>
                </a:ext>
              </a:extLst>
            </p:cNvPr>
            <p:cNvSpPr/>
            <p:nvPr/>
          </p:nvSpPr>
          <p:spPr bwMode="auto">
            <a:xfrm>
              <a:off x="2631682" y="4105467"/>
              <a:ext cx="760539" cy="3310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B520E015-29AC-4B12-B738-498E1BE88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6217" y="3922896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F1F7123E-ED1B-4480-A6E8-721B625DC1C7}"/>
              </a:ext>
            </a:extLst>
          </p:cNvPr>
          <p:cNvGrpSpPr/>
          <p:nvPr/>
        </p:nvGrpSpPr>
        <p:grpSpPr>
          <a:xfrm>
            <a:off x="448726" y="1880828"/>
            <a:ext cx="2800727" cy="2996240"/>
            <a:chOff x="285763" y="1930880"/>
            <a:chExt cx="2800727" cy="2996240"/>
          </a:xfrm>
        </p:grpSpPr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F61537B9-49FA-4C81-9488-71F8C1F43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63" y="1930880"/>
              <a:ext cx="2800727" cy="299624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1DE02BAE-E8A1-46BE-8978-166D0CFD03E9}"/>
                </a:ext>
              </a:extLst>
            </p:cNvPr>
            <p:cNvSpPr txBox="1"/>
            <p:nvPr/>
          </p:nvSpPr>
          <p:spPr>
            <a:xfrm>
              <a:off x="1403648" y="3789040"/>
              <a:ext cx="777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지우개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335434CF-64EA-4CF3-9EB2-8436673D66B3}"/>
                </a:ext>
              </a:extLst>
            </p:cNvPr>
            <p:cNvSpPr/>
            <p:nvPr/>
          </p:nvSpPr>
          <p:spPr>
            <a:xfrm>
              <a:off x="542835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740DA71F-34C4-4DC3-9D79-E5A9A883607F}"/>
                </a:ext>
              </a:extLst>
            </p:cNvPr>
            <p:cNvSpPr/>
            <p:nvPr/>
          </p:nvSpPr>
          <p:spPr>
            <a:xfrm>
              <a:off x="941103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CB15033E-9BFE-4D7E-A254-23FBB2158E7B}"/>
                </a:ext>
              </a:extLst>
            </p:cNvPr>
            <p:cNvSpPr/>
            <p:nvPr/>
          </p:nvSpPr>
          <p:spPr>
            <a:xfrm>
              <a:off x="1376795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E2DEEBB8-DA9D-4143-8200-AAA35C2A07A3}"/>
                </a:ext>
              </a:extLst>
            </p:cNvPr>
            <p:cNvSpPr/>
            <p:nvPr/>
          </p:nvSpPr>
          <p:spPr>
            <a:xfrm>
              <a:off x="1812487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DBC30F4E-37E0-4169-B1C3-19D34B860C67}"/>
                </a:ext>
              </a:extLst>
            </p:cNvPr>
            <p:cNvSpPr/>
            <p:nvPr/>
          </p:nvSpPr>
          <p:spPr>
            <a:xfrm>
              <a:off x="2210755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BD690FA4-BD62-4F17-8DF7-12825BE9F3A4}"/>
                </a:ext>
              </a:extLst>
            </p:cNvPr>
            <p:cNvSpPr/>
            <p:nvPr/>
          </p:nvSpPr>
          <p:spPr>
            <a:xfrm>
              <a:off x="2646447" y="2902244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6C545E20-C91E-4F27-9E08-E5AE0E7709A5}"/>
                </a:ext>
              </a:extLst>
            </p:cNvPr>
            <p:cNvSpPr/>
            <p:nvPr/>
          </p:nvSpPr>
          <p:spPr>
            <a:xfrm>
              <a:off x="802194" y="4367972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C902B939-6BD3-4721-8F6C-7FD1A990078A}"/>
                </a:ext>
              </a:extLst>
            </p:cNvPr>
            <p:cNvSpPr/>
            <p:nvPr/>
          </p:nvSpPr>
          <p:spPr>
            <a:xfrm>
              <a:off x="1200462" y="4367972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003303D-AD83-4007-A8F1-15D90594CACA}"/>
                </a:ext>
              </a:extLst>
            </p:cNvPr>
            <p:cNvSpPr/>
            <p:nvPr/>
          </p:nvSpPr>
          <p:spPr>
            <a:xfrm>
              <a:off x="1636154" y="4367972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0B2C9A5F-72D5-4D52-B644-E41C4A5A7FA3}"/>
                </a:ext>
              </a:extLst>
            </p:cNvPr>
            <p:cNvSpPr/>
            <p:nvPr/>
          </p:nvSpPr>
          <p:spPr>
            <a:xfrm>
              <a:off x="2055107" y="4367972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B226790A-2EAC-4FC1-AD0C-42B91F561C26}"/>
                </a:ext>
              </a:extLst>
            </p:cNvPr>
            <p:cNvSpPr/>
            <p:nvPr/>
          </p:nvSpPr>
          <p:spPr>
            <a:xfrm>
              <a:off x="2490799" y="4367972"/>
              <a:ext cx="176737" cy="202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그림을 보고 길이를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9" name="직사각형 21">
            <a:extLst>
              <a:ext uri="{FF2B5EF4-FFF2-40B4-BE49-F238E27FC236}">
                <a16:creationId xmlns="" xmlns:a16="http://schemas.microsoft.com/office/drawing/2014/main" id="{03C862DB-30E4-42B5-8E3D-512A89AF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">
            <a:extLst>
              <a:ext uri="{FF2B5EF4-FFF2-40B4-BE49-F238E27FC236}">
                <a16:creationId xmlns="" xmlns:a16="http://schemas.microsoft.com/office/drawing/2014/main" id="{19DC2034-93C0-40E4-A73C-9A411C92F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92" name="TextBox 9">
            <a:extLst>
              <a:ext uri="{FF2B5EF4-FFF2-40B4-BE49-F238E27FC236}">
                <a16:creationId xmlns="" xmlns:a16="http://schemas.microsoft.com/office/drawing/2014/main" id="{2FE76D68-785F-45A7-A185-20BC1915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2A4FA1C-8A0B-400C-8505-AD8C8CF836F6}"/>
              </a:ext>
            </a:extLst>
          </p:cNvPr>
          <p:cNvGrpSpPr/>
          <p:nvPr/>
        </p:nvGrpSpPr>
        <p:grpSpPr>
          <a:xfrm>
            <a:off x="114662" y="3581851"/>
            <a:ext cx="6667165" cy="1700950"/>
            <a:chOff x="114662" y="3581851"/>
            <a:chExt cx="6667165" cy="1700950"/>
          </a:xfrm>
        </p:grpSpPr>
        <p:sp>
          <p:nvSpPr>
            <p:cNvPr id="41" name="직각 삼각형 40">
              <a:extLst>
                <a:ext uri="{FF2B5EF4-FFF2-40B4-BE49-F238E27FC236}">
                  <a16:creationId xmlns="" xmlns:a16="http://schemas.microsoft.com/office/drawing/2014/main" id="{1AA364FA-E21C-4D5A-A870-1D7275A53B5E}"/>
                </a:ext>
              </a:extLst>
            </p:cNvPr>
            <p:cNvSpPr/>
            <p:nvPr/>
          </p:nvSpPr>
          <p:spPr>
            <a:xfrm flipH="1" flipV="1">
              <a:off x="5183802" y="5094694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0F409E07-7A8E-4F64-89DF-021E71E85398}"/>
                </a:ext>
              </a:extLst>
            </p:cNvPr>
            <p:cNvSpPr/>
            <p:nvPr/>
          </p:nvSpPr>
          <p:spPr>
            <a:xfrm>
              <a:off x="114662" y="3749000"/>
              <a:ext cx="6667165" cy="1345693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95">
              <a:extLst>
                <a:ext uri="{FF2B5EF4-FFF2-40B4-BE49-F238E27FC236}">
                  <a16:creationId xmlns="" xmlns:a16="http://schemas.microsoft.com/office/drawing/2014/main" id="{1008287E-873A-4738-84C3-1DBEC4F39F31}"/>
                </a:ext>
              </a:extLst>
            </p:cNvPr>
            <p:cNvSpPr/>
            <p:nvPr/>
          </p:nvSpPr>
          <p:spPr>
            <a:xfrm>
              <a:off x="260395" y="358185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2AD54EB-B6E6-4CBC-A5F2-090D0D0E7D93}"/>
              </a:ext>
            </a:extLst>
          </p:cNvPr>
          <p:cNvSpPr txBox="1"/>
          <p:nvPr/>
        </p:nvSpPr>
        <p:spPr>
          <a:xfrm>
            <a:off x="542836" y="4017838"/>
            <a:ext cx="600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 cm=40 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 cm 6 mm=46 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 cm=30 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 cm 9 mm=39 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8C3D005D-9863-4907-A8D2-94B5BC5F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6" y="468806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7FE88A24-EEA5-4D04-BD0E-720105183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6" y="414805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67D1BA45-72C8-48F8-B133-1F5E32E70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4AC8D46F-3006-4AC6-B2B1-2A5A0B55ED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17" y="943760"/>
            <a:ext cx="496863" cy="4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6333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540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보다 작은 단위 알아보기 </a:t>
            </a:r>
            <a:endParaRPr lang="en-US" altLang="ko-KR" sz="1900" b="1" spc="-15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F95A070-4E7B-41F9-B649-ABB97A8454D3}"/>
              </a:ext>
            </a:extLst>
          </p:cNvPr>
          <p:cNvSpPr txBox="1"/>
          <p:nvPr/>
        </p:nvSpPr>
        <p:spPr>
          <a:xfrm>
            <a:off x="672074" y="2263204"/>
            <a:ext cx="5700126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칸으로 똑같이 나누었을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때 작은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눈금 한 칸의 길이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5599" y="2204864"/>
            <a:ext cx="6001662" cy="2914436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EBE88B83-8971-4D75-84E1-B38A66AC4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72B55664-DFAD-45C9-A426-A837EB5A0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44E9E8A6-B4A7-4802-8EFC-80F9F2721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E093755E-9905-47FE-B147-CCFF7E690CA3}"/>
              </a:ext>
            </a:extLst>
          </p:cNvPr>
          <p:cNvSpPr/>
          <p:nvPr/>
        </p:nvSpPr>
        <p:spPr>
          <a:xfrm>
            <a:off x="2218580" y="52461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E56CF3C6-8BFF-4FC6-B99B-1570796539AC}"/>
              </a:ext>
            </a:extLst>
          </p:cNvPr>
          <p:cNvGrpSpPr/>
          <p:nvPr/>
        </p:nvGrpSpPr>
        <p:grpSpPr>
          <a:xfrm>
            <a:off x="2555148" y="5335727"/>
            <a:ext cx="1800828" cy="217509"/>
            <a:chOff x="319554" y="1245924"/>
            <a:chExt cx="2636592" cy="423864"/>
          </a:xfrm>
        </p:grpSpPr>
        <p:pic>
          <p:nvPicPr>
            <p:cNvPr id="46" name="Picture 11">
              <a:extLst>
                <a:ext uri="{FF2B5EF4-FFF2-40B4-BE49-F238E27FC236}">
                  <a16:creationId xmlns="" xmlns:a16="http://schemas.microsoft.com/office/drawing/2014/main" id="{9979E7E8-156E-49D4-9CDE-84BA9DB69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>
              <a:extLst>
                <a:ext uri="{FF2B5EF4-FFF2-40B4-BE49-F238E27FC236}">
                  <a16:creationId xmlns="" xmlns:a16="http://schemas.microsoft.com/office/drawing/2014/main" id="{184465BA-E380-4CF9-8604-FDF419793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="" xmlns:a16="http://schemas.microsoft.com/office/drawing/2014/main" id="{F05E8BE3-E807-4251-B481-94106D2A6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>
              <a:extLst>
                <a:ext uri="{FF2B5EF4-FFF2-40B4-BE49-F238E27FC236}">
                  <a16:creationId xmlns="" xmlns:a16="http://schemas.microsoft.com/office/drawing/2014/main" id="{07BE240B-5D81-422F-9C81-82B7F1D71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9BE0FC8-9739-44FA-B73D-2DA35B707C45}"/>
              </a:ext>
            </a:extLst>
          </p:cNvPr>
          <p:cNvSpPr/>
          <p:nvPr/>
        </p:nvSpPr>
        <p:spPr bwMode="auto">
          <a:xfrm>
            <a:off x="4460522" y="2770953"/>
            <a:ext cx="1499645" cy="3642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밀리미터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6F001FF2-5AE7-47C9-BEFE-BC0F36993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212" y="2583400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FD54ADB-AA29-49C1-9969-6513809B4AEA}"/>
              </a:ext>
            </a:extLst>
          </p:cNvPr>
          <p:cNvSpPr/>
          <p:nvPr/>
        </p:nvSpPr>
        <p:spPr bwMode="auto">
          <a:xfrm>
            <a:off x="2528925" y="2800350"/>
            <a:ext cx="896709" cy="3237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mm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2EBF3640-C95E-4489-A352-40A1EFDA1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632" y="2533940"/>
            <a:ext cx="360000" cy="355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F00F2ECE-EC8A-4480-BD0D-F59F9FE9C118}"/>
              </a:ext>
            </a:extLst>
          </p:cNvPr>
          <p:cNvGrpSpPr/>
          <p:nvPr/>
        </p:nvGrpSpPr>
        <p:grpSpPr>
          <a:xfrm>
            <a:off x="209059" y="3720001"/>
            <a:ext cx="4523975" cy="654457"/>
            <a:chOff x="-376243" y="3861048"/>
            <a:chExt cx="5474010" cy="791894"/>
          </a:xfrm>
        </p:grpSpPr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B349BF1F-156C-4AE7-9EC4-A7A873892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769" y="3861048"/>
              <a:ext cx="4156825" cy="79189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713EBEE5-6643-4CCB-ABDE-1E6DBED30B83}"/>
                </a:ext>
              </a:extLst>
            </p:cNvPr>
            <p:cNvSpPr txBox="1"/>
            <p:nvPr/>
          </p:nvSpPr>
          <p:spPr>
            <a:xfrm>
              <a:off x="-376243" y="3865031"/>
              <a:ext cx="3393368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mm</a:t>
              </a:r>
              <a:endPara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273673B7-4370-4DAF-82A2-A70FAC2B8C53}"/>
                </a:ext>
              </a:extLst>
            </p:cNvPr>
            <p:cNvSpPr txBox="1"/>
            <p:nvPr/>
          </p:nvSpPr>
          <p:spPr>
            <a:xfrm>
              <a:off x="1704399" y="3865031"/>
              <a:ext cx="3393368" cy="7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accent1"/>
                    </a:solidFill>
                  </a:ln>
                  <a:pattFill prst="ltHorz">
                    <a:fgClr>
                      <a:schemeClr val="bg1"/>
                    </a:fgClr>
                    <a:bgClr>
                      <a:schemeClr val="bg1">
                        <a:lumMod val="85000"/>
                      </a:schemeClr>
                    </a:bgClr>
                  </a:patt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mm</a:t>
              </a:r>
              <a:endParaRPr lang="ko-KR" altLang="en-US" sz="3600" dirty="0">
                <a:ln>
                  <a:solidFill>
                    <a:schemeClr val="accent1"/>
                  </a:solidFill>
                </a:ln>
                <a:pattFill prst="ltHorz">
                  <a:fgClr>
                    <a:schemeClr val="bg1"/>
                  </a:fgClr>
                  <a:bgClr>
                    <a:schemeClr val="bg1">
                      <a:lumMod val="85000"/>
                    </a:schemeClr>
                  </a:bgClr>
                </a:patt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920ED9F3-DC0D-40FF-87B3-05502043E3D6}"/>
              </a:ext>
            </a:extLst>
          </p:cNvPr>
          <p:cNvSpPr/>
          <p:nvPr/>
        </p:nvSpPr>
        <p:spPr>
          <a:xfrm>
            <a:off x="1332224" y="4529070"/>
            <a:ext cx="2361929" cy="37154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cm=10 mm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BD2239CC-C01B-4B90-9BC6-29F754B548D5}"/>
              </a:ext>
            </a:extLst>
          </p:cNvPr>
          <p:cNvGrpSpPr/>
          <p:nvPr/>
        </p:nvGrpSpPr>
        <p:grpSpPr>
          <a:xfrm>
            <a:off x="4615653" y="3190132"/>
            <a:ext cx="1362068" cy="1817939"/>
            <a:chOff x="2138080" y="2290214"/>
            <a:chExt cx="2193623" cy="3220591"/>
          </a:xfrm>
        </p:grpSpPr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3F180EB1-3945-40BF-83D1-2F12480B2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118" r="29217"/>
            <a:stretch/>
          </p:blipFill>
          <p:spPr>
            <a:xfrm>
              <a:off x="2138080" y="2290214"/>
              <a:ext cx="2193623" cy="322059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D9209C3A-238F-49CA-AC16-AC30AA0EFEB3}"/>
                </a:ext>
              </a:extLst>
            </p:cNvPr>
            <p:cNvSpPr txBox="1"/>
            <p:nvPr/>
          </p:nvSpPr>
          <p:spPr>
            <a:xfrm>
              <a:off x="2519772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C250A529-339F-491A-8CF0-5F17C226773F}"/>
                </a:ext>
              </a:extLst>
            </p:cNvPr>
            <p:cNvSpPr txBox="1"/>
            <p:nvPr/>
          </p:nvSpPr>
          <p:spPr>
            <a:xfrm>
              <a:off x="3887924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E9A7D0A1-1272-417D-9EFF-2748F6DC8C90}"/>
                </a:ext>
              </a:extLst>
            </p:cNvPr>
            <p:cNvSpPr txBox="1"/>
            <p:nvPr/>
          </p:nvSpPr>
          <p:spPr>
            <a:xfrm>
              <a:off x="295182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DE924D9E-7362-4152-B019-9BF22ADF8AD7}"/>
                </a:ext>
              </a:extLst>
            </p:cNvPr>
            <p:cNvSpPr txBox="1"/>
            <p:nvPr/>
          </p:nvSpPr>
          <p:spPr>
            <a:xfrm>
              <a:off x="341987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AC56FC74-C390-4A22-86E0-B5A5AE020A5D}"/>
                </a:ext>
              </a:extLst>
            </p:cNvPr>
            <p:cNvSpPr txBox="1"/>
            <p:nvPr/>
          </p:nvSpPr>
          <p:spPr>
            <a:xfrm>
              <a:off x="3959932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A12F3FDF-4B1C-4BF6-B397-2BE9A821F607}"/>
              </a:ext>
            </a:extLst>
          </p:cNvPr>
          <p:cNvSpPr/>
          <p:nvPr/>
        </p:nvSpPr>
        <p:spPr>
          <a:xfrm>
            <a:off x="4889255" y="3517191"/>
            <a:ext cx="78789" cy="787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3AA154B8-6406-4B29-A428-CC3579B64D10}"/>
              </a:ext>
            </a:extLst>
          </p:cNvPr>
          <p:cNvSpPr/>
          <p:nvPr/>
        </p:nvSpPr>
        <p:spPr>
          <a:xfrm>
            <a:off x="1907704" y="2888940"/>
            <a:ext cx="185782" cy="1857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A4D49C08-E81A-4BAA-9C47-74B1F23629D2}"/>
              </a:ext>
            </a:extLst>
          </p:cNvPr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CDD669EA-64DA-4F3D-BB73-FB726C65F15F}"/>
              </a:ext>
            </a:extLst>
          </p:cNvPr>
          <p:cNvSpPr/>
          <p:nvPr/>
        </p:nvSpPr>
        <p:spPr>
          <a:xfrm>
            <a:off x="715331" y="3683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614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5_1_4_02.svg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5_1_4_01.svg</a:t>
                      </a:r>
                      <a:b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 위의 숫자는 눈금에 맞게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DD669EA-64DA-4F3D-BB73-FB726C65F15F}"/>
              </a:ext>
            </a:extLst>
          </p:cNvPr>
          <p:cNvSpPr/>
          <p:nvPr/>
        </p:nvSpPr>
        <p:spPr>
          <a:xfrm>
            <a:off x="4968044" y="3975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D2D32B4B-556F-44CC-A0B4-B68E10BFC950}"/>
              </a:ext>
            </a:extLst>
          </p:cNvPr>
          <p:cNvGrpSpPr/>
          <p:nvPr/>
        </p:nvGrpSpPr>
        <p:grpSpPr>
          <a:xfrm>
            <a:off x="561105" y="3516316"/>
            <a:ext cx="5931805" cy="1444955"/>
            <a:chOff x="440395" y="1641807"/>
            <a:chExt cx="5931805" cy="1444955"/>
          </a:xfrm>
        </p:grpSpPr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49FAD386-A566-4E17-9590-53DFBCCA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395" y="1641807"/>
              <a:ext cx="5931805" cy="144495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55054D7-3006-48B3-AC8A-CEDE8ACADC44}"/>
                </a:ext>
              </a:extLst>
            </p:cNvPr>
            <p:cNvSpPr txBox="1"/>
            <p:nvPr/>
          </p:nvSpPr>
          <p:spPr>
            <a:xfrm>
              <a:off x="804089" y="24516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8FBB1326-29E6-493D-8E3E-291AD83F99C2}"/>
                </a:ext>
              </a:extLst>
            </p:cNvPr>
            <p:cNvSpPr txBox="1"/>
            <p:nvPr/>
          </p:nvSpPr>
          <p:spPr>
            <a:xfrm>
              <a:off x="1380153" y="24516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332E3B5-9FBB-4B40-A3FB-16A250E332FF}"/>
                </a:ext>
              </a:extLst>
            </p:cNvPr>
            <p:cNvSpPr txBox="1"/>
            <p:nvPr/>
          </p:nvSpPr>
          <p:spPr>
            <a:xfrm>
              <a:off x="1992221" y="245160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D6DDD192-69C3-464B-80B8-3E87775C9AAE}"/>
                </a:ext>
              </a:extLst>
            </p:cNvPr>
            <p:cNvSpPr txBox="1"/>
            <p:nvPr/>
          </p:nvSpPr>
          <p:spPr>
            <a:xfrm>
              <a:off x="2640293" y="24765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D76A7EA-6CE6-4B9B-A712-0B9F4B27293C}"/>
                </a:ext>
              </a:extLst>
            </p:cNvPr>
            <p:cNvSpPr txBox="1"/>
            <p:nvPr/>
          </p:nvSpPr>
          <p:spPr>
            <a:xfrm>
              <a:off x="3216357" y="24765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9215BE1E-5ED6-4510-8040-C70748801553}"/>
                </a:ext>
              </a:extLst>
            </p:cNvPr>
            <p:cNvSpPr txBox="1"/>
            <p:nvPr/>
          </p:nvSpPr>
          <p:spPr>
            <a:xfrm>
              <a:off x="3828425" y="2476572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7F6CC72B-BB48-49FA-BB7A-596BEA3DA068}"/>
                </a:ext>
              </a:extLst>
            </p:cNvPr>
            <p:cNvSpPr txBox="1"/>
            <p:nvPr/>
          </p:nvSpPr>
          <p:spPr>
            <a:xfrm>
              <a:off x="4416974" y="247315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3544C424-BC72-4226-B767-BC38A321AB5F}"/>
                </a:ext>
              </a:extLst>
            </p:cNvPr>
            <p:cNvSpPr txBox="1"/>
            <p:nvPr/>
          </p:nvSpPr>
          <p:spPr>
            <a:xfrm>
              <a:off x="4993038" y="247315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EBA72FD5-8ED7-4464-BA67-8B396C241657}"/>
                </a:ext>
              </a:extLst>
            </p:cNvPr>
            <p:cNvSpPr txBox="1"/>
            <p:nvPr/>
          </p:nvSpPr>
          <p:spPr>
            <a:xfrm>
              <a:off x="5605106" y="2473151"/>
              <a:ext cx="1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15599" y="2204864"/>
            <a:ext cx="6001662" cy="2914436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EBE88B83-8971-4D75-84E1-B38A66AC4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72B55664-DFAD-45C9-A426-A837EB5A0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44E9E8A6-B4A7-4802-8EFC-80F9F2721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A4D49C08-E81A-4BAA-9C47-74B1F23629D2}"/>
              </a:ext>
            </a:extLst>
          </p:cNvPr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0CE5DCE0-57DC-47DB-8F0A-8F7E98907CE2}"/>
              </a:ext>
            </a:extLst>
          </p:cNvPr>
          <p:cNvGrpSpPr/>
          <p:nvPr/>
        </p:nvGrpSpPr>
        <p:grpSpPr>
          <a:xfrm>
            <a:off x="2544292" y="5330840"/>
            <a:ext cx="1820345" cy="222396"/>
            <a:chOff x="290979" y="2009759"/>
            <a:chExt cx="2665167" cy="433388"/>
          </a:xfrm>
        </p:grpSpPr>
        <p:pic>
          <p:nvPicPr>
            <p:cNvPr id="65" name="Picture 15">
              <a:extLst>
                <a:ext uri="{FF2B5EF4-FFF2-40B4-BE49-F238E27FC236}">
                  <a16:creationId xmlns="" xmlns:a16="http://schemas.microsoft.com/office/drawing/2014/main" id="{8E9862C0-CE64-4E5B-A3FE-AF822925C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="" xmlns:a16="http://schemas.microsoft.com/office/drawing/2014/main" id="{D521D98C-EB3F-4B99-8932-BD5154B87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="" xmlns:a16="http://schemas.microsoft.com/office/drawing/2014/main" id="{793BF273-D91F-44CB-B46C-A72BF582E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6">
              <a:extLst>
                <a:ext uri="{FF2B5EF4-FFF2-40B4-BE49-F238E27FC236}">
                  <a16:creationId xmlns="" xmlns:a16="http://schemas.microsoft.com/office/drawing/2014/main" id="{4EA7E95D-74AD-4874-B34A-254AFC619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58A07BEB-0E40-4CD3-8C91-34F9C1416CCA}"/>
              </a:ext>
            </a:extLst>
          </p:cNvPr>
          <p:cNvSpPr txBox="1"/>
          <p:nvPr/>
        </p:nvSpPr>
        <p:spPr>
          <a:xfrm>
            <a:off x="665643" y="2470693"/>
            <a:ext cx="600793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 mm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긴 것을         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쓰고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             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 cm 5 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65 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DB39432-270C-4602-8BF9-E41D09FEC4D9}"/>
              </a:ext>
            </a:extLst>
          </p:cNvPr>
          <p:cNvSpPr/>
          <p:nvPr/>
        </p:nvSpPr>
        <p:spPr bwMode="auto">
          <a:xfrm>
            <a:off x="3794082" y="2460202"/>
            <a:ext cx="1764201" cy="3433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cm 5 mm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349213BA-F62E-45B2-ADF9-58519185B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116" y="2276872"/>
            <a:ext cx="360000" cy="35500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8F4228A-B451-4B26-BF13-3228D9D4E94E}"/>
              </a:ext>
            </a:extLst>
          </p:cNvPr>
          <p:cNvSpPr/>
          <p:nvPr/>
        </p:nvSpPr>
        <p:spPr bwMode="auto">
          <a:xfrm>
            <a:off x="766840" y="2783771"/>
            <a:ext cx="2776872" cy="3433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센티미터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밀리미터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E1283A3F-9B53-4790-84B7-4B8BC87DB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2" y="2765828"/>
            <a:ext cx="360000" cy="355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66333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1540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보다 작은 단위 알아보기 </a:t>
            </a:r>
            <a:endParaRPr lang="en-US" altLang="ko-KR" sz="1900" b="1" spc="-15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 위의 숫자는 눈금에 맞게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CDD669EA-64DA-4F3D-BB73-FB726C65F15F}"/>
              </a:ext>
            </a:extLst>
          </p:cNvPr>
          <p:cNvSpPr/>
          <p:nvPr/>
        </p:nvSpPr>
        <p:spPr>
          <a:xfrm>
            <a:off x="715331" y="3683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5_1_6_01.png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85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구름자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610482C7-2F4C-417F-8531-2A8B5344A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FEA56A8F-8D6B-4C19-9FE2-6787720E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6849042B-5A81-4AEF-A6DA-CB508E6D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7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229853" y="3640556"/>
            <a:ext cx="13207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81151" y="3640668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56D02C52-45D8-4A67-8E72-A08C2740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52882DC9-432B-4804-AAD5-1B4DBD97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064FE021-9237-4C74-ACA9-BA97FBDAE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2776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387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7399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7010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208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69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670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631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1360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0971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2604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565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06645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02758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644499" y="14557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787AB36F-01EA-47AC-80EF-CD678DFB250C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E76A774-1C65-411D-8801-D45C360B9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2B86A2E0-86E1-4803-97B2-9D6F10A15282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CBE750B-4BAD-4C22-AF09-5E3329537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557BB553-3AAF-4FA0-845E-8CE90C87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>
            <a:extLst>
              <a:ext uri="{FF2B5EF4-FFF2-40B4-BE49-F238E27FC236}">
                <a16:creationId xmlns="" xmlns:a16="http://schemas.microsoft.com/office/drawing/2014/main" id="{B848EFDC-151A-4D03-B30A-6ABCE301A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903E1399-7D70-49C0-A027-81EAA51C4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D13FC7EA-E2F4-4B13-9EC7-76C7CFE04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48478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83531691-FBEA-43EE-BB9B-FD89D3736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3661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607E1C0E-0023-490C-B9DC-85E0BAC1E9F9}"/>
              </a:ext>
            </a:extLst>
          </p:cNvPr>
          <p:cNvSpPr txBox="1"/>
          <p:nvPr/>
        </p:nvSpPr>
        <p:spPr>
          <a:xfrm>
            <a:off x="957880" y="226996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AC69BADD-13B9-40AF-9570-95C5157B2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17460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1FCE8663-300F-4AA9-BAD1-38AC29AA141C}"/>
              </a:ext>
            </a:extLst>
          </p:cNvPr>
          <p:cNvSpPr txBox="1"/>
          <p:nvPr/>
        </p:nvSpPr>
        <p:spPr>
          <a:xfrm>
            <a:off x="957880" y="307842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BAD9540E-263C-46E0-A569-58DB5B087261}"/>
              </a:ext>
            </a:extLst>
          </p:cNvPr>
          <p:cNvSpPr/>
          <p:nvPr/>
        </p:nvSpPr>
        <p:spPr>
          <a:xfrm>
            <a:off x="537615" y="1790392"/>
            <a:ext cx="36391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E72C0E09-9067-4A2C-A64E-5F1E2D2C8DA0}"/>
              </a:ext>
            </a:extLst>
          </p:cNvPr>
          <p:cNvSpPr txBox="1"/>
          <p:nvPr/>
        </p:nvSpPr>
        <p:spPr>
          <a:xfrm>
            <a:off x="7018371" y="975242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E0A2A270-26A9-4DFB-A011-0BC43A393B71}"/>
              </a:ext>
            </a:extLst>
          </p:cNvPr>
          <p:cNvGrpSpPr/>
          <p:nvPr/>
        </p:nvGrpSpPr>
        <p:grpSpPr>
          <a:xfrm>
            <a:off x="1007604" y="2058769"/>
            <a:ext cx="776009" cy="553236"/>
            <a:chOff x="2432883" y="2009118"/>
            <a:chExt cx="776009" cy="553236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744FE8B9-70EB-4130-BA3F-11B7A9C4212C}"/>
                </a:ext>
              </a:extLst>
            </p:cNvPr>
            <p:cNvSpPr/>
            <p:nvPr/>
          </p:nvSpPr>
          <p:spPr bwMode="auto">
            <a:xfrm>
              <a:off x="2432883" y="2197224"/>
              <a:ext cx="49627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E7BF3965-AF13-4E1A-9215-6CFA8E38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1CFFE95C-5227-4A63-99EB-7E5E5A7AE7F1}"/>
              </a:ext>
            </a:extLst>
          </p:cNvPr>
          <p:cNvGrpSpPr/>
          <p:nvPr/>
        </p:nvGrpSpPr>
        <p:grpSpPr>
          <a:xfrm>
            <a:off x="1835696" y="2894593"/>
            <a:ext cx="776009" cy="553236"/>
            <a:chOff x="2432883" y="2009118"/>
            <a:chExt cx="776009" cy="553236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BB3628CA-7C4B-4119-9479-7FC587739BD8}"/>
                </a:ext>
              </a:extLst>
            </p:cNvPr>
            <p:cNvSpPr/>
            <p:nvPr/>
          </p:nvSpPr>
          <p:spPr bwMode="auto">
            <a:xfrm>
              <a:off x="2432883" y="2197224"/>
              <a:ext cx="49627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77774014-9FCD-4520-965B-410A7DC66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짧은 것을 모두 찾아 기호를 써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533094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47932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543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26134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22247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236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6847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189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150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6574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26186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29208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21265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0877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975242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E7928550-B137-4BAA-B87A-8980BAE1847B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11CCE127-B91A-4302-8FDD-6FA8B735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="" xmlns:a16="http://schemas.microsoft.com/office/drawing/2014/main" id="{79A710BB-59B3-45A0-AA70-1F4093372605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512EE62C-FC81-4187-9F5E-A972CC83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6" name="직사각형 21">
            <a:extLst>
              <a:ext uri="{FF2B5EF4-FFF2-40B4-BE49-F238E27FC236}">
                <a16:creationId xmlns="" xmlns:a16="http://schemas.microsoft.com/office/drawing/2014/main" id="{A1B6E561-981C-4088-BC03-10F50D6DB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8">
            <a:extLst>
              <a:ext uri="{FF2B5EF4-FFF2-40B4-BE49-F238E27FC236}">
                <a16:creationId xmlns="" xmlns:a16="http://schemas.microsoft.com/office/drawing/2014/main" id="{18501D76-3439-4D0B-88D0-E5DE0733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08" name="TextBox 9">
            <a:extLst>
              <a:ext uri="{FF2B5EF4-FFF2-40B4-BE49-F238E27FC236}">
                <a16:creationId xmlns="" xmlns:a16="http://schemas.microsoft.com/office/drawing/2014/main" id="{AD5B9C94-4B9F-4BFC-9C71-A3E4087B3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_x232457792">
            <a:extLst>
              <a:ext uri="{FF2B5EF4-FFF2-40B4-BE49-F238E27FC236}">
                <a16:creationId xmlns="" xmlns:a16="http://schemas.microsoft.com/office/drawing/2014/main" id="{F303E7B1-061E-4209-BCFC-F201EE34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528" y="2216288"/>
            <a:ext cx="5651680" cy="1159611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234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349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공책 짧은 쪽의 길이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익힘책의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두께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2349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책상 짧은 쪽의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500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원짜리 동전의 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두께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8">
            <a:extLst>
              <a:ext uri="{FF2B5EF4-FFF2-40B4-BE49-F238E27FC236}">
                <a16:creationId xmlns="" xmlns:a16="http://schemas.microsoft.com/office/drawing/2014/main" id="{13C73CCC-6433-48A3-A8C6-B1478D6F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98" y="2934216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9">
            <a:extLst>
              <a:ext uri="{FF2B5EF4-FFF2-40B4-BE49-F238E27FC236}">
                <a16:creationId xmlns="" xmlns:a16="http://schemas.microsoft.com/office/drawing/2014/main" id="{9506A959-634E-40F2-BB41-E353CF62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57" y="292884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0">
            <a:extLst>
              <a:ext uri="{FF2B5EF4-FFF2-40B4-BE49-F238E27FC236}">
                <a16:creationId xmlns="" xmlns:a16="http://schemas.microsoft.com/office/drawing/2014/main" id="{D2A88B70-C59D-4C22-81FF-2C1849DD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12" y="2432641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1">
            <a:extLst>
              <a:ext uri="{FF2B5EF4-FFF2-40B4-BE49-F238E27FC236}">
                <a16:creationId xmlns="" xmlns:a16="http://schemas.microsoft.com/office/drawing/2014/main" id="{2EEA2C48-42F2-4AC1-8151-760ED9F7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57" y="2428317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2">
            <a:extLst>
              <a:ext uri="{FF2B5EF4-FFF2-40B4-BE49-F238E27FC236}">
                <a16:creationId xmlns="" xmlns:a16="http://schemas.microsoft.com/office/drawing/2014/main" id="{7C8D541B-3DC7-4842-B5DC-EED76F7C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9A06D9F0-8AA7-497F-A543-DE5AD5B1F2A3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6">
            <a:extLst>
              <a:ext uri="{FF2B5EF4-FFF2-40B4-BE49-F238E27FC236}">
                <a16:creationId xmlns="" xmlns:a16="http://schemas.microsoft.com/office/drawing/2014/main" id="{E55C8221-4748-45F4-90ED-AE394905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BBD59704-B6E6-4E81-9580-D65CD6CBA968}"/>
              </a:ext>
            </a:extLst>
          </p:cNvPr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914164" y="3753036"/>
            <a:ext cx="1261792" cy="537565"/>
            <a:chOff x="5590914" y="1660849"/>
            <a:chExt cx="1261792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5590914" y="1833284"/>
              <a:ext cx="10817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,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6" name="타원 85"/>
          <p:cNvSpPr/>
          <p:nvPr/>
        </p:nvSpPr>
        <p:spPr>
          <a:xfrm>
            <a:off x="841831" y="2291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0">
            <a:extLst>
              <a:ext uri="{FF2B5EF4-FFF2-40B4-BE49-F238E27FC236}">
                <a16:creationId xmlns="" xmlns:a16="http://schemas.microsoft.com/office/drawing/2014/main" id="{D2A88B70-C59D-4C22-81FF-2C1849DD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31" y="3957491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8">
            <a:extLst>
              <a:ext uri="{FF2B5EF4-FFF2-40B4-BE49-F238E27FC236}">
                <a16:creationId xmlns="" xmlns:a16="http://schemas.microsoft.com/office/drawing/2014/main" id="{13C73CCC-6433-48A3-A8C6-B1478D6F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583" y="3957491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순서도: 대체 처리 48"/>
          <p:cNvSpPr/>
          <p:nvPr/>
        </p:nvSpPr>
        <p:spPr>
          <a:xfrm>
            <a:off x="533094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47932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543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26134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22247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236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6847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189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150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6574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26186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29208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21265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0877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E7928550-B137-4BAA-B87A-8980BAE1847B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11CCE127-B91A-4302-8FDD-6FA8B735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="" xmlns:a16="http://schemas.microsoft.com/office/drawing/2014/main" id="{79A710BB-59B3-45A0-AA70-1F4093372605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512EE62C-FC81-4187-9F5E-A972CC83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6" name="직사각형 21">
            <a:extLst>
              <a:ext uri="{FF2B5EF4-FFF2-40B4-BE49-F238E27FC236}">
                <a16:creationId xmlns="" xmlns:a16="http://schemas.microsoft.com/office/drawing/2014/main" id="{A1B6E561-981C-4088-BC03-10F50D6DB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8">
            <a:extLst>
              <a:ext uri="{FF2B5EF4-FFF2-40B4-BE49-F238E27FC236}">
                <a16:creationId xmlns="" xmlns:a16="http://schemas.microsoft.com/office/drawing/2014/main" id="{18501D76-3439-4D0B-88D0-E5DE0733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08" name="TextBox 9">
            <a:extLst>
              <a:ext uri="{FF2B5EF4-FFF2-40B4-BE49-F238E27FC236}">
                <a16:creationId xmlns="" xmlns:a16="http://schemas.microsoft.com/office/drawing/2014/main" id="{AD5B9C94-4B9F-4BFC-9C71-A3E4087B3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Picture 12">
            <a:extLst>
              <a:ext uri="{FF2B5EF4-FFF2-40B4-BE49-F238E27FC236}">
                <a16:creationId xmlns="" xmlns:a16="http://schemas.microsoft.com/office/drawing/2014/main" id="{7C8D541B-3DC7-4842-B5DC-EED76F7C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="" xmlns:a16="http://schemas.microsoft.com/office/drawing/2014/main" id="{E55C8221-4748-45F4-90ED-AE394905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A29D523-053B-4074-8CC9-F26033CE786F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7F344ACE-B6ED-478C-A845-1E995AC73C32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63" name="직각 삼각형 62">
              <a:extLst>
                <a:ext uri="{FF2B5EF4-FFF2-40B4-BE49-F238E27FC236}">
                  <a16:creationId xmlns="" xmlns:a16="http://schemas.microsoft.com/office/drawing/2014/main" id="{FA8D9ADE-FF64-4572-AADD-1637EF3FBF6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2D14C971-7B02-499A-BA99-ABC289AD50F3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원짜리 동전의 두께는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2mm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2">
              <a:extLst>
                <a:ext uri="{FF2B5EF4-FFF2-40B4-BE49-F238E27FC236}">
                  <a16:creationId xmlns="" xmlns:a16="http://schemas.microsoft.com/office/drawing/2014/main" id="{2A9756FE-6C23-4266-B19A-9B66C4518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짧은 것을 모두 찾아 기호를 써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_x232457792">
            <a:extLst>
              <a:ext uri="{FF2B5EF4-FFF2-40B4-BE49-F238E27FC236}">
                <a16:creationId xmlns="" xmlns:a16="http://schemas.microsoft.com/office/drawing/2014/main" id="{F303E7B1-061E-4209-BCFC-F201EE34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528" y="2216288"/>
            <a:ext cx="5651680" cy="1159611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234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349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공책 짧은 쪽의 길이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익힘책의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두께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2349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책상 짧은 쪽의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500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원짜리 동전의 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두께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8">
            <a:extLst>
              <a:ext uri="{FF2B5EF4-FFF2-40B4-BE49-F238E27FC236}">
                <a16:creationId xmlns="" xmlns:a16="http://schemas.microsoft.com/office/drawing/2014/main" id="{13C73CCC-6433-48A3-A8C6-B1478D6F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98" y="2934216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>
            <a:extLst>
              <a:ext uri="{FF2B5EF4-FFF2-40B4-BE49-F238E27FC236}">
                <a16:creationId xmlns="" xmlns:a16="http://schemas.microsoft.com/office/drawing/2014/main" id="{9506A959-634E-40F2-BB41-E353CF62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57" y="292884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>
            <a:extLst>
              <a:ext uri="{FF2B5EF4-FFF2-40B4-BE49-F238E27FC236}">
                <a16:creationId xmlns="" xmlns:a16="http://schemas.microsoft.com/office/drawing/2014/main" id="{D2A88B70-C59D-4C22-81FF-2C1849DD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12" y="2432641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>
            <a:extLst>
              <a:ext uri="{FF2B5EF4-FFF2-40B4-BE49-F238E27FC236}">
                <a16:creationId xmlns="" xmlns:a16="http://schemas.microsoft.com/office/drawing/2014/main" id="{2EEA2C48-42F2-4AC1-8151-760ED9F7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57" y="2428317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2914164" y="3753036"/>
            <a:ext cx="1261792" cy="537565"/>
            <a:chOff x="5590914" y="1660849"/>
            <a:chExt cx="1261792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5590914" y="1833284"/>
              <a:ext cx="10817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,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2" name="Picture 10">
            <a:extLst>
              <a:ext uri="{FF2B5EF4-FFF2-40B4-BE49-F238E27FC236}">
                <a16:creationId xmlns="" xmlns:a16="http://schemas.microsoft.com/office/drawing/2014/main" id="{D2A88B70-C59D-4C22-81FF-2C1849DD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31" y="3957491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">
            <a:extLst>
              <a:ext uri="{FF2B5EF4-FFF2-40B4-BE49-F238E27FC236}">
                <a16:creationId xmlns="" xmlns:a16="http://schemas.microsoft.com/office/drawing/2014/main" id="{13C73CCC-6433-48A3-A8C6-B1478D6F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583" y="3957491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53377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2988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8000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7611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2681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2292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7304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6915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1961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1573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2664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625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1265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0877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길이를 써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보시오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3793632" y="2627057"/>
            <a:ext cx="10034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cm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184" y="2454622"/>
            <a:ext cx="360000" cy="355000"/>
          </a:xfrm>
          <a:prstGeom prst="rect">
            <a:avLst/>
          </a:prstGeom>
        </p:spPr>
      </p:pic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C718E6AC-D038-4B48-BA06-0AFA349D9F00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A62D74A-F627-48E9-80AF-89B87DB0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25014584-A98A-49A1-AEC3-A905EE841185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2B1F3CB-CAED-4E45-810B-5146F51FC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999A90F6-1C08-4926-AC69-5B21E8A26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FB1DF691-9126-46C5-A4CB-80C1A6C27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F8B98314-3A27-4692-BFC3-97D5BC82D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D47206E4-9443-42D5-B698-C1741EB82A8D}"/>
              </a:ext>
            </a:extLst>
          </p:cNvPr>
          <p:cNvSpPr/>
          <p:nvPr/>
        </p:nvSpPr>
        <p:spPr bwMode="auto">
          <a:xfrm>
            <a:off x="3793632" y="3315898"/>
            <a:ext cx="10034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mm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BA2EBDBF-5D78-4352-B5F8-C8032AFDF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184" y="3184650"/>
            <a:ext cx="360000" cy="355000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A41A060D-FCFD-4E41-A9C4-A0C36BCC9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6C9A4C64-1762-4E4B-9785-7984FF59A9BF}"/>
              </a:ext>
            </a:extLst>
          </p:cNvPr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0D38645-0C7F-4171-8575-1FC8B4D3D6F5}"/>
              </a:ext>
            </a:extLst>
          </p:cNvPr>
          <p:cNvSpPr txBox="1"/>
          <p:nvPr/>
        </p:nvSpPr>
        <p:spPr>
          <a:xfrm>
            <a:off x="7018371" y="975242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17263" y="2632122"/>
            <a:ext cx="1362595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센티미터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33628" y="3327841"/>
            <a:ext cx="1362595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밀리미터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425F942-B86A-46BE-B45B-B27219B92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3" t="15045" r="27634" b="8926"/>
          <a:stretch/>
        </p:blipFill>
        <p:spPr>
          <a:xfrm>
            <a:off x="57691" y="893576"/>
            <a:ext cx="6891083" cy="473166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3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색연필 </a:t>
            </a:r>
            <a:r>
              <a:rPr lang="ko-KR" altLang="en-US" sz="36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endParaRPr lang="en-US" altLang="ko-KR" sz="36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2773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5_1_1_ani.mp4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생각열기 화면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캡쳐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60090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CD67FD3E-681B-48CF-A303-149072133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ABA7F2DC-E7F8-4473-B2AA-A753A496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53377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2988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8000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7611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2681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2292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7304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6915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1961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1573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2664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625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1265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0877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C718E6AC-D038-4B48-BA06-0AFA349D9F00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A62D74A-F627-48E9-80AF-89B87DB0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25014584-A98A-49A1-AEC3-A905EE841185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2B1F3CB-CAED-4E45-810B-5146F51FC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999A90F6-1C08-4926-AC69-5B21E8A26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FB1DF691-9126-46C5-A4CB-80C1A6C27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F8B98314-3A27-4692-BFC3-97D5BC82D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A41A060D-FCFD-4E41-A9C4-A0C36BCC9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3417635F-E21C-4D27-BAD0-573EE90496F7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50" name="직각 삼각형 49">
              <a:extLst>
                <a:ext uri="{FF2B5EF4-FFF2-40B4-BE49-F238E27FC236}">
                  <a16:creationId xmlns="" xmlns:a16="http://schemas.microsoft.com/office/drawing/2014/main" id="{2E2D4420-A964-45C8-B548-BEDC8C7B0A6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021DD7FD-886D-49F4-9BB7-CE8B93CF9A6F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센티미터라고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읽습니다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60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밀리미터라고 읽습니다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2">
              <a:extLst>
                <a:ext uri="{FF2B5EF4-FFF2-40B4-BE49-F238E27FC236}">
                  <a16:creationId xmlns="" xmlns:a16="http://schemas.microsoft.com/office/drawing/2014/main" id="{13982FA1-05F2-4489-B9CE-B3ECE5F5D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82A4708-AF50-4188-A2AE-BAB5AC14A311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61D511AD-9D10-4069-89D0-C3599688F96F}"/>
              </a:ext>
            </a:extLst>
          </p:cNvPr>
          <p:cNvSpPr txBox="1"/>
          <p:nvPr/>
        </p:nvSpPr>
        <p:spPr>
          <a:xfrm>
            <a:off x="2267745" y="2601676"/>
            <a:ext cx="1310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센티미터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793632" y="2627057"/>
            <a:ext cx="10034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cm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09F67186-2FB6-424A-BCC2-A5EEF8736CD7}"/>
              </a:ext>
            </a:extLst>
          </p:cNvPr>
          <p:cNvSpPr txBox="1"/>
          <p:nvPr/>
        </p:nvSpPr>
        <p:spPr>
          <a:xfrm>
            <a:off x="2267744" y="3294446"/>
            <a:ext cx="14099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밀리미터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D47206E4-9443-42D5-B698-C1741EB82A8D}"/>
              </a:ext>
            </a:extLst>
          </p:cNvPr>
          <p:cNvSpPr/>
          <p:nvPr/>
        </p:nvSpPr>
        <p:spPr bwMode="auto">
          <a:xfrm>
            <a:off x="3793632" y="3315898"/>
            <a:ext cx="10034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mm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="" xmlns:a16="http://schemas.microsoft.com/office/drawing/2014/main" id="{7D9369FD-39B0-4C96-8AAA-DA850D46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448353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="" xmlns:a16="http://schemas.microsoft.com/office/drawing/2014/main" id="{7D9369FD-39B0-4C96-8AAA-DA850D46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4" y="47611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길이를 써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보시오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822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_x42538240">
            <a:extLst>
              <a:ext uri="{FF2B5EF4-FFF2-40B4-BE49-F238E27FC236}">
                <a16:creationId xmlns="" xmlns:a16="http://schemas.microsoft.com/office/drawing/2014/main" id="{1D64D658-1292-46A2-A116-815397C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81" y="3426930"/>
            <a:ext cx="3856215" cy="113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길이를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53017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2628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F7008D26-2247-4F42-887E-A7BD0E91ED7B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A108C0-09DB-4794-945D-63F585B66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2A10513D-4060-4448-944C-C0B7B5DA58B6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6D081EC-514D-48BA-8EC2-54FBBE40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="" xmlns:a16="http://schemas.microsoft.com/office/drawing/2014/main" id="{6BF7FBAF-1E76-48B9-B4D2-09AB7878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>
            <a:extLst>
              <a:ext uri="{FF2B5EF4-FFF2-40B4-BE49-F238E27FC236}">
                <a16:creationId xmlns="" xmlns:a16="http://schemas.microsoft.com/office/drawing/2014/main" id="{FD09A44F-654E-49E7-A6B8-39E72A6CE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9" name="TextBox 9">
            <a:extLst>
              <a:ext uri="{FF2B5EF4-FFF2-40B4-BE49-F238E27FC236}">
                <a16:creationId xmlns="" xmlns:a16="http://schemas.microsoft.com/office/drawing/2014/main" id="{969D6BA1-9D43-49AA-B1DA-4287D516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3" name="_x42538240">
            <a:extLst>
              <a:ext uri="{FF2B5EF4-FFF2-40B4-BE49-F238E27FC236}">
                <a16:creationId xmlns="" xmlns:a16="http://schemas.microsoft.com/office/drawing/2014/main" id="{1DD71722-D304-4016-A835-83449A0F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36" y="2102123"/>
            <a:ext cx="3765656" cy="6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5BDD7513-2FC8-4FB6-9F94-655C11A4A0AF}"/>
              </a:ext>
            </a:extLst>
          </p:cNvPr>
          <p:cNvSpPr txBox="1"/>
          <p:nvPr/>
        </p:nvSpPr>
        <p:spPr>
          <a:xfrm>
            <a:off x="1638840" y="2940522"/>
            <a:ext cx="45893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cm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51">
            <a:extLst>
              <a:ext uri="{FF2B5EF4-FFF2-40B4-BE49-F238E27FC236}">
                <a16:creationId xmlns="" xmlns:a16="http://schemas.microsoft.com/office/drawing/2014/main" id="{BF1F3C26-565F-43EB-A108-1D203A8904BA}"/>
              </a:ext>
            </a:extLst>
          </p:cNvPr>
          <p:cNvSpPr txBox="1"/>
          <p:nvPr/>
        </p:nvSpPr>
        <p:spPr>
          <a:xfrm>
            <a:off x="4054672" y="29405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="" xmlns:a16="http://schemas.microsoft.com/office/drawing/2014/main" id="{8EB52004-0498-419B-B337-58618D76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13" y="2822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51">
            <a:extLst>
              <a:ext uri="{FF2B5EF4-FFF2-40B4-BE49-F238E27FC236}">
                <a16:creationId xmlns="" xmlns:a16="http://schemas.microsoft.com/office/drawing/2014/main" id="{F9FDBFB9-764F-45FB-9204-48ABCF4F6432}"/>
              </a:ext>
            </a:extLst>
          </p:cNvPr>
          <p:cNvSpPr txBox="1"/>
          <p:nvPr/>
        </p:nvSpPr>
        <p:spPr>
          <a:xfrm>
            <a:off x="2732679" y="29405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="" xmlns:a16="http://schemas.microsoft.com/office/drawing/2014/main" id="{2517334E-0B2F-4A83-B894-A0DEE4CA1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20" y="2822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51">
            <a:extLst>
              <a:ext uri="{FF2B5EF4-FFF2-40B4-BE49-F238E27FC236}">
                <a16:creationId xmlns="" xmlns:a16="http://schemas.microsoft.com/office/drawing/2014/main" id="{E8778D98-9B50-4270-AE21-195BD01660AA}"/>
              </a:ext>
            </a:extLst>
          </p:cNvPr>
          <p:cNvSpPr txBox="1"/>
          <p:nvPr/>
        </p:nvSpPr>
        <p:spPr>
          <a:xfrm>
            <a:off x="1576810" y="29405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="" xmlns:a16="http://schemas.microsoft.com/office/drawing/2014/main" id="{81AA08B3-41C5-4A3A-8586-5FAF7E127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51" y="2822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3">
            <a:extLst>
              <a:ext uri="{FF2B5EF4-FFF2-40B4-BE49-F238E27FC236}">
                <a16:creationId xmlns="" xmlns:a16="http://schemas.microsoft.com/office/drawing/2014/main" id="{29A98281-801B-4014-9002-A26D4C163758}"/>
              </a:ext>
            </a:extLst>
          </p:cNvPr>
          <p:cNvSpPr txBox="1"/>
          <p:nvPr/>
        </p:nvSpPr>
        <p:spPr>
          <a:xfrm>
            <a:off x="1638840" y="4736467"/>
            <a:ext cx="45893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cm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51">
            <a:extLst>
              <a:ext uri="{FF2B5EF4-FFF2-40B4-BE49-F238E27FC236}">
                <a16:creationId xmlns="" xmlns:a16="http://schemas.microsoft.com/office/drawing/2014/main" id="{D1A8E6DF-AA65-4234-A4A2-C1C65A7CB132}"/>
              </a:ext>
            </a:extLst>
          </p:cNvPr>
          <p:cNvSpPr txBox="1"/>
          <p:nvPr/>
        </p:nvSpPr>
        <p:spPr>
          <a:xfrm>
            <a:off x="4054672" y="47407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="" xmlns:a16="http://schemas.microsoft.com/office/drawing/2014/main" id="{0EB7CDB3-0E6C-44C9-8681-F880CC1B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13" y="4622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="" xmlns:a16="http://schemas.microsoft.com/office/drawing/2014/main" id="{CB5852D1-2A5F-444A-ADCF-7925CDD6FCF0}"/>
              </a:ext>
            </a:extLst>
          </p:cNvPr>
          <p:cNvSpPr txBox="1"/>
          <p:nvPr/>
        </p:nvSpPr>
        <p:spPr>
          <a:xfrm>
            <a:off x="2732679" y="47407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="" xmlns:a16="http://schemas.microsoft.com/office/drawing/2014/main" id="{AC7B14D2-43BF-466F-B4D7-2CD85B11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20" y="4622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51">
            <a:extLst>
              <a:ext uri="{FF2B5EF4-FFF2-40B4-BE49-F238E27FC236}">
                <a16:creationId xmlns="" xmlns:a16="http://schemas.microsoft.com/office/drawing/2014/main" id="{B1B5C180-072F-4CF9-83F4-E789EE2268D2}"/>
              </a:ext>
            </a:extLst>
          </p:cNvPr>
          <p:cNvSpPr txBox="1"/>
          <p:nvPr/>
        </p:nvSpPr>
        <p:spPr>
          <a:xfrm>
            <a:off x="1576810" y="47407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="" xmlns:a16="http://schemas.microsoft.com/office/drawing/2014/main" id="{8E426C3E-F287-4288-A2A0-E1DB488F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51" y="4622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6">
            <a:extLst>
              <a:ext uri="{FF2B5EF4-FFF2-40B4-BE49-F238E27FC236}">
                <a16:creationId xmlns="" xmlns:a16="http://schemas.microsoft.com/office/drawing/2014/main" id="{98804672-F765-436F-9CBA-0EC4BBAA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>
            <a:extLst>
              <a:ext uri="{FF2B5EF4-FFF2-40B4-BE49-F238E27FC236}">
                <a16:creationId xmlns="" xmlns:a16="http://schemas.microsoft.com/office/drawing/2014/main" id="{1A3F295B-7426-42E8-8AD1-29734F93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0C5FF5B4-FFDA-45E4-AC82-0F606C1B9139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A4F4AB4D-7938-41D1-A132-9FB2E20C13BB}"/>
              </a:ext>
            </a:extLst>
          </p:cNvPr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2">
            <a:extLst>
              <a:ext uri="{FF2B5EF4-FFF2-40B4-BE49-F238E27FC236}">
                <a16:creationId xmlns="" xmlns:a16="http://schemas.microsoft.com/office/drawing/2014/main" id="{E5A082C4-1D69-47D4-A921-780121AAB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E3144B75-2BC1-4002-A369-33C39546E33F}"/>
              </a:ext>
            </a:extLst>
          </p:cNvPr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809376D6-8D6C-432E-84C4-EC87851A7048}"/>
              </a:ext>
            </a:extLst>
          </p:cNvPr>
          <p:cNvSpPr txBox="1"/>
          <p:nvPr/>
        </p:nvSpPr>
        <p:spPr>
          <a:xfrm>
            <a:off x="7018371" y="975242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177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85.jpg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86.jpg</a:t>
                      </a:r>
                      <a:b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대희 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\app\resource\data\05\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_x42538240">
            <a:extLst>
              <a:ext uri="{FF2B5EF4-FFF2-40B4-BE49-F238E27FC236}">
                <a16:creationId xmlns="" xmlns:a16="http://schemas.microsoft.com/office/drawing/2014/main" id="{1D64D658-1292-46A2-A116-815397C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54" y="3426930"/>
            <a:ext cx="3856215" cy="113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_x42538240">
            <a:extLst>
              <a:ext uri="{FF2B5EF4-FFF2-40B4-BE49-F238E27FC236}">
                <a16:creationId xmlns="" xmlns:a16="http://schemas.microsoft.com/office/drawing/2014/main" id="{1DD71722-D304-4016-A835-83449A0F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60" y="2102123"/>
            <a:ext cx="3765656" cy="6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5BDD7513-2FC8-4FB6-9F94-655C11A4A0AF}"/>
              </a:ext>
            </a:extLst>
          </p:cNvPr>
          <p:cNvSpPr txBox="1"/>
          <p:nvPr/>
        </p:nvSpPr>
        <p:spPr>
          <a:xfrm>
            <a:off x="1494824" y="2936267"/>
            <a:ext cx="45893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cm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51">
            <a:extLst>
              <a:ext uri="{FF2B5EF4-FFF2-40B4-BE49-F238E27FC236}">
                <a16:creationId xmlns="" xmlns:a16="http://schemas.microsoft.com/office/drawing/2014/main" id="{BF1F3C26-565F-43EB-A108-1D203A8904BA}"/>
              </a:ext>
            </a:extLst>
          </p:cNvPr>
          <p:cNvSpPr txBox="1"/>
          <p:nvPr/>
        </p:nvSpPr>
        <p:spPr>
          <a:xfrm>
            <a:off x="3907539" y="29405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51">
            <a:extLst>
              <a:ext uri="{FF2B5EF4-FFF2-40B4-BE49-F238E27FC236}">
                <a16:creationId xmlns="" xmlns:a16="http://schemas.microsoft.com/office/drawing/2014/main" id="{F9FDBFB9-764F-45FB-9204-48ABCF4F6432}"/>
              </a:ext>
            </a:extLst>
          </p:cNvPr>
          <p:cNvSpPr txBox="1"/>
          <p:nvPr/>
        </p:nvSpPr>
        <p:spPr>
          <a:xfrm>
            <a:off x="2624667" y="29405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51">
            <a:extLst>
              <a:ext uri="{FF2B5EF4-FFF2-40B4-BE49-F238E27FC236}">
                <a16:creationId xmlns="" xmlns:a16="http://schemas.microsoft.com/office/drawing/2014/main" id="{E8778D98-9B50-4270-AE21-195BD01660AA}"/>
              </a:ext>
            </a:extLst>
          </p:cNvPr>
          <p:cNvSpPr txBox="1"/>
          <p:nvPr/>
        </p:nvSpPr>
        <p:spPr>
          <a:xfrm>
            <a:off x="1468798" y="29405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43">
            <a:extLst>
              <a:ext uri="{FF2B5EF4-FFF2-40B4-BE49-F238E27FC236}">
                <a16:creationId xmlns="" xmlns:a16="http://schemas.microsoft.com/office/drawing/2014/main" id="{29A98281-801B-4014-9002-A26D4C163758}"/>
              </a:ext>
            </a:extLst>
          </p:cNvPr>
          <p:cNvSpPr txBox="1"/>
          <p:nvPr/>
        </p:nvSpPr>
        <p:spPr>
          <a:xfrm>
            <a:off x="1494824" y="4736467"/>
            <a:ext cx="45893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cm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51">
            <a:extLst>
              <a:ext uri="{FF2B5EF4-FFF2-40B4-BE49-F238E27FC236}">
                <a16:creationId xmlns="" xmlns:a16="http://schemas.microsoft.com/office/drawing/2014/main" id="{D1A8E6DF-AA65-4234-A4A2-C1C65A7CB132}"/>
              </a:ext>
            </a:extLst>
          </p:cNvPr>
          <p:cNvSpPr txBox="1"/>
          <p:nvPr/>
        </p:nvSpPr>
        <p:spPr>
          <a:xfrm>
            <a:off x="3907539" y="47407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4">
            <a:extLst>
              <a:ext uri="{FF2B5EF4-FFF2-40B4-BE49-F238E27FC236}">
                <a16:creationId xmlns="" xmlns:a16="http://schemas.microsoft.com/office/drawing/2014/main" id="{0EB7CDB3-0E6C-44C9-8681-F880CC1B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80" y="4622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51">
            <a:extLst>
              <a:ext uri="{FF2B5EF4-FFF2-40B4-BE49-F238E27FC236}">
                <a16:creationId xmlns="" xmlns:a16="http://schemas.microsoft.com/office/drawing/2014/main" id="{CB5852D1-2A5F-444A-ADCF-7925CDD6FCF0}"/>
              </a:ext>
            </a:extLst>
          </p:cNvPr>
          <p:cNvSpPr txBox="1"/>
          <p:nvPr/>
        </p:nvSpPr>
        <p:spPr>
          <a:xfrm>
            <a:off x="2624667" y="47407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="" xmlns:a16="http://schemas.microsoft.com/office/drawing/2014/main" id="{AC7B14D2-43BF-466F-B4D7-2CD85B11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08" y="4622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51">
            <a:extLst>
              <a:ext uri="{FF2B5EF4-FFF2-40B4-BE49-F238E27FC236}">
                <a16:creationId xmlns="" xmlns:a16="http://schemas.microsoft.com/office/drawing/2014/main" id="{B1B5C180-072F-4CF9-83F4-E789EE2268D2}"/>
              </a:ext>
            </a:extLst>
          </p:cNvPr>
          <p:cNvSpPr txBox="1"/>
          <p:nvPr/>
        </p:nvSpPr>
        <p:spPr>
          <a:xfrm>
            <a:off x="1468798" y="4740722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="" xmlns:a16="http://schemas.microsoft.com/office/drawing/2014/main" id="{8E426C3E-F287-4288-A2A0-E1DB488F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39" y="4622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60" y="3432589"/>
            <a:ext cx="338264" cy="35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길이를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53017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2628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F7008D26-2247-4F42-887E-A7BD0E91ED7B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A108C0-09DB-4794-945D-63F585B66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2A10513D-4060-4448-944C-C0B7B5DA58B6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6D081EC-514D-48BA-8EC2-54FBBE40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="" xmlns:a16="http://schemas.microsoft.com/office/drawing/2014/main" id="{6BF7FBAF-1E76-48B9-B4D2-09AB7878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>
            <a:extLst>
              <a:ext uri="{FF2B5EF4-FFF2-40B4-BE49-F238E27FC236}">
                <a16:creationId xmlns="" xmlns:a16="http://schemas.microsoft.com/office/drawing/2014/main" id="{FD09A44F-654E-49E7-A6B8-39E72A6CE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9" name="TextBox 9">
            <a:extLst>
              <a:ext uri="{FF2B5EF4-FFF2-40B4-BE49-F238E27FC236}">
                <a16:creationId xmlns="" xmlns:a16="http://schemas.microsoft.com/office/drawing/2014/main" id="{969D6BA1-9D43-49AA-B1DA-4287D516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43">
            <a:extLst>
              <a:ext uri="{FF2B5EF4-FFF2-40B4-BE49-F238E27FC236}">
                <a16:creationId xmlns="" xmlns:a16="http://schemas.microsoft.com/office/drawing/2014/main" id="{29A98281-801B-4014-9002-A26D4C163758}"/>
              </a:ext>
            </a:extLst>
          </p:cNvPr>
          <p:cNvSpPr txBox="1"/>
          <p:nvPr/>
        </p:nvSpPr>
        <p:spPr>
          <a:xfrm>
            <a:off x="957880" y="463942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cm             mm=             mm</a:t>
            </a:r>
          </a:p>
        </p:txBody>
      </p:sp>
      <p:pic>
        <p:nvPicPr>
          <p:cNvPr id="109" name="Picture 6">
            <a:extLst>
              <a:ext uri="{FF2B5EF4-FFF2-40B4-BE49-F238E27FC236}">
                <a16:creationId xmlns="" xmlns:a16="http://schemas.microsoft.com/office/drawing/2014/main" id="{98804672-F765-436F-9CBA-0EC4BBAA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>
            <a:extLst>
              <a:ext uri="{FF2B5EF4-FFF2-40B4-BE49-F238E27FC236}">
                <a16:creationId xmlns="" xmlns:a16="http://schemas.microsoft.com/office/drawing/2014/main" id="{1A3F295B-7426-42E8-8AD1-29734F93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="" xmlns:a16="http://schemas.microsoft.com/office/drawing/2014/main" id="{E5A082C4-1D69-47D4-A921-780121AAB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EC4D5E97-5B5F-4022-825E-3D894529F8BB}"/>
              </a:ext>
            </a:extLst>
          </p:cNvPr>
          <p:cNvGrpSpPr/>
          <p:nvPr/>
        </p:nvGrpSpPr>
        <p:grpSpPr>
          <a:xfrm>
            <a:off x="179512" y="3298610"/>
            <a:ext cx="6667165" cy="1974680"/>
            <a:chOff x="179512" y="3298610"/>
            <a:chExt cx="6667165" cy="1974680"/>
          </a:xfrm>
        </p:grpSpPr>
        <p:sp>
          <p:nvSpPr>
            <p:cNvPr id="54" name="직각 삼각형 53">
              <a:extLst>
                <a:ext uri="{FF2B5EF4-FFF2-40B4-BE49-F238E27FC236}">
                  <a16:creationId xmlns="" xmlns:a16="http://schemas.microsoft.com/office/drawing/2014/main" id="{C1F7B7F3-5F2A-4EAF-A3DF-328A2F83413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456FE82A-87F6-42BD-869E-D6B761B91691}"/>
                </a:ext>
              </a:extLst>
            </p:cNvPr>
            <p:cNvSpPr/>
            <p:nvPr/>
          </p:nvSpPr>
          <p:spPr>
            <a:xfrm>
              <a:off x="179512" y="3676179"/>
              <a:ext cx="6667165" cy="14090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8 cm=80 mm,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cm 2 mm=82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1 cm=10 mm,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 8 mm=18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</a:p>
          </p:txBody>
        </p:sp>
        <p:pic>
          <p:nvPicPr>
            <p:cNvPr id="60" name="Picture 2">
              <a:extLst>
                <a:ext uri="{FF2B5EF4-FFF2-40B4-BE49-F238E27FC236}">
                  <a16:creationId xmlns="" xmlns:a16="http://schemas.microsoft.com/office/drawing/2014/main" id="{E3BA2FD1-F5FE-41B7-AF12-F7D25ECDC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986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FDA42E5-55EB-4C73-B0B6-9A569B1032D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E064CFF9-68CC-4E70-8FAD-A7A669D6E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389705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="" xmlns:a16="http://schemas.microsoft.com/office/drawing/2014/main" id="{79EF5D05-F265-4BFC-9A1A-202FCF99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432910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="" xmlns:a16="http://schemas.microsoft.com/office/drawing/2014/main" id="{FF6F7D01-FB55-4343-A584-C8EE9D1B6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122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53377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2988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48000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7611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2681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2292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7304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6915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961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573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664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625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1265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0877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cdata2.tsherpa.co.kr/tsherpa/MultiMedia/Flash/2020/curri/index.html?flashxmlnum=tb&amp;classa=A8-C1-31-MM-MM-04-06-02-0-0-0-0&amp;classno=MM_31_04/suh_0301_05_0002/suh_0301_05_0002_401_1.html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9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들어갈 알맞은 단위를 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1458409" y="3957793"/>
            <a:ext cx="26245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색연필 심의 길이는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51"/>
          <p:cNvSpPr txBox="1"/>
          <p:nvPr/>
        </p:nvSpPr>
        <p:spPr>
          <a:xfrm>
            <a:off x="3959932" y="3949585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53" y="3825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53"/>
          <p:cNvSpPr txBox="1"/>
          <p:nvPr/>
        </p:nvSpPr>
        <p:spPr>
          <a:xfrm>
            <a:off x="4425994" y="3969060"/>
            <a:ext cx="11075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022EC461-702C-43C6-9B0B-7EE6CD76F8A8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C786D01-7250-465B-9380-2513DB031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6759A720-08C2-4FAD-B610-04CB9C887FCE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4A43121-FB89-4062-9F4C-204537075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9AD53145-8807-478D-B034-12D7DF66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B022F320-B597-4F59-99F9-38222DC83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B6FC87E7-C319-4E3F-BA1C-53B3746A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9E0BB01-2B31-47E3-B154-ED51AF68E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915" y="2348880"/>
            <a:ext cx="4950249" cy="1247913"/>
          </a:xfrm>
          <a:prstGeom prst="rect">
            <a:avLst/>
          </a:prstGeom>
        </p:spPr>
      </p:pic>
      <p:pic>
        <p:nvPicPr>
          <p:cNvPr id="53" name="Picture 12">
            <a:extLst>
              <a:ext uri="{FF2B5EF4-FFF2-40B4-BE49-F238E27FC236}">
                <a16:creationId xmlns="" xmlns:a16="http://schemas.microsoft.com/office/drawing/2014/main" id="{82A0D39F-5F67-45FB-A25C-6206D24C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9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53377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2988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48000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7611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2681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2292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7304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6915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961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573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664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625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1265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0877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들어갈 알맞은 단위를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1458409" y="3957793"/>
            <a:ext cx="26245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색연필 심의 길이는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51"/>
          <p:cNvSpPr txBox="1"/>
          <p:nvPr/>
        </p:nvSpPr>
        <p:spPr>
          <a:xfrm>
            <a:off x="4033930" y="3949585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751" y="3825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53"/>
          <p:cNvSpPr txBox="1"/>
          <p:nvPr/>
        </p:nvSpPr>
        <p:spPr>
          <a:xfrm>
            <a:off x="4609993" y="3953906"/>
            <a:ext cx="11075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022EC461-702C-43C6-9B0B-7EE6CD76F8A8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C786D01-7250-465B-9380-2513DB031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6759A720-08C2-4FAD-B610-04CB9C887FCE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4A43121-FB89-4062-9F4C-204537075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9AD53145-8807-478D-B034-12D7DF66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B022F320-B597-4F59-99F9-38222DC83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B6FC87E7-C319-4E3F-BA1C-53B3746A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9E0BB01-2B31-47E3-B154-ED51AF68E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915" y="2348880"/>
            <a:ext cx="4950249" cy="1247913"/>
          </a:xfrm>
          <a:prstGeom prst="rect">
            <a:avLst/>
          </a:prstGeom>
        </p:spPr>
      </p:pic>
      <p:pic>
        <p:nvPicPr>
          <p:cNvPr id="53" name="Picture 12">
            <a:extLst>
              <a:ext uri="{FF2B5EF4-FFF2-40B4-BE49-F238E27FC236}">
                <a16:creationId xmlns="" xmlns:a16="http://schemas.microsoft.com/office/drawing/2014/main" id="{82A0D39F-5F67-45FB-A25C-6206D24C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9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E8D7D6CB-70E4-410F-A4DA-D1D6613FBAFF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39" name="직각 삼각형 38">
              <a:extLst>
                <a:ext uri="{FF2B5EF4-FFF2-40B4-BE49-F238E27FC236}">
                  <a16:creationId xmlns="" xmlns:a16="http://schemas.microsoft.com/office/drawing/2014/main" id="{B42145DE-D9C3-450B-9274-45F5BB6ABED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EB2160D-9247-4B34-9A79-19CCC522A062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색연필의 심은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나타내기에 짧은 길이이므로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나타내야 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1" name="Picture 2">
              <a:extLst>
                <a:ext uri="{FF2B5EF4-FFF2-40B4-BE49-F238E27FC236}">
                  <a16:creationId xmlns="" xmlns:a16="http://schemas.microsoft.com/office/drawing/2014/main" id="{FBA63F40-B3A9-45FF-B9BB-709C571E6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5D29457-6C76-424B-A495-9A3368AA4A1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740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3017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2628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B7D35224-7DCC-414B-8BA7-EA5670FEC9D0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5218F98-1B44-4F6A-B2A3-071C764C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80CFDD50-F4A4-4D82-9987-AB7AC994F19F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BABA4C7-7132-47DF-AD81-B5F13C0A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직사각형 21">
            <a:extLst>
              <a:ext uri="{FF2B5EF4-FFF2-40B4-BE49-F238E27FC236}">
                <a16:creationId xmlns="" xmlns:a16="http://schemas.microsoft.com/office/drawing/2014/main" id="{42E29C29-FAE6-462F-A037-27C552429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5A26CD23-A9C9-4AB0-B4AC-F2CC0D82D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7" name="TextBox 9">
            <a:extLst>
              <a:ext uri="{FF2B5EF4-FFF2-40B4-BE49-F238E27FC236}">
                <a16:creationId xmlns="" xmlns:a16="http://schemas.microsoft.com/office/drawing/2014/main" id="{F9B848D4-1D62-4A67-A2E9-38AB2BB8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DA2714F5-A442-43D2-8869-2DEF6FE2B53A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="" xmlns:a16="http://schemas.microsoft.com/office/drawing/2014/main" id="{E811D714-F141-47FF-949A-D0C0828C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C60C07EE-9ABD-43E1-A39B-6391E590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9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="" xmlns:a16="http://schemas.microsoft.com/office/drawing/2014/main" id="{7442C277-AF3C-47A7-B96A-B27CD1B7688D}"/>
              </a:ext>
            </a:extLst>
          </p:cNvPr>
          <p:cNvSpPr txBox="1"/>
          <p:nvPr/>
        </p:nvSpPr>
        <p:spPr>
          <a:xfrm>
            <a:off x="1203380" y="2340125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="" xmlns:a16="http://schemas.microsoft.com/office/drawing/2014/main" id="{CBA96837-80DB-4D4D-96F5-73EECB315A7B}"/>
              </a:ext>
            </a:extLst>
          </p:cNvPr>
          <p:cNvSpPr txBox="1"/>
          <p:nvPr/>
        </p:nvSpPr>
        <p:spPr>
          <a:xfrm>
            <a:off x="4011692" y="2340125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cm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mm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="" xmlns:a16="http://schemas.microsoft.com/office/drawing/2014/main" id="{AD92A3FA-8F1F-4532-9057-2B9BB9A714E3}"/>
              </a:ext>
            </a:extLst>
          </p:cNvPr>
          <p:cNvSpPr txBox="1"/>
          <p:nvPr/>
        </p:nvSpPr>
        <p:spPr>
          <a:xfrm>
            <a:off x="1203380" y="3112364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 mm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="" xmlns:a16="http://schemas.microsoft.com/office/drawing/2014/main" id="{FF7DF576-D0A9-4E60-B01C-3B94935C9298}"/>
              </a:ext>
            </a:extLst>
          </p:cNvPr>
          <p:cNvSpPr txBox="1"/>
          <p:nvPr/>
        </p:nvSpPr>
        <p:spPr>
          <a:xfrm>
            <a:off x="4011692" y="3112364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 mm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cm</a:t>
            </a:r>
          </a:p>
        </p:txBody>
      </p:sp>
      <p:sp>
        <p:nvSpPr>
          <p:cNvPr id="99" name="TextBox 51">
            <a:extLst>
              <a:ext uri="{FF2B5EF4-FFF2-40B4-BE49-F238E27FC236}">
                <a16:creationId xmlns="" xmlns:a16="http://schemas.microsoft.com/office/drawing/2014/main" id="{EFBDB43B-ABD5-47E8-A704-8A1AD3EDF8B0}"/>
              </a:ext>
            </a:extLst>
          </p:cNvPr>
          <p:cNvSpPr txBox="1"/>
          <p:nvPr/>
        </p:nvSpPr>
        <p:spPr>
          <a:xfrm>
            <a:off x="2024866" y="2375592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="" xmlns:a16="http://schemas.microsoft.com/office/drawing/2014/main" id="{AFB09344-7DD6-4C8A-9394-7CE68F05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87" y="2251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51">
            <a:extLst>
              <a:ext uri="{FF2B5EF4-FFF2-40B4-BE49-F238E27FC236}">
                <a16:creationId xmlns="" xmlns:a16="http://schemas.microsoft.com/office/drawing/2014/main" id="{4B440201-62AF-4BA5-A92A-848A00CC90DB}"/>
              </a:ext>
            </a:extLst>
          </p:cNvPr>
          <p:cNvSpPr txBox="1"/>
          <p:nvPr/>
        </p:nvSpPr>
        <p:spPr>
          <a:xfrm>
            <a:off x="4896036" y="2375592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="" xmlns:a16="http://schemas.microsoft.com/office/drawing/2014/main" id="{C3E745E7-073A-4566-931F-02DEA890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57" y="2251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="" xmlns:a16="http://schemas.microsoft.com/office/drawing/2014/main" id="{A1F956E1-79C1-4A81-AF2A-46A577FF2CCE}"/>
              </a:ext>
            </a:extLst>
          </p:cNvPr>
          <p:cNvSpPr txBox="1"/>
          <p:nvPr/>
        </p:nvSpPr>
        <p:spPr>
          <a:xfrm>
            <a:off x="2257284" y="312149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="" xmlns:a16="http://schemas.microsoft.com/office/drawing/2014/main" id="{2364F180-6413-4AC2-83DD-230E12049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105" y="2996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51">
            <a:extLst>
              <a:ext uri="{FF2B5EF4-FFF2-40B4-BE49-F238E27FC236}">
                <a16:creationId xmlns="" xmlns:a16="http://schemas.microsoft.com/office/drawing/2014/main" id="{2A46640A-9686-4E08-B41E-7738564F4081}"/>
              </a:ext>
            </a:extLst>
          </p:cNvPr>
          <p:cNvSpPr txBox="1"/>
          <p:nvPr/>
        </p:nvSpPr>
        <p:spPr>
          <a:xfrm>
            <a:off x="5137604" y="312149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="" xmlns:a16="http://schemas.microsoft.com/office/drawing/2014/main" id="{F1F7E8FD-9805-4CAF-9497-1575CF75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25" y="2996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3017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2628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B7D35224-7DCC-414B-8BA7-EA5670FEC9D0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5218F98-1B44-4F6A-B2A3-071C764C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80CFDD50-F4A4-4D82-9987-AB7AC994F19F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BABA4C7-7132-47DF-AD81-B5F13C0A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직사각형 21">
            <a:extLst>
              <a:ext uri="{FF2B5EF4-FFF2-40B4-BE49-F238E27FC236}">
                <a16:creationId xmlns="" xmlns:a16="http://schemas.microsoft.com/office/drawing/2014/main" id="{42E29C29-FAE6-462F-A037-27C552429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5A26CD23-A9C9-4AB0-B4AC-F2CC0D82D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7" name="TextBox 9">
            <a:extLst>
              <a:ext uri="{FF2B5EF4-FFF2-40B4-BE49-F238E27FC236}">
                <a16:creationId xmlns="" xmlns:a16="http://schemas.microsoft.com/office/drawing/2014/main" id="{F9B848D4-1D62-4A67-A2E9-38AB2BB8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DA2714F5-A442-43D2-8869-2DEF6FE2B53A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="" xmlns:a16="http://schemas.microsoft.com/office/drawing/2014/main" id="{E811D714-F141-47FF-949A-D0C0828C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C60C07EE-9ABD-43E1-A39B-6391E590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9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9C4A35B8-D7CF-4BDA-8029-6F8DCE2A1154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52" name="직각 삼각형 51">
              <a:extLst>
                <a:ext uri="{FF2B5EF4-FFF2-40B4-BE49-F238E27FC236}">
                  <a16:creationId xmlns="" xmlns:a16="http://schemas.microsoft.com/office/drawing/2014/main" id="{3D2F7082-327A-43AC-B18D-8B34CC3C9E0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A154D400-5FD1-49F4-83EE-E02A2430F380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pic>
          <p:nvPicPr>
            <p:cNvPr id="54" name="Picture 2">
              <a:extLst>
                <a:ext uri="{FF2B5EF4-FFF2-40B4-BE49-F238E27FC236}">
                  <a16:creationId xmlns="" xmlns:a16="http://schemas.microsoft.com/office/drawing/2014/main" id="{EBF27E9D-7BF2-483D-AF29-5FDC6ED51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DAB31A1-CB41-4942-8D6D-5112C714434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7442C277-AF3C-47A7-B96A-B27CD1B7688D}"/>
              </a:ext>
            </a:extLst>
          </p:cNvPr>
          <p:cNvSpPr txBox="1"/>
          <p:nvPr/>
        </p:nvSpPr>
        <p:spPr>
          <a:xfrm>
            <a:off x="1203380" y="2340125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CBA96837-80DB-4D4D-96F5-73EECB315A7B}"/>
              </a:ext>
            </a:extLst>
          </p:cNvPr>
          <p:cNvSpPr txBox="1"/>
          <p:nvPr/>
        </p:nvSpPr>
        <p:spPr>
          <a:xfrm>
            <a:off x="4011692" y="2340125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cm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mm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AD92A3FA-8F1F-4532-9057-2B9BB9A714E3}"/>
              </a:ext>
            </a:extLst>
          </p:cNvPr>
          <p:cNvSpPr txBox="1"/>
          <p:nvPr/>
        </p:nvSpPr>
        <p:spPr>
          <a:xfrm>
            <a:off x="1203380" y="3112364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 mm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FF7DF576-D0A9-4E60-B01C-3B94935C9298}"/>
              </a:ext>
            </a:extLst>
          </p:cNvPr>
          <p:cNvSpPr txBox="1"/>
          <p:nvPr/>
        </p:nvSpPr>
        <p:spPr>
          <a:xfrm>
            <a:off x="4011692" y="3112364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 mm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cm</a:t>
            </a:r>
          </a:p>
        </p:txBody>
      </p:sp>
      <p:sp>
        <p:nvSpPr>
          <p:cNvPr id="61" name="TextBox 51">
            <a:extLst>
              <a:ext uri="{FF2B5EF4-FFF2-40B4-BE49-F238E27FC236}">
                <a16:creationId xmlns="" xmlns:a16="http://schemas.microsoft.com/office/drawing/2014/main" id="{EFBDB43B-ABD5-47E8-A704-8A1AD3EDF8B0}"/>
              </a:ext>
            </a:extLst>
          </p:cNvPr>
          <p:cNvSpPr txBox="1"/>
          <p:nvPr/>
        </p:nvSpPr>
        <p:spPr>
          <a:xfrm>
            <a:off x="2024866" y="2375592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51">
            <a:extLst>
              <a:ext uri="{FF2B5EF4-FFF2-40B4-BE49-F238E27FC236}">
                <a16:creationId xmlns="" xmlns:a16="http://schemas.microsoft.com/office/drawing/2014/main" id="{4B440201-62AF-4BA5-A92A-848A00CC90DB}"/>
              </a:ext>
            </a:extLst>
          </p:cNvPr>
          <p:cNvSpPr txBox="1"/>
          <p:nvPr/>
        </p:nvSpPr>
        <p:spPr>
          <a:xfrm>
            <a:off x="4896036" y="2375592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51">
            <a:extLst>
              <a:ext uri="{FF2B5EF4-FFF2-40B4-BE49-F238E27FC236}">
                <a16:creationId xmlns="" xmlns:a16="http://schemas.microsoft.com/office/drawing/2014/main" id="{A1F956E1-79C1-4A81-AF2A-46A577FF2CCE}"/>
              </a:ext>
            </a:extLst>
          </p:cNvPr>
          <p:cNvSpPr txBox="1"/>
          <p:nvPr/>
        </p:nvSpPr>
        <p:spPr>
          <a:xfrm>
            <a:off x="2257284" y="312149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51">
            <a:extLst>
              <a:ext uri="{FF2B5EF4-FFF2-40B4-BE49-F238E27FC236}">
                <a16:creationId xmlns="" xmlns:a16="http://schemas.microsoft.com/office/drawing/2014/main" id="{2A46640A-9686-4E08-B41E-7738564F4081}"/>
              </a:ext>
            </a:extLst>
          </p:cNvPr>
          <p:cNvSpPr txBox="1"/>
          <p:nvPr/>
        </p:nvSpPr>
        <p:spPr>
          <a:xfrm>
            <a:off x="5137604" y="312149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224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순서도: 대체 처리 91"/>
          <p:cNvSpPr/>
          <p:nvPr/>
        </p:nvSpPr>
        <p:spPr>
          <a:xfrm>
            <a:off x="530175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2628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길이를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읽으시오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/>
          <p:cNvSpPr/>
          <p:nvPr/>
        </p:nvSpPr>
        <p:spPr>
          <a:xfrm>
            <a:off x="6127115" y="4940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TextBox 51"/>
          <p:cNvSpPr txBox="1"/>
          <p:nvPr/>
        </p:nvSpPr>
        <p:spPr>
          <a:xfrm>
            <a:off x="2402314" y="2782764"/>
            <a:ext cx="1585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09" y="26729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74EC0EB-602F-48F1-938F-686158D8AF96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F231F21-62F7-4708-938B-000E30CF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8D991734-E045-4E2E-AAC2-1D5FAA377764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C04EB9A-2305-4BDF-B95F-F84141BB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FE2E152A-412F-45B4-BE48-41D6E228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5808715A-64DF-4797-97CB-17675710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27496B55-BA29-45FE-A091-068C4C821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8F637485-2B7E-4F2A-A3D0-2370CE40D25A}"/>
              </a:ext>
            </a:extLst>
          </p:cNvPr>
          <p:cNvGrpSpPr/>
          <p:nvPr/>
        </p:nvGrpSpPr>
        <p:grpSpPr>
          <a:xfrm>
            <a:off x="1380293" y="2782763"/>
            <a:ext cx="1117571" cy="369333"/>
            <a:chOff x="2566729" y="960284"/>
            <a:chExt cx="820821" cy="296663"/>
          </a:xfrm>
        </p:grpSpPr>
        <p:pic>
          <p:nvPicPr>
            <p:cNvPr id="52" name="Picture 3">
              <a:extLst>
                <a:ext uri="{FF2B5EF4-FFF2-40B4-BE49-F238E27FC236}">
                  <a16:creationId xmlns="" xmlns:a16="http://schemas.microsoft.com/office/drawing/2014/main" id="{7401DD08-0493-4E3A-9D79-DB41827DC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998" y="960284"/>
              <a:ext cx="488353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76120FC-B8F9-451E-A704-19A911B7ECEB}"/>
                </a:ext>
              </a:extLst>
            </p:cNvPr>
            <p:cNvSpPr txBox="1"/>
            <p:nvPr/>
          </p:nvSpPr>
          <p:spPr>
            <a:xfrm>
              <a:off x="2566729" y="975578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8" name="TextBox 51">
            <a:extLst>
              <a:ext uri="{FF2B5EF4-FFF2-40B4-BE49-F238E27FC236}">
                <a16:creationId xmlns="" xmlns:a16="http://schemas.microsoft.com/office/drawing/2014/main" id="{9BA39C80-6D4F-4DFA-844F-43F48F6163F3}"/>
              </a:ext>
            </a:extLst>
          </p:cNvPr>
          <p:cNvSpPr txBox="1"/>
          <p:nvPr/>
        </p:nvSpPr>
        <p:spPr>
          <a:xfrm>
            <a:off x="2402314" y="4103784"/>
            <a:ext cx="26555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1E9F9D63-5D30-4A54-ACAC-5A800B32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80" y="39579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BBBBD1A3-2601-434D-BED2-9AF95AF6152D}"/>
              </a:ext>
            </a:extLst>
          </p:cNvPr>
          <p:cNvGrpSpPr/>
          <p:nvPr/>
        </p:nvGrpSpPr>
        <p:grpSpPr>
          <a:xfrm>
            <a:off x="1380293" y="4103783"/>
            <a:ext cx="1117571" cy="369333"/>
            <a:chOff x="2566729" y="960284"/>
            <a:chExt cx="820821" cy="296663"/>
          </a:xfrm>
        </p:grpSpPr>
        <p:pic>
          <p:nvPicPr>
            <p:cNvPr id="67" name="Picture 3">
              <a:extLst>
                <a:ext uri="{FF2B5EF4-FFF2-40B4-BE49-F238E27FC236}">
                  <a16:creationId xmlns="" xmlns:a16="http://schemas.microsoft.com/office/drawing/2014/main" id="{23299AB4-D70D-40A0-89E4-7BDE12CC7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998" y="960284"/>
              <a:ext cx="488353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E9A842E4-D7A3-4DD3-B7B4-3AE018BFBC2A}"/>
                </a:ext>
              </a:extLst>
            </p:cNvPr>
            <p:cNvSpPr txBox="1"/>
            <p:nvPr/>
          </p:nvSpPr>
          <p:spPr>
            <a:xfrm>
              <a:off x="2566729" y="975578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498EFA6C-5C0A-4392-84C7-8D324B538B70}"/>
              </a:ext>
            </a:extLst>
          </p:cNvPr>
          <p:cNvSpPr txBox="1"/>
          <p:nvPr/>
        </p:nvSpPr>
        <p:spPr>
          <a:xfrm>
            <a:off x="1624049" y="2251297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78 mm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71A84858-DC49-4B1C-B929-B669BF1284F5}"/>
              </a:ext>
            </a:extLst>
          </p:cNvPr>
          <p:cNvSpPr txBox="1"/>
          <p:nvPr/>
        </p:nvSpPr>
        <p:spPr>
          <a:xfrm>
            <a:off x="1624049" y="3562415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31 cm 7 mm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552041" y="2251297"/>
            <a:ext cx="988123" cy="38561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552041" y="3564395"/>
            <a:ext cx="1520831" cy="38561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7A30E3DA-DF4B-441D-B86F-DDDF456582BD}"/>
              </a:ext>
            </a:extLst>
          </p:cNvPr>
          <p:cNvSpPr txBox="1"/>
          <p:nvPr/>
        </p:nvSpPr>
        <p:spPr>
          <a:xfrm>
            <a:off x="3780060" y="3090915"/>
            <a:ext cx="1788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수직선을 보고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안에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알맞은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수를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써넣으시오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98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/>
          <p:cNvSpPr/>
          <p:nvPr/>
        </p:nvSpPr>
        <p:spPr>
          <a:xfrm>
            <a:off x="5899796" y="4940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3" name="TextBox 51"/>
          <p:cNvSpPr txBox="1"/>
          <p:nvPr/>
        </p:nvSpPr>
        <p:spPr>
          <a:xfrm>
            <a:off x="3455876" y="3082284"/>
            <a:ext cx="3338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74EC0EB-602F-48F1-938F-686158D8AF96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F231F21-62F7-4708-938B-000E30CF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8D991734-E045-4E2E-AAC2-1D5FAA377764}"/>
              </a:ext>
            </a:extLst>
          </p:cNvPr>
          <p:cNvSpPr/>
          <p:nvPr/>
        </p:nvSpPr>
        <p:spPr>
          <a:xfrm>
            <a:off x="53038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C04EB9A-2305-4BDF-B95F-F84141BB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0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A15BE290-123C-44F7-9ED6-5C0C1A51E552}"/>
              </a:ext>
            </a:extLst>
          </p:cNvPr>
          <p:cNvSpPr/>
          <p:nvPr/>
        </p:nvSpPr>
        <p:spPr>
          <a:xfrm>
            <a:off x="586514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224EABB-6B19-466D-8B56-181F03CC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28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CD7334F4-7FA8-4988-BA1A-C575A79B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A5F56134-2524-4BF3-AB29-3AD6236E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6E479C34-9FF3-4997-94DE-8DE04D72E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="" xmlns:a16="http://schemas.microsoft.com/office/drawing/2014/main" id="{D40DA866-92FA-4FCA-81AD-2310F1E7843B}"/>
              </a:ext>
            </a:extLst>
          </p:cNvPr>
          <p:cNvSpPr txBox="1"/>
          <p:nvPr/>
        </p:nvSpPr>
        <p:spPr>
          <a:xfrm>
            <a:off x="4319972" y="3082284"/>
            <a:ext cx="3338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A4B663D-2FA4-4BBD-B677-117991567063}"/>
              </a:ext>
            </a:extLst>
          </p:cNvPr>
          <p:cNvGrpSpPr/>
          <p:nvPr/>
        </p:nvGrpSpPr>
        <p:grpSpPr>
          <a:xfrm>
            <a:off x="419664" y="2027822"/>
            <a:ext cx="6276572" cy="969130"/>
            <a:chOff x="419664" y="2027822"/>
            <a:chExt cx="6276572" cy="969130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45571DA0-E282-4E6E-96A0-0031514AB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664" y="2027822"/>
              <a:ext cx="6245475" cy="94396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CC3E9D0A-A868-4CD7-BB9B-A8E161F348D7}"/>
                </a:ext>
              </a:extLst>
            </p:cNvPr>
            <p:cNvSpPr/>
            <p:nvPr/>
          </p:nvSpPr>
          <p:spPr>
            <a:xfrm>
              <a:off x="419664" y="2600908"/>
              <a:ext cx="731956" cy="3708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B0466765-4D92-4674-B07A-04022C6622C2}"/>
                </a:ext>
              </a:extLst>
            </p:cNvPr>
            <p:cNvSpPr/>
            <p:nvPr/>
          </p:nvSpPr>
          <p:spPr>
            <a:xfrm>
              <a:off x="5964280" y="2626073"/>
              <a:ext cx="731956" cy="3708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cm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99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1A471C2B-22EA-41A8-A716-41EEEDCBB00E}"/>
              </a:ext>
            </a:extLst>
          </p:cNvPr>
          <p:cNvSpPr/>
          <p:nvPr/>
        </p:nvSpPr>
        <p:spPr>
          <a:xfrm>
            <a:off x="5037923" y="4940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63AB45F7-5E42-438D-8ECE-87B2073BB0E8}"/>
              </a:ext>
            </a:extLst>
          </p:cNvPr>
          <p:cNvSpPr/>
          <p:nvPr/>
        </p:nvSpPr>
        <p:spPr>
          <a:xfrm>
            <a:off x="324738" y="20278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572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F6E44682-DA9C-45E6-A839-0AF551F8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929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345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순서도: 대체 처리 93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74EC0EB-602F-48F1-938F-686158D8AF96}"/>
              </a:ext>
            </a:extLst>
          </p:cNvPr>
          <p:cNvSpPr/>
          <p:nvPr/>
        </p:nvSpPr>
        <p:spPr>
          <a:xfrm>
            <a:off x="638202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F231F21-62F7-4708-938B-000E30CF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15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8D991734-E045-4E2E-AAC2-1D5FAA377764}"/>
              </a:ext>
            </a:extLst>
          </p:cNvPr>
          <p:cNvSpPr/>
          <p:nvPr/>
        </p:nvSpPr>
        <p:spPr>
          <a:xfrm>
            <a:off x="53038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C04EB9A-2305-4BDF-B95F-F84141BB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0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A15BE290-123C-44F7-9ED6-5C0C1A51E552}"/>
              </a:ext>
            </a:extLst>
          </p:cNvPr>
          <p:cNvSpPr/>
          <p:nvPr/>
        </p:nvSpPr>
        <p:spPr>
          <a:xfrm>
            <a:off x="586514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224EABB-6B19-466D-8B56-181F03CC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28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CD7334F4-7FA8-4988-BA1A-C575A79B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A5F56134-2524-4BF3-AB29-3AD6236E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6E479C34-9FF3-4997-94DE-8DE04D72E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99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53E4B6F2-DCFB-40F6-A10A-0F8B5EE44EFF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48" name="직각 삼각형 47">
              <a:extLst>
                <a:ext uri="{FF2B5EF4-FFF2-40B4-BE49-F238E27FC236}">
                  <a16:creationId xmlns="" xmlns:a16="http://schemas.microsoft.com/office/drawing/2014/main" id="{CE5694A7-EC94-4ED1-8580-B089E0F7159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5E43EC9-10B9-4D98-88D7-7866E400861B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똑같이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나눈 것 중 하나는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같습니다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화살표는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 6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="" xmlns:a16="http://schemas.microsoft.com/office/drawing/2014/main" id="{0FFAAE17-DF53-475E-8C9E-7B387CB38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C80447B-EDA1-4276-B857-87EF6A32AC96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7A30E3DA-DF4B-441D-B86F-DDDF456582BD}"/>
              </a:ext>
            </a:extLst>
          </p:cNvPr>
          <p:cNvSpPr txBox="1"/>
          <p:nvPr/>
        </p:nvSpPr>
        <p:spPr>
          <a:xfrm>
            <a:off x="3780060" y="3077591"/>
            <a:ext cx="1788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수직선을 보고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안에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알맞은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수를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써넣으시오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98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51"/>
          <p:cNvSpPr txBox="1"/>
          <p:nvPr/>
        </p:nvSpPr>
        <p:spPr>
          <a:xfrm>
            <a:off x="3455876" y="3068960"/>
            <a:ext cx="3338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51">
            <a:extLst>
              <a:ext uri="{FF2B5EF4-FFF2-40B4-BE49-F238E27FC236}">
                <a16:creationId xmlns="" xmlns:a16="http://schemas.microsoft.com/office/drawing/2014/main" id="{D40DA866-92FA-4FCA-81AD-2310F1E7843B}"/>
              </a:ext>
            </a:extLst>
          </p:cNvPr>
          <p:cNvSpPr txBox="1"/>
          <p:nvPr/>
        </p:nvSpPr>
        <p:spPr>
          <a:xfrm>
            <a:off x="4319972" y="3068960"/>
            <a:ext cx="3338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DA4B663D-2FA4-4BBD-B677-117991567063}"/>
              </a:ext>
            </a:extLst>
          </p:cNvPr>
          <p:cNvGrpSpPr/>
          <p:nvPr/>
        </p:nvGrpSpPr>
        <p:grpSpPr>
          <a:xfrm>
            <a:off x="419664" y="2027822"/>
            <a:ext cx="6276572" cy="969130"/>
            <a:chOff x="419664" y="2027822"/>
            <a:chExt cx="6276572" cy="969130"/>
          </a:xfrm>
        </p:grpSpPr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45571DA0-E282-4E6E-96A0-0031514AB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9664" y="2027822"/>
              <a:ext cx="6245475" cy="943965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CC3E9D0A-A868-4CD7-BB9B-A8E161F348D7}"/>
                </a:ext>
              </a:extLst>
            </p:cNvPr>
            <p:cNvSpPr/>
            <p:nvPr/>
          </p:nvSpPr>
          <p:spPr>
            <a:xfrm>
              <a:off x="419664" y="2600908"/>
              <a:ext cx="731956" cy="3708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B0466765-4D92-4674-B07A-04022C6622C2}"/>
                </a:ext>
              </a:extLst>
            </p:cNvPr>
            <p:cNvSpPr/>
            <p:nvPr/>
          </p:nvSpPr>
          <p:spPr>
            <a:xfrm>
              <a:off x="5964280" y="2626073"/>
              <a:ext cx="731956" cy="3708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cm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49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24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)(1).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580112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76822" y="4542604"/>
            <a:ext cx="6070862" cy="6905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여학생과 남학생이 빨간색 색연필의 길이를 재면서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이야기하고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10" y="4365104"/>
            <a:ext cx="360000" cy="355000"/>
          </a:xfrm>
          <a:prstGeom prst="rect">
            <a:avLst/>
          </a:prstGeom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E441176D-ADB4-46A4-8163-D55CAB7C07EE}"/>
              </a:ext>
            </a:extLst>
          </p:cNvPr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AF1AB29-1096-483C-8F09-4F26C1F636F2}"/>
              </a:ext>
            </a:extLst>
          </p:cNvPr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E4E02F3-F842-46C1-A717-4DA28B074848}"/>
              </a:ext>
            </a:extLst>
          </p:cNvPr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2703595-EE6C-48B7-95F7-CCF65E149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6C941100-F5AE-4846-9A02-292C770BB43C}"/>
              </a:ext>
            </a:extLst>
          </p:cNvPr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927E97F-BA96-4904-ACC1-B0F0BD13A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EC04E16-7027-42E4-A28A-E56A5F68C630}"/>
              </a:ext>
            </a:extLst>
          </p:cNvPr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BEBCCCB-EF73-46DF-A569-0D28C5515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18AD787-BA0D-49DB-BCF6-02C44DA02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240AA616-E48D-4093-A9EF-002EC3D6AA29}"/>
              </a:ext>
            </a:extLst>
          </p:cNvPr>
          <p:cNvGrpSpPr/>
          <p:nvPr/>
        </p:nvGrpSpPr>
        <p:grpSpPr>
          <a:xfrm>
            <a:off x="827584" y="2201884"/>
            <a:ext cx="5580620" cy="2307236"/>
            <a:chOff x="827584" y="1592796"/>
            <a:chExt cx="5580620" cy="2307236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161CBF59-0A54-4392-9FF0-F7A0E2819033}"/>
                </a:ext>
              </a:extLst>
            </p:cNvPr>
            <p:cNvGrpSpPr/>
            <p:nvPr/>
          </p:nvGrpSpPr>
          <p:grpSpPr>
            <a:xfrm>
              <a:off x="827584" y="1592796"/>
              <a:ext cx="5580620" cy="2307236"/>
              <a:chOff x="827584" y="1592796"/>
              <a:chExt cx="5580620" cy="2307236"/>
            </a:xfrm>
          </p:grpSpPr>
          <p:pic>
            <p:nvPicPr>
              <p:cNvPr id="54" name="그림 53">
                <a:extLst>
                  <a:ext uri="{FF2B5EF4-FFF2-40B4-BE49-F238E27FC236}">
                    <a16:creationId xmlns="" xmlns:a16="http://schemas.microsoft.com/office/drawing/2014/main" id="{7218023E-A4F7-4AE4-9BD6-B9C44F395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699" y="1592796"/>
                <a:ext cx="5161550" cy="2307236"/>
              </a:xfrm>
              <a:prstGeom prst="rect">
                <a:avLst/>
              </a:prstGeom>
            </p:spPr>
          </p:pic>
          <p:sp>
            <p:nvSpPr>
              <p:cNvPr id="55" name="타원 54">
                <a:extLst>
                  <a:ext uri="{FF2B5EF4-FFF2-40B4-BE49-F238E27FC236}">
                    <a16:creationId xmlns="" xmlns:a16="http://schemas.microsoft.com/office/drawing/2014/main" id="{FE80C061-63D7-4007-BCB3-FC09F6DD17C0}"/>
                  </a:ext>
                </a:extLst>
              </p:cNvPr>
              <p:cNvSpPr/>
              <p:nvPr/>
            </p:nvSpPr>
            <p:spPr>
              <a:xfrm>
                <a:off x="1115616" y="1627883"/>
                <a:ext cx="1548172" cy="74808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="" xmlns:a16="http://schemas.microsoft.com/office/drawing/2014/main" id="{1E90D967-5615-4AB5-AFBA-876847C649FF}"/>
                  </a:ext>
                </a:extLst>
              </p:cNvPr>
              <p:cNvSpPr/>
              <p:nvPr/>
            </p:nvSpPr>
            <p:spPr>
              <a:xfrm>
                <a:off x="4896036" y="1664804"/>
                <a:ext cx="1163165" cy="74808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43">
                <a:extLst>
                  <a:ext uri="{FF2B5EF4-FFF2-40B4-BE49-F238E27FC236}">
                    <a16:creationId xmlns="" xmlns:a16="http://schemas.microsoft.com/office/drawing/2014/main" id="{B7047337-7BD5-4467-8CB4-31AEFCA85759}"/>
                  </a:ext>
                </a:extLst>
              </p:cNvPr>
              <p:cNvSpPr txBox="1"/>
              <p:nvPr/>
            </p:nvSpPr>
            <p:spPr>
              <a:xfrm>
                <a:off x="827584" y="1682224"/>
                <a:ext cx="1967933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빨간색 색연필의 길이는 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6 cm</a:t>
                </a:r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보다 길고</a:t>
                </a:r>
                <a:endParaRPr lang="en-US" altLang="ko-KR" sz="1400" spc="-15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7 cm</a:t>
                </a:r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보다 짧아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. </a:t>
                </a:r>
              </a:p>
            </p:txBody>
          </p:sp>
          <p:sp>
            <p:nvSpPr>
              <p:cNvPr id="64" name="TextBox 43">
                <a:extLst>
                  <a:ext uri="{FF2B5EF4-FFF2-40B4-BE49-F238E27FC236}">
                    <a16:creationId xmlns="" xmlns:a16="http://schemas.microsoft.com/office/drawing/2014/main" id="{344D615E-E553-4813-AA99-5062F7B63C9F}"/>
                  </a:ext>
                </a:extLst>
              </p:cNvPr>
              <p:cNvSpPr txBox="1"/>
              <p:nvPr/>
            </p:nvSpPr>
            <p:spPr>
              <a:xfrm>
                <a:off x="4440271" y="1718228"/>
                <a:ext cx="1967933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빨간색 색연필의</a:t>
                </a: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길이를 어떻게</a:t>
                </a: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나타내면 좋을까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?  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6FA16A94-A6C3-4C92-9CA9-6C9A741EC577}"/>
                </a:ext>
              </a:extLst>
            </p:cNvPr>
            <p:cNvSpPr txBox="1"/>
            <p:nvPr/>
          </p:nvSpPr>
          <p:spPr>
            <a:xfrm>
              <a:off x="417595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5953630-F94E-475D-9CF9-47EE87B7C484}"/>
                </a:ext>
              </a:extLst>
            </p:cNvPr>
            <p:cNvSpPr txBox="1"/>
            <p:nvPr/>
          </p:nvSpPr>
          <p:spPr>
            <a:xfrm>
              <a:off x="453599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49D83C17-3F5F-4FFA-AEB8-03E1037797AB}"/>
                </a:ext>
              </a:extLst>
            </p:cNvPr>
            <p:cNvSpPr txBox="1"/>
            <p:nvPr/>
          </p:nvSpPr>
          <p:spPr>
            <a:xfrm>
              <a:off x="489603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30A7A071-D14A-4AC2-8F63-5DCEC6FFDEC1}"/>
              </a:ext>
            </a:extLst>
          </p:cNvPr>
          <p:cNvSpPr txBox="1"/>
          <p:nvPr/>
        </p:nvSpPr>
        <p:spPr>
          <a:xfrm>
            <a:off x="332318" y="1556792"/>
            <a:ext cx="61262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="" xmlns:a16="http://schemas.microsoft.com/office/drawing/2014/main" id="{442AF1BC-6CA7-4209-AA21-E4DB8444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26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6327E4C9-CBFF-4049-B041-D0762838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86" y="407430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/>
          <p:cNvSpPr/>
          <p:nvPr/>
        </p:nvSpPr>
        <p:spPr>
          <a:xfrm>
            <a:off x="715331" y="20909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980566" y="3913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순서도: 대체 처리 93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712951" y="2278204"/>
            <a:ext cx="41911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340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 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119446" y="2208492"/>
            <a:ext cx="4892714" cy="1616552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다음 중 옳은 문장을 고르시오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/>
          <p:cNvSpPr/>
          <p:nvPr/>
        </p:nvSpPr>
        <p:spPr>
          <a:xfrm>
            <a:off x="4950636" y="4968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74EC0EB-602F-48F1-938F-686158D8AF96}"/>
              </a:ext>
            </a:extLst>
          </p:cNvPr>
          <p:cNvSpPr/>
          <p:nvPr/>
        </p:nvSpPr>
        <p:spPr>
          <a:xfrm>
            <a:off x="52994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F231F21-62F7-4708-938B-000E30CF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5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8D991734-E045-4E2E-AAC2-1D5FAA377764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C04EB9A-2305-4BDF-B95F-F84141BB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D9E47E20-3593-4EBF-A7C2-84DF45D24580}"/>
              </a:ext>
            </a:extLst>
          </p:cNvPr>
          <p:cNvSpPr/>
          <p:nvPr/>
        </p:nvSpPr>
        <p:spPr>
          <a:xfrm>
            <a:off x="64014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DD51E3F-03FA-4D26-96FF-1239BFF53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5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8360A248-96AF-4036-9F71-909A94D7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C52631E0-80B6-488A-86ED-4662D983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4EA4E15B-E74E-4E9E-8F57-01BBB84E6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689361D-213F-4D24-8A5D-C9DAFECC109C}"/>
              </a:ext>
            </a:extLst>
          </p:cNvPr>
          <p:cNvSpPr txBox="1"/>
          <p:nvPr/>
        </p:nvSpPr>
        <p:spPr>
          <a:xfrm>
            <a:off x="1712951" y="2708920"/>
            <a:ext cx="419119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볼펜의 길이는 약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08E7B1E-0443-4BE2-A613-B65E5C9A15C9}"/>
              </a:ext>
            </a:extLst>
          </p:cNvPr>
          <p:cNvSpPr txBox="1"/>
          <p:nvPr/>
        </p:nvSpPr>
        <p:spPr>
          <a:xfrm>
            <a:off x="1712951" y="3176972"/>
            <a:ext cx="419119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교실 문의 길이는 약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270 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9">
            <a:extLst>
              <a:ext uri="{FF2B5EF4-FFF2-40B4-BE49-F238E27FC236}">
                <a16:creationId xmlns="" xmlns:a16="http://schemas.microsoft.com/office/drawing/2014/main" id="{0D3B444E-30D6-4140-9435-4354A871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49" y="32941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>
            <a:extLst>
              <a:ext uri="{FF2B5EF4-FFF2-40B4-BE49-F238E27FC236}">
                <a16:creationId xmlns="" xmlns:a16="http://schemas.microsoft.com/office/drawing/2014/main" id="{146A877B-7240-41C2-8AE5-B945920B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10" y="2848726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>
            <a:extLst>
              <a:ext uri="{FF2B5EF4-FFF2-40B4-BE49-F238E27FC236}">
                <a16:creationId xmlns="" xmlns:a16="http://schemas.microsoft.com/office/drawing/2014/main" id="{042C5494-EF07-49AD-8F57-03998222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10" y="2420888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E9C4D35A-AE3C-48EC-9968-1085705BE59E}"/>
              </a:ext>
            </a:extLst>
          </p:cNvPr>
          <p:cNvSpPr/>
          <p:nvPr/>
        </p:nvSpPr>
        <p:spPr bwMode="auto">
          <a:xfrm>
            <a:off x="3244856" y="4088808"/>
            <a:ext cx="517856" cy="3606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2DBFF5B9-5972-460F-841A-083F4F3E6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932" y="3933056"/>
            <a:ext cx="360000" cy="355000"/>
          </a:xfrm>
          <a:prstGeom prst="rect">
            <a:avLst/>
          </a:prstGeom>
        </p:spPr>
      </p:pic>
      <p:pic>
        <p:nvPicPr>
          <p:cNvPr id="79" name="Picture 10">
            <a:extLst>
              <a:ext uri="{FF2B5EF4-FFF2-40B4-BE49-F238E27FC236}">
                <a16:creationId xmlns="" xmlns:a16="http://schemas.microsoft.com/office/drawing/2014/main" id="{E54F1EC5-8721-4D44-8457-6DE81726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91" y="4131947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https://cdata2.tsherpa.co.kr/tsherpa/MultiMedia/Flash/2020/curri/index.html?flashxmlnum=jmp1130&amp;classa=A8-C1-31-MM-MM-04-02-04-0-0-0-0&amp;classno=MM_31_04/suh_0301_01_0004/suh_0301_01_0004_401_1.html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99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82321" y="4968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464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712951" y="2278204"/>
            <a:ext cx="41911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340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 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19446" y="2208492"/>
            <a:ext cx="4892714" cy="1616552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689361D-213F-4D24-8A5D-C9DAFECC109C}"/>
              </a:ext>
            </a:extLst>
          </p:cNvPr>
          <p:cNvSpPr txBox="1"/>
          <p:nvPr/>
        </p:nvSpPr>
        <p:spPr>
          <a:xfrm>
            <a:off x="1712951" y="2708920"/>
            <a:ext cx="419119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볼펜의 길이는 약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08E7B1E-0443-4BE2-A613-B65E5C9A15C9}"/>
              </a:ext>
            </a:extLst>
          </p:cNvPr>
          <p:cNvSpPr txBox="1"/>
          <p:nvPr/>
        </p:nvSpPr>
        <p:spPr>
          <a:xfrm>
            <a:off x="1712951" y="3176972"/>
            <a:ext cx="419119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교실 문의 길이는 약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270 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9">
            <a:extLst>
              <a:ext uri="{FF2B5EF4-FFF2-40B4-BE49-F238E27FC236}">
                <a16:creationId xmlns="" xmlns:a16="http://schemas.microsoft.com/office/drawing/2014/main" id="{0D3B444E-30D6-4140-9435-4354A871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49" y="32941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0">
            <a:extLst>
              <a:ext uri="{FF2B5EF4-FFF2-40B4-BE49-F238E27FC236}">
                <a16:creationId xmlns="" xmlns:a16="http://schemas.microsoft.com/office/drawing/2014/main" id="{146A877B-7240-41C2-8AE5-B945920B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10" y="2848726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1">
            <a:extLst>
              <a:ext uri="{FF2B5EF4-FFF2-40B4-BE49-F238E27FC236}">
                <a16:creationId xmlns="" xmlns:a16="http://schemas.microsoft.com/office/drawing/2014/main" id="{042C5494-EF07-49AD-8F57-03998222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10" y="2420888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9C4D35A-AE3C-48EC-9968-1085705BE59E}"/>
              </a:ext>
            </a:extLst>
          </p:cNvPr>
          <p:cNvSpPr/>
          <p:nvPr/>
        </p:nvSpPr>
        <p:spPr bwMode="auto">
          <a:xfrm>
            <a:off x="3244856" y="4088808"/>
            <a:ext cx="517856" cy="3606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2DBFF5B9-5972-460F-841A-083F4F3E6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932" y="3933056"/>
            <a:ext cx="360000" cy="355000"/>
          </a:xfrm>
          <a:prstGeom prst="rect">
            <a:avLst/>
          </a:prstGeom>
        </p:spPr>
      </p:pic>
      <p:pic>
        <p:nvPicPr>
          <p:cNvPr id="83" name="Picture 10">
            <a:extLst>
              <a:ext uri="{FF2B5EF4-FFF2-40B4-BE49-F238E27FC236}">
                <a16:creationId xmlns="" xmlns:a16="http://schemas.microsoft.com/office/drawing/2014/main" id="{E54F1EC5-8721-4D44-8457-6DE81726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91" y="4131947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순서도: 대체 처리 93"/>
          <p:cNvSpPr/>
          <p:nvPr/>
        </p:nvSpPr>
        <p:spPr>
          <a:xfrm>
            <a:off x="47640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7251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232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93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369444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65557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1601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1213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628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589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0905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0517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다음 중 옳은 문장을 고르시오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74EC0EB-602F-48F1-938F-686158D8AF96}"/>
              </a:ext>
            </a:extLst>
          </p:cNvPr>
          <p:cNvSpPr/>
          <p:nvPr/>
        </p:nvSpPr>
        <p:spPr>
          <a:xfrm>
            <a:off x="52994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F231F21-62F7-4708-938B-000E30CF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5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8D991734-E045-4E2E-AAC2-1D5FAA377764}"/>
              </a:ext>
            </a:extLst>
          </p:cNvPr>
          <p:cNvSpPr/>
          <p:nvPr/>
        </p:nvSpPr>
        <p:spPr>
          <a:xfrm>
            <a:off x="584431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C04EB9A-2305-4BDF-B95F-F84141BB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4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D9E47E20-3593-4EBF-A7C2-84DF45D24580}"/>
              </a:ext>
            </a:extLst>
          </p:cNvPr>
          <p:cNvSpPr/>
          <p:nvPr/>
        </p:nvSpPr>
        <p:spPr>
          <a:xfrm>
            <a:off x="64014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DD51E3F-03FA-4D26-96FF-1239BFF53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5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8360A248-96AF-4036-9F71-909A94D7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C52631E0-80B6-488A-86ED-4662D983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4EA4E15B-E74E-4E9E-8F57-01BBB84E6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E9C4D35A-AE3C-48EC-9968-1085705BE59E}"/>
              </a:ext>
            </a:extLst>
          </p:cNvPr>
          <p:cNvSpPr/>
          <p:nvPr/>
        </p:nvSpPr>
        <p:spPr bwMode="auto">
          <a:xfrm>
            <a:off x="2828100" y="4486075"/>
            <a:ext cx="1326048" cy="5624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0">
            <a:extLst>
              <a:ext uri="{FF2B5EF4-FFF2-40B4-BE49-F238E27FC236}">
                <a16:creationId xmlns="" xmlns:a16="http://schemas.microsoft.com/office/drawing/2014/main" id="{E54F1EC5-8721-4D44-8457-6DE81726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56" y="4623685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8BDC1F8-4222-4348-A56B-DCE28EFE0B1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A176A3FE-73C1-4EC6-B273-BB232C093571}"/>
              </a:ext>
            </a:extLst>
          </p:cNvPr>
          <p:cNvGrpSpPr/>
          <p:nvPr/>
        </p:nvGrpSpPr>
        <p:grpSpPr>
          <a:xfrm>
            <a:off x="179512" y="3298610"/>
            <a:ext cx="6667165" cy="1974680"/>
            <a:chOff x="179512" y="3298610"/>
            <a:chExt cx="6667165" cy="1974680"/>
          </a:xfrm>
        </p:grpSpPr>
        <p:sp>
          <p:nvSpPr>
            <p:cNvPr id="72" name="직각 삼각형 71">
              <a:extLst>
                <a:ext uri="{FF2B5EF4-FFF2-40B4-BE49-F238E27FC236}">
                  <a16:creationId xmlns="" xmlns:a16="http://schemas.microsoft.com/office/drawing/2014/main" id="{52F5C5C8-32BE-4F28-BB3D-FAF528EBEE8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67DCDD0B-7C9B-4C40-BF16-C982E1E4026E}"/>
                </a:ext>
              </a:extLst>
            </p:cNvPr>
            <p:cNvSpPr/>
            <p:nvPr/>
          </p:nvSpPr>
          <p:spPr>
            <a:xfrm>
              <a:off x="179512" y="3676179"/>
              <a:ext cx="6667165" cy="14090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340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3400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볼펜의 길이는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잴 수 있습니다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270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mm=27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교실 문의 길이는 더 깁니다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74" name="Picture 2">
              <a:extLst>
                <a:ext uri="{FF2B5EF4-FFF2-40B4-BE49-F238E27FC236}">
                  <a16:creationId xmlns="" xmlns:a16="http://schemas.microsoft.com/office/drawing/2014/main" id="{D8E1FEEC-AC42-4A3C-A5CD-B131C888E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986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E1023188-97DA-4C66-8A84-6E406B67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391934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196743D4-1BCD-455A-8D4A-5A6FF59F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431064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7796E166-DE6E-4F18-962C-C4200BF8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2" y="474867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99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22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837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)(1).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44476" y="1048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>
            <a:extLst>
              <a:ext uri="{FF2B5EF4-FFF2-40B4-BE49-F238E27FC236}">
                <a16:creationId xmlns="" xmlns:a16="http://schemas.microsoft.com/office/drawing/2014/main" id="{6CBF639B-CA8A-4B7C-AB43-FECCCC47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EBF1C7AA-E181-4CAB-9F6A-39E79C4B6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AC8E83D2-1778-466C-B77F-E19555F4A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27E7815F-0712-47A1-8178-EB71F712B83C}"/>
              </a:ext>
            </a:extLst>
          </p:cNvPr>
          <p:cNvGrpSpPr/>
          <p:nvPr/>
        </p:nvGrpSpPr>
        <p:grpSpPr>
          <a:xfrm>
            <a:off x="35496" y="1311115"/>
            <a:ext cx="7380819" cy="3378025"/>
            <a:chOff x="862885" y="1592796"/>
            <a:chExt cx="5545319" cy="2307236"/>
          </a:xfrm>
        </p:grpSpPr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45DE2A2A-59A8-4F56-9BD9-1EAC23C51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699" y="1592796"/>
              <a:ext cx="5161550" cy="2307236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475DA4F5-3849-4FD5-9E54-186E95DB3671}"/>
                </a:ext>
              </a:extLst>
            </p:cNvPr>
            <p:cNvSpPr/>
            <p:nvPr/>
          </p:nvSpPr>
          <p:spPr>
            <a:xfrm>
              <a:off x="1115616" y="1627883"/>
              <a:ext cx="1548172" cy="74808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18968C72-DA84-4A2E-B17C-DA63EB5BF695}"/>
                </a:ext>
              </a:extLst>
            </p:cNvPr>
            <p:cNvSpPr/>
            <p:nvPr/>
          </p:nvSpPr>
          <p:spPr>
            <a:xfrm>
              <a:off x="4896036" y="1664804"/>
              <a:ext cx="1163165" cy="74808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43">
              <a:extLst>
                <a:ext uri="{FF2B5EF4-FFF2-40B4-BE49-F238E27FC236}">
                  <a16:creationId xmlns="" xmlns:a16="http://schemas.microsoft.com/office/drawing/2014/main" id="{4E3EF0AB-B9E7-4F19-859D-5B86E9C133F4}"/>
                </a:ext>
              </a:extLst>
            </p:cNvPr>
            <p:cNvSpPr txBox="1"/>
            <p:nvPr/>
          </p:nvSpPr>
          <p:spPr>
            <a:xfrm>
              <a:off x="862885" y="1736005"/>
              <a:ext cx="1967933" cy="6306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빨간색 색연필의 길이는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보다 길고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보다 짧아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  <p:sp>
          <p:nvSpPr>
            <p:cNvPr id="39" name="TextBox 43">
              <a:extLst>
                <a:ext uri="{FF2B5EF4-FFF2-40B4-BE49-F238E27FC236}">
                  <a16:creationId xmlns="" xmlns:a16="http://schemas.microsoft.com/office/drawing/2014/main" id="{2716D183-19DE-4306-924D-6A036960410D}"/>
                </a:ext>
              </a:extLst>
            </p:cNvPr>
            <p:cNvSpPr txBox="1"/>
            <p:nvPr/>
          </p:nvSpPr>
          <p:spPr>
            <a:xfrm>
              <a:off x="4440271" y="1718228"/>
              <a:ext cx="1967933" cy="6306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빨간색 색연필의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길이를 어떻게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나타내면 좋을까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 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FF004A7-6309-4608-A90B-52A75DF4B4DC}"/>
              </a:ext>
            </a:extLst>
          </p:cNvPr>
          <p:cNvSpPr txBox="1"/>
          <p:nvPr/>
        </p:nvSpPr>
        <p:spPr>
          <a:xfrm>
            <a:off x="4499992" y="4088105"/>
            <a:ext cx="14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28AD02D-8A68-4960-8E26-603D454B3DD3}"/>
              </a:ext>
            </a:extLst>
          </p:cNvPr>
          <p:cNvSpPr txBox="1"/>
          <p:nvPr/>
        </p:nvSpPr>
        <p:spPr>
          <a:xfrm>
            <a:off x="4932040" y="4088105"/>
            <a:ext cx="14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B27A4CB-F494-4275-A76C-5081C974ADE2}"/>
              </a:ext>
            </a:extLst>
          </p:cNvPr>
          <p:cNvSpPr txBox="1"/>
          <p:nvPr/>
        </p:nvSpPr>
        <p:spPr>
          <a:xfrm>
            <a:off x="5400092" y="4088105"/>
            <a:ext cx="14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75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)(1).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C12BFB0B-9ED7-475B-87A0-63DD42EF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E3E68B06-A32D-48A0-984C-153889EA3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D333F81B-7164-4B68-9671-44E625455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CF171FC-A974-46FE-A2F1-2D8DFF4807D9}"/>
              </a:ext>
            </a:extLst>
          </p:cNvPr>
          <p:cNvSpPr/>
          <p:nvPr/>
        </p:nvSpPr>
        <p:spPr>
          <a:xfrm>
            <a:off x="6369301" y="1253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4FADB23-901B-4C5A-A4F4-516522149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24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659CEFD-A9B8-476D-902B-BF0AC883F087}"/>
              </a:ext>
            </a:extLst>
          </p:cNvPr>
          <p:cNvSpPr/>
          <p:nvPr/>
        </p:nvSpPr>
        <p:spPr>
          <a:xfrm>
            <a:off x="5820588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428F7F5-341C-48B7-8035-0FB75C9EF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841B780-6F01-442F-B835-A06927A30D2A}"/>
              </a:ext>
            </a:extLst>
          </p:cNvPr>
          <p:cNvSpPr/>
          <p:nvPr/>
        </p:nvSpPr>
        <p:spPr>
          <a:xfrm>
            <a:off x="5269875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ACE5525-EBDE-484C-907B-05E757D16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898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CAFA8003-36C6-4D92-AF5A-5A82BF3AAE62}"/>
              </a:ext>
            </a:extLst>
          </p:cNvPr>
          <p:cNvSpPr/>
          <p:nvPr/>
        </p:nvSpPr>
        <p:spPr>
          <a:xfrm>
            <a:off x="4721162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47783F0-3F67-4938-BE8B-D37184465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64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82C48D0-0940-4F58-BFFF-8E6D4AABBBDA}"/>
              </a:ext>
            </a:extLst>
          </p:cNvPr>
          <p:cNvSpPr/>
          <p:nvPr/>
        </p:nvSpPr>
        <p:spPr bwMode="auto">
          <a:xfrm>
            <a:off x="576822" y="4538615"/>
            <a:ext cx="6070862" cy="6905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빨간색 색연필의 길이를 어떻게 나타내면 좋을지 궁금해하고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5049E37F-36F6-4D02-BE27-65CBD738F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10" y="4361115"/>
            <a:ext cx="360000" cy="3550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240AA616-E48D-4093-A9EF-002EC3D6AA29}"/>
              </a:ext>
            </a:extLst>
          </p:cNvPr>
          <p:cNvGrpSpPr/>
          <p:nvPr/>
        </p:nvGrpSpPr>
        <p:grpSpPr>
          <a:xfrm>
            <a:off x="827584" y="2201884"/>
            <a:ext cx="5580620" cy="2307236"/>
            <a:chOff x="827584" y="1592796"/>
            <a:chExt cx="5580620" cy="2307236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161CBF59-0A54-4392-9FF0-F7A0E2819033}"/>
                </a:ext>
              </a:extLst>
            </p:cNvPr>
            <p:cNvGrpSpPr/>
            <p:nvPr/>
          </p:nvGrpSpPr>
          <p:grpSpPr>
            <a:xfrm>
              <a:off x="827584" y="1592796"/>
              <a:ext cx="5580620" cy="2307236"/>
              <a:chOff x="827584" y="1592796"/>
              <a:chExt cx="5580620" cy="2307236"/>
            </a:xfrm>
          </p:grpSpPr>
          <p:pic>
            <p:nvPicPr>
              <p:cNvPr id="54" name="그림 53">
                <a:extLst>
                  <a:ext uri="{FF2B5EF4-FFF2-40B4-BE49-F238E27FC236}">
                    <a16:creationId xmlns="" xmlns:a16="http://schemas.microsoft.com/office/drawing/2014/main" id="{7218023E-A4F7-4AE4-9BD6-B9C44F395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699" y="1592796"/>
                <a:ext cx="5161550" cy="2307236"/>
              </a:xfrm>
              <a:prstGeom prst="rect">
                <a:avLst/>
              </a:prstGeom>
            </p:spPr>
          </p:pic>
          <p:sp>
            <p:nvSpPr>
              <p:cNvPr id="55" name="타원 54">
                <a:extLst>
                  <a:ext uri="{FF2B5EF4-FFF2-40B4-BE49-F238E27FC236}">
                    <a16:creationId xmlns="" xmlns:a16="http://schemas.microsoft.com/office/drawing/2014/main" id="{FE80C061-63D7-4007-BCB3-FC09F6DD17C0}"/>
                  </a:ext>
                </a:extLst>
              </p:cNvPr>
              <p:cNvSpPr/>
              <p:nvPr/>
            </p:nvSpPr>
            <p:spPr>
              <a:xfrm>
                <a:off x="1115616" y="1627883"/>
                <a:ext cx="1548172" cy="74808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="" xmlns:a16="http://schemas.microsoft.com/office/drawing/2014/main" id="{1E90D967-5615-4AB5-AFBA-876847C649FF}"/>
                  </a:ext>
                </a:extLst>
              </p:cNvPr>
              <p:cNvSpPr/>
              <p:nvPr/>
            </p:nvSpPr>
            <p:spPr>
              <a:xfrm>
                <a:off x="4896036" y="1664804"/>
                <a:ext cx="1163165" cy="74808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43">
                <a:extLst>
                  <a:ext uri="{FF2B5EF4-FFF2-40B4-BE49-F238E27FC236}">
                    <a16:creationId xmlns="" xmlns:a16="http://schemas.microsoft.com/office/drawing/2014/main" id="{B7047337-7BD5-4467-8CB4-31AEFCA85759}"/>
                  </a:ext>
                </a:extLst>
              </p:cNvPr>
              <p:cNvSpPr txBox="1"/>
              <p:nvPr/>
            </p:nvSpPr>
            <p:spPr>
              <a:xfrm>
                <a:off x="827584" y="1682224"/>
                <a:ext cx="1967933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빨간색 색연필의 길이는 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6 cm</a:t>
                </a:r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보다 길고</a:t>
                </a:r>
                <a:endParaRPr lang="en-US" altLang="ko-KR" sz="1400" spc="-15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7 cm</a:t>
                </a:r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보다 짧아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. </a:t>
                </a:r>
              </a:p>
            </p:txBody>
          </p:sp>
          <p:sp>
            <p:nvSpPr>
              <p:cNvPr id="66" name="TextBox 43">
                <a:extLst>
                  <a:ext uri="{FF2B5EF4-FFF2-40B4-BE49-F238E27FC236}">
                    <a16:creationId xmlns="" xmlns:a16="http://schemas.microsoft.com/office/drawing/2014/main" id="{344D615E-E553-4813-AA99-5062F7B63C9F}"/>
                  </a:ext>
                </a:extLst>
              </p:cNvPr>
              <p:cNvSpPr txBox="1"/>
              <p:nvPr/>
            </p:nvSpPr>
            <p:spPr>
              <a:xfrm>
                <a:off x="4440271" y="1718228"/>
                <a:ext cx="1967933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빨간색 색연필의</a:t>
                </a: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길이를 어떻게</a:t>
                </a: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나타내면 좋을까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? 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FA16A94-A6C3-4C92-9CA9-6C9A741EC577}"/>
                </a:ext>
              </a:extLst>
            </p:cNvPr>
            <p:cNvSpPr txBox="1"/>
            <p:nvPr/>
          </p:nvSpPr>
          <p:spPr>
            <a:xfrm>
              <a:off x="417595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B5953630-F94E-475D-9CF9-47EE87B7C484}"/>
                </a:ext>
              </a:extLst>
            </p:cNvPr>
            <p:cNvSpPr txBox="1"/>
            <p:nvPr/>
          </p:nvSpPr>
          <p:spPr>
            <a:xfrm>
              <a:off x="453599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49D83C17-3F5F-4FFA-AEB8-03E1037797AB}"/>
                </a:ext>
              </a:extLst>
            </p:cNvPr>
            <p:cNvSpPr txBox="1"/>
            <p:nvPr/>
          </p:nvSpPr>
          <p:spPr>
            <a:xfrm>
              <a:off x="489603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30A7A071-D14A-4AC2-8F63-5DCEC6FFDEC1}"/>
              </a:ext>
            </a:extLst>
          </p:cNvPr>
          <p:cNvSpPr txBox="1"/>
          <p:nvPr/>
        </p:nvSpPr>
        <p:spPr>
          <a:xfrm>
            <a:off x="332318" y="1556792"/>
            <a:ext cx="61262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남학생이 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442AF1BC-6CA7-4209-AA21-E4DB8444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26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="" xmlns:a16="http://schemas.microsoft.com/office/drawing/2014/main" id="{6327E4C9-CBFF-4049-B041-D0762838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86" y="407430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75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)(1).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62186" y="5290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844CD507-9415-4347-9DDC-57BBD68F1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D279A933-900E-442C-85B1-FC1958DCF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558FD195-73A2-4F05-9E38-0EE158A1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BEF7273-D21C-4529-B369-4C338F48A95A}"/>
              </a:ext>
            </a:extLst>
          </p:cNvPr>
          <p:cNvSpPr/>
          <p:nvPr/>
        </p:nvSpPr>
        <p:spPr>
          <a:xfrm>
            <a:off x="6388607" y="121943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462E801-BBCD-4210-812E-F2E7AADB0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630" y="117180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08145B5-868C-49FA-9922-7D5AFF3C0F8D}"/>
              </a:ext>
            </a:extLst>
          </p:cNvPr>
          <p:cNvSpPr/>
          <p:nvPr/>
        </p:nvSpPr>
        <p:spPr>
          <a:xfrm>
            <a:off x="5839894" y="122064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BE665AE-3947-468F-80E0-0DFBC208D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442" y="116074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46E946E-06CE-49E0-BEF4-8FA8D31AD78E}"/>
              </a:ext>
            </a:extLst>
          </p:cNvPr>
          <p:cNvSpPr/>
          <p:nvPr/>
        </p:nvSpPr>
        <p:spPr>
          <a:xfrm>
            <a:off x="5289181" y="122226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6BEE85C-B281-48CB-B8F9-84317CA7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204" y="116511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B70D85E1-E408-4EBC-8BD8-3F3B1933F637}"/>
              </a:ext>
            </a:extLst>
          </p:cNvPr>
          <p:cNvSpPr/>
          <p:nvPr/>
        </p:nvSpPr>
        <p:spPr>
          <a:xfrm>
            <a:off x="4740468" y="12234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B423358-E836-4974-971A-938E483D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17310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240AA616-E48D-4093-A9EF-002EC3D6AA29}"/>
              </a:ext>
            </a:extLst>
          </p:cNvPr>
          <p:cNvGrpSpPr/>
          <p:nvPr/>
        </p:nvGrpSpPr>
        <p:grpSpPr>
          <a:xfrm>
            <a:off x="827584" y="2201884"/>
            <a:ext cx="5580620" cy="2307236"/>
            <a:chOff x="827584" y="1592796"/>
            <a:chExt cx="5580620" cy="2307236"/>
          </a:xfrm>
        </p:grpSpPr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161CBF59-0A54-4392-9FF0-F7A0E2819033}"/>
                </a:ext>
              </a:extLst>
            </p:cNvPr>
            <p:cNvGrpSpPr/>
            <p:nvPr/>
          </p:nvGrpSpPr>
          <p:grpSpPr>
            <a:xfrm>
              <a:off x="827584" y="1592796"/>
              <a:ext cx="5580620" cy="2307236"/>
              <a:chOff x="827584" y="1592796"/>
              <a:chExt cx="5580620" cy="2307236"/>
            </a:xfrm>
          </p:grpSpPr>
          <p:pic>
            <p:nvPicPr>
              <p:cNvPr id="76" name="그림 75">
                <a:extLst>
                  <a:ext uri="{FF2B5EF4-FFF2-40B4-BE49-F238E27FC236}">
                    <a16:creationId xmlns="" xmlns:a16="http://schemas.microsoft.com/office/drawing/2014/main" id="{7218023E-A4F7-4AE4-9BD6-B9C44F395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699" y="1592796"/>
                <a:ext cx="5161550" cy="2307236"/>
              </a:xfrm>
              <a:prstGeom prst="rect">
                <a:avLst/>
              </a:prstGeom>
            </p:spPr>
          </p:pic>
          <p:sp>
            <p:nvSpPr>
              <p:cNvPr id="77" name="타원 76">
                <a:extLst>
                  <a:ext uri="{FF2B5EF4-FFF2-40B4-BE49-F238E27FC236}">
                    <a16:creationId xmlns="" xmlns:a16="http://schemas.microsoft.com/office/drawing/2014/main" id="{FE80C061-63D7-4007-BCB3-FC09F6DD17C0}"/>
                  </a:ext>
                </a:extLst>
              </p:cNvPr>
              <p:cNvSpPr/>
              <p:nvPr/>
            </p:nvSpPr>
            <p:spPr>
              <a:xfrm>
                <a:off x="1115616" y="1627883"/>
                <a:ext cx="1548172" cy="74808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="" xmlns:a16="http://schemas.microsoft.com/office/drawing/2014/main" id="{1E90D967-5615-4AB5-AFBA-876847C649FF}"/>
                  </a:ext>
                </a:extLst>
              </p:cNvPr>
              <p:cNvSpPr/>
              <p:nvPr/>
            </p:nvSpPr>
            <p:spPr>
              <a:xfrm>
                <a:off x="4896036" y="1664804"/>
                <a:ext cx="1163165" cy="74808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43">
                <a:extLst>
                  <a:ext uri="{FF2B5EF4-FFF2-40B4-BE49-F238E27FC236}">
                    <a16:creationId xmlns="" xmlns:a16="http://schemas.microsoft.com/office/drawing/2014/main" id="{B7047337-7BD5-4467-8CB4-31AEFCA85759}"/>
                  </a:ext>
                </a:extLst>
              </p:cNvPr>
              <p:cNvSpPr txBox="1"/>
              <p:nvPr/>
            </p:nvSpPr>
            <p:spPr>
              <a:xfrm>
                <a:off x="827584" y="1682224"/>
                <a:ext cx="1967933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빨간색 색연필의 길이는 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6 cm</a:t>
                </a:r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보다 길고</a:t>
                </a:r>
                <a:endParaRPr lang="en-US" altLang="ko-KR" sz="1400" spc="-15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7 cm</a:t>
                </a:r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보다 짧아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. </a:t>
                </a:r>
              </a:p>
            </p:txBody>
          </p:sp>
          <p:sp>
            <p:nvSpPr>
              <p:cNvPr id="80" name="TextBox 43">
                <a:extLst>
                  <a:ext uri="{FF2B5EF4-FFF2-40B4-BE49-F238E27FC236}">
                    <a16:creationId xmlns="" xmlns:a16="http://schemas.microsoft.com/office/drawing/2014/main" id="{344D615E-E553-4813-AA99-5062F7B63C9F}"/>
                  </a:ext>
                </a:extLst>
              </p:cNvPr>
              <p:cNvSpPr txBox="1"/>
              <p:nvPr/>
            </p:nvSpPr>
            <p:spPr>
              <a:xfrm>
                <a:off x="4440271" y="1718228"/>
                <a:ext cx="1967933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빨간색 색연필의</a:t>
                </a: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길이를 어떻게</a:t>
                </a: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나타내면 좋을까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?  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6FA16A94-A6C3-4C92-9CA9-6C9A741EC577}"/>
                </a:ext>
              </a:extLst>
            </p:cNvPr>
            <p:cNvSpPr txBox="1"/>
            <p:nvPr/>
          </p:nvSpPr>
          <p:spPr>
            <a:xfrm>
              <a:off x="417595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B5953630-F94E-475D-9CF9-47EE87B7C484}"/>
                </a:ext>
              </a:extLst>
            </p:cNvPr>
            <p:cNvSpPr txBox="1"/>
            <p:nvPr/>
          </p:nvSpPr>
          <p:spPr>
            <a:xfrm>
              <a:off x="453599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49D83C17-3F5F-4FFA-AEB8-03E1037797AB}"/>
                </a:ext>
              </a:extLst>
            </p:cNvPr>
            <p:cNvSpPr txBox="1"/>
            <p:nvPr/>
          </p:nvSpPr>
          <p:spPr>
            <a:xfrm>
              <a:off x="489603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30A7A071-D14A-4AC2-8F63-5DCEC6FFDEC1}"/>
              </a:ext>
            </a:extLst>
          </p:cNvPr>
          <p:cNvSpPr txBox="1"/>
          <p:nvPr/>
        </p:nvSpPr>
        <p:spPr>
          <a:xfrm>
            <a:off x="332318" y="1556792"/>
            <a:ext cx="612626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물건의 길이를 재면서 길이를 나타내기 어려웠던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="" xmlns:a16="http://schemas.microsoft.com/office/drawing/2014/main" id="{442AF1BC-6CA7-4209-AA21-E4DB8444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26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149E2EA-8E89-4570-A914-3FA76577F9F7}"/>
              </a:ext>
            </a:extLst>
          </p:cNvPr>
          <p:cNvSpPr/>
          <p:nvPr/>
        </p:nvSpPr>
        <p:spPr bwMode="auto">
          <a:xfrm>
            <a:off x="576822" y="4574620"/>
            <a:ext cx="6070862" cy="63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애벌레의 몸길이가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보다 길고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cm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보다 짧아서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길이를 나타내기가 어려웠습니다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B682238D-6692-4919-92B6-6E2412673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4397119"/>
            <a:ext cx="360000" cy="355000"/>
          </a:xfrm>
          <a:prstGeom prst="rect">
            <a:avLst/>
          </a:prstGeom>
        </p:spPr>
      </p:pic>
      <p:pic>
        <p:nvPicPr>
          <p:cNvPr id="85" name="Picture 2">
            <a:extLst>
              <a:ext uri="{FF2B5EF4-FFF2-40B4-BE49-F238E27FC236}">
                <a16:creationId xmlns="" xmlns:a16="http://schemas.microsoft.com/office/drawing/2014/main" id="{6327E4C9-CBFF-4049-B041-D0762838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86" y="407430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="" xmlns:a16="http://schemas.microsoft.com/office/drawing/2014/main" id="{0D3B6E05-8296-43B1-B605-AECAAA57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641710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BBE7AC4F-48E8-4421-BFAA-A7B54C2CFAE8}"/>
              </a:ext>
            </a:extLst>
          </p:cNvPr>
          <p:cNvSpPr/>
          <p:nvPr/>
        </p:nvSpPr>
        <p:spPr>
          <a:xfrm>
            <a:off x="448662" y="4581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)(1).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844CD507-9415-4347-9DDC-57BBD68F1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D279A933-900E-442C-85B1-FC1958DCF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558FD195-73A2-4F05-9E38-0EE158A1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D0EE012A-E8BE-42DB-AFA0-381A06722696}"/>
              </a:ext>
            </a:extLst>
          </p:cNvPr>
          <p:cNvSpPr/>
          <p:nvPr/>
        </p:nvSpPr>
        <p:spPr>
          <a:xfrm>
            <a:off x="6395524" y="12535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F1E8C37-C596-4A9D-8687-98E7743B3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873FE80-A9B0-4C4E-AE5B-AFD99ADA8778}"/>
              </a:ext>
            </a:extLst>
          </p:cNvPr>
          <p:cNvSpPr/>
          <p:nvPr/>
        </p:nvSpPr>
        <p:spPr>
          <a:xfrm>
            <a:off x="5846811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8CA4555-8CC5-46D2-BA5A-71444CC56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49425C7A-351B-4F9F-8046-2624C01B6B4C}"/>
              </a:ext>
            </a:extLst>
          </p:cNvPr>
          <p:cNvSpPr/>
          <p:nvPr/>
        </p:nvSpPr>
        <p:spPr>
          <a:xfrm>
            <a:off x="5296098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4223505-9CC0-4A06-8300-16962FD3C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21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01B9119B-9693-4520-8580-7A6C64B08229}"/>
              </a:ext>
            </a:extLst>
          </p:cNvPr>
          <p:cNvSpPr/>
          <p:nvPr/>
        </p:nvSpPr>
        <p:spPr>
          <a:xfrm>
            <a:off x="4747385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F671F53E-A10C-46EE-8AEA-D3AA3A169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933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849B77C-40FD-4139-AF44-46DD5DD445A4}"/>
              </a:ext>
            </a:extLst>
          </p:cNvPr>
          <p:cNvSpPr/>
          <p:nvPr/>
        </p:nvSpPr>
        <p:spPr bwMode="auto">
          <a:xfrm>
            <a:off x="1677851" y="4706367"/>
            <a:ext cx="3959174" cy="4148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보다 작은 단위가 있어야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9B088066-4E55-4C3E-AF8B-345D087AC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86" y="4558777"/>
            <a:ext cx="360000" cy="3550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0AA616-E48D-4093-A9EF-002EC3D6AA29}"/>
              </a:ext>
            </a:extLst>
          </p:cNvPr>
          <p:cNvGrpSpPr/>
          <p:nvPr/>
        </p:nvGrpSpPr>
        <p:grpSpPr>
          <a:xfrm>
            <a:off x="827584" y="2201884"/>
            <a:ext cx="5580620" cy="2307236"/>
            <a:chOff x="827584" y="1592796"/>
            <a:chExt cx="5580620" cy="2307236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161CBF59-0A54-4392-9FF0-F7A0E2819033}"/>
                </a:ext>
              </a:extLst>
            </p:cNvPr>
            <p:cNvGrpSpPr/>
            <p:nvPr/>
          </p:nvGrpSpPr>
          <p:grpSpPr>
            <a:xfrm>
              <a:off x="827584" y="1592796"/>
              <a:ext cx="5580620" cy="2307236"/>
              <a:chOff x="827584" y="1592796"/>
              <a:chExt cx="5580620" cy="2307236"/>
            </a:xfrm>
          </p:grpSpPr>
          <p:pic>
            <p:nvPicPr>
              <p:cNvPr id="57" name="그림 56">
                <a:extLst>
                  <a:ext uri="{FF2B5EF4-FFF2-40B4-BE49-F238E27FC236}">
                    <a16:creationId xmlns="" xmlns:a16="http://schemas.microsoft.com/office/drawing/2014/main" id="{7218023E-A4F7-4AE4-9BD6-B9C44F395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699" y="1592796"/>
                <a:ext cx="5161550" cy="2307236"/>
              </a:xfrm>
              <a:prstGeom prst="rect">
                <a:avLst/>
              </a:prstGeom>
            </p:spPr>
          </p:pic>
          <p:sp>
            <p:nvSpPr>
              <p:cNvPr id="58" name="타원 57">
                <a:extLst>
                  <a:ext uri="{FF2B5EF4-FFF2-40B4-BE49-F238E27FC236}">
                    <a16:creationId xmlns="" xmlns:a16="http://schemas.microsoft.com/office/drawing/2014/main" id="{FE80C061-63D7-4007-BCB3-FC09F6DD17C0}"/>
                  </a:ext>
                </a:extLst>
              </p:cNvPr>
              <p:cNvSpPr/>
              <p:nvPr/>
            </p:nvSpPr>
            <p:spPr>
              <a:xfrm>
                <a:off x="1115616" y="1627883"/>
                <a:ext cx="1548172" cy="74808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="" xmlns:a16="http://schemas.microsoft.com/office/drawing/2014/main" id="{1E90D967-5615-4AB5-AFBA-876847C649FF}"/>
                  </a:ext>
                </a:extLst>
              </p:cNvPr>
              <p:cNvSpPr/>
              <p:nvPr/>
            </p:nvSpPr>
            <p:spPr>
              <a:xfrm>
                <a:off x="4896036" y="1664804"/>
                <a:ext cx="1163165" cy="74808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43">
                <a:extLst>
                  <a:ext uri="{FF2B5EF4-FFF2-40B4-BE49-F238E27FC236}">
                    <a16:creationId xmlns="" xmlns:a16="http://schemas.microsoft.com/office/drawing/2014/main" id="{B7047337-7BD5-4467-8CB4-31AEFCA85759}"/>
                  </a:ext>
                </a:extLst>
              </p:cNvPr>
              <p:cNvSpPr txBox="1"/>
              <p:nvPr/>
            </p:nvSpPr>
            <p:spPr>
              <a:xfrm>
                <a:off x="827584" y="1682224"/>
                <a:ext cx="1967933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빨간색 색연필의 길이는 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6 cm</a:t>
                </a:r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보다 길고</a:t>
                </a:r>
                <a:endParaRPr lang="en-US" altLang="ko-KR" sz="1400" spc="-15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7 cm</a:t>
                </a:r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보다 짧아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. </a:t>
                </a:r>
              </a:p>
            </p:txBody>
          </p:sp>
          <p:sp>
            <p:nvSpPr>
              <p:cNvPr id="62" name="TextBox 43">
                <a:extLst>
                  <a:ext uri="{FF2B5EF4-FFF2-40B4-BE49-F238E27FC236}">
                    <a16:creationId xmlns="" xmlns:a16="http://schemas.microsoft.com/office/drawing/2014/main" id="{344D615E-E553-4813-AA99-5062F7B63C9F}"/>
                  </a:ext>
                </a:extLst>
              </p:cNvPr>
              <p:cNvSpPr txBox="1"/>
              <p:nvPr/>
            </p:nvSpPr>
            <p:spPr>
              <a:xfrm>
                <a:off x="4440271" y="1718228"/>
                <a:ext cx="1967933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빨간색 색연필의</a:t>
                </a: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길이를 어떻게</a:t>
                </a:r>
              </a:p>
              <a:p>
                <a:pPr algn="ctr"/>
                <a:r>
                  <a:rPr lang="ko-KR" altLang="en-US" sz="1400" spc="-150" dirty="0">
                    <a:latin typeface="맑은 고딕" pitchFamily="50" charset="-127"/>
                    <a:ea typeface="맑은 고딕" pitchFamily="50" charset="-127"/>
                  </a:rPr>
                  <a:t>나타내면 좋을까</a:t>
                </a:r>
                <a:r>
                  <a:rPr lang="en-US" altLang="ko-KR" sz="1400" spc="-150" dirty="0">
                    <a:latin typeface="맑은 고딕" pitchFamily="50" charset="-127"/>
                    <a:ea typeface="맑은 고딕" pitchFamily="50" charset="-127"/>
                  </a:rPr>
                  <a:t>?  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6FA16A94-A6C3-4C92-9CA9-6C9A741EC577}"/>
                </a:ext>
              </a:extLst>
            </p:cNvPr>
            <p:cNvSpPr txBox="1"/>
            <p:nvPr/>
          </p:nvSpPr>
          <p:spPr>
            <a:xfrm>
              <a:off x="417595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B5953630-F94E-475D-9CF9-47EE87B7C484}"/>
                </a:ext>
              </a:extLst>
            </p:cNvPr>
            <p:cNvSpPr txBox="1"/>
            <p:nvPr/>
          </p:nvSpPr>
          <p:spPr>
            <a:xfrm>
              <a:off x="453599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49D83C17-3F5F-4FFA-AEB8-03E1037797AB}"/>
                </a:ext>
              </a:extLst>
            </p:cNvPr>
            <p:cNvSpPr txBox="1"/>
            <p:nvPr/>
          </p:nvSpPr>
          <p:spPr>
            <a:xfrm>
              <a:off x="4896036" y="3465004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30A7A071-D14A-4AC2-8F63-5DCEC6FFDEC1}"/>
              </a:ext>
            </a:extLst>
          </p:cNvPr>
          <p:cNvSpPr txBox="1"/>
          <p:nvPr/>
        </p:nvSpPr>
        <p:spPr>
          <a:xfrm>
            <a:off x="332318" y="1556792"/>
            <a:ext cx="61262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 색연필의 길이를 나타내려면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442AF1BC-6CA7-4209-AA21-E4DB8444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26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6327E4C9-CBFF-4049-B041-D0762838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86" y="407430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7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단위를 알고 이를 쓰고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048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30 cm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5689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cm=10 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관계를 알고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나타낼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009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0B36CB29-B09F-4F8F-88CB-018F9EC9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6F3E6803-E516-42F8-8C05-31BE2F1BF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7640561E-65A0-4915-8126-88FDB9004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43954</TotalTime>
  <Words>3351</Words>
  <Application>Microsoft Office PowerPoint</Application>
  <PresentationFormat>화면 슬라이드 쇼(4:3)</PresentationFormat>
  <Paragraphs>1257</Paragraphs>
  <Slides>41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7834</cp:revision>
  <cp:lastPrinted>2021-12-20T01:30:02Z</cp:lastPrinted>
  <dcterms:created xsi:type="dcterms:W3CDTF">2008-07-15T12:19:11Z</dcterms:created>
  <dcterms:modified xsi:type="dcterms:W3CDTF">2022-03-03T08:25:01Z</dcterms:modified>
</cp:coreProperties>
</file>