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347" r:id="rId4"/>
    <p:sldId id="1380" r:id="rId5"/>
    <p:sldId id="1378" r:id="rId6"/>
    <p:sldId id="1413" r:id="rId7"/>
    <p:sldId id="1414" r:id="rId8"/>
    <p:sldId id="1415" r:id="rId9"/>
    <p:sldId id="1097" r:id="rId10"/>
    <p:sldId id="1289" r:id="rId11"/>
    <p:sldId id="1416" r:id="rId12"/>
    <p:sldId id="1351" r:id="rId13"/>
    <p:sldId id="1352" r:id="rId14"/>
    <p:sldId id="1417" r:id="rId15"/>
    <p:sldId id="1393" r:id="rId16"/>
    <p:sldId id="1418" r:id="rId17"/>
    <p:sldId id="1383" r:id="rId18"/>
    <p:sldId id="1357" r:id="rId19"/>
    <p:sldId id="1419" r:id="rId20"/>
    <p:sldId id="1359" r:id="rId21"/>
    <p:sldId id="1420" r:id="rId22"/>
    <p:sldId id="1361" r:id="rId23"/>
    <p:sldId id="1421" r:id="rId24"/>
    <p:sldId id="1405" r:id="rId25"/>
    <p:sldId id="1422" r:id="rId26"/>
    <p:sldId id="1368" r:id="rId27"/>
    <p:sldId id="1315" r:id="rId2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8D1"/>
    <a:srgbClr val="C99447"/>
    <a:srgbClr val="A04614"/>
    <a:srgbClr val="FF0000"/>
    <a:srgbClr val="336600"/>
    <a:srgbClr val="339933"/>
    <a:srgbClr val="FFFFCC"/>
    <a:srgbClr val="2AD09D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7" Type="http://schemas.openxmlformats.org/officeDocument/2006/relationships/image" Target="../media/image24.png"/><Relationship Id="rId2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37539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2246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2884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suh_h_0301_05_1011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29070782-9ADE-4223-9588-7EF3A61677F2}"/>
              </a:ext>
            </a:extLst>
          </p:cNvPr>
          <p:cNvSpPr txBox="1"/>
          <p:nvPr/>
        </p:nvSpPr>
        <p:spPr>
          <a:xfrm>
            <a:off x="566016" y="239371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82 mm=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              mm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FB2ADD81-B470-4811-AFC2-D26C575A9938}"/>
              </a:ext>
            </a:extLst>
          </p:cNvPr>
          <p:cNvSpPr txBox="1"/>
          <p:nvPr/>
        </p:nvSpPr>
        <p:spPr>
          <a:xfrm>
            <a:off x="566016" y="186669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 7 mm=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436A36C8-A4B2-4E8C-BCB6-F939BE5F1E5E}"/>
              </a:ext>
            </a:extLst>
          </p:cNvPr>
          <p:cNvSpPr txBox="1"/>
          <p:nvPr/>
        </p:nvSpPr>
        <p:spPr>
          <a:xfrm>
            <a:off x="566016" y="293470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2195m=             km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387C753A-92E7-4F48-BF83-3990BD37C175}"/>
              </a:ext>
            </a:extLst>
          </p:cNvPr>
          <p:cNvSpPr txBox="1"/>
          <p:nvPr/>
        </p:nvSpPr>
        <p:spPr>
          <a:xfrm>
            <a:off x="566016" y="343885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km 350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m=            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339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 안에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4A38106E-2703-4FA2-ACE6-2D543F6E7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="" xmlns:a16="http://schemas.microsoft.com/office/drawing/2014/main" id="{2BBA5B52-7E6B-4287-B296-130F7A534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224E09E5-1857-4468-8C4C-16A11EFE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31" name="Picture 4">
            <a:extLst>
              <a:ext uri="{FF2B5EF4-FFF2-40B4-BE49-F238E27FC236}">
                <a16:creationId xmlns="" xmlns:a16="http://schemas.microsoft.com/office/drawing/2014/main" id="{EDD87700-8C1C-4E4A-B18D-048117C9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9292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="" xmlns:a16="http://schemas.microsoft.com/office/drawing/2014/main" id="{0F6F9FBA-B7B5-4244-B773-F0A86CADF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1994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65A0375-8B42-4B6C-8C75-616C4AFC0C04}"/>
              </a:ext>
            </a:extLst>
          </p:cNvPr>
          <p:cNvSpPr/>
          <p:nvPr/>
        </p:nvSpPr>
        <p:spPr bwMode="auto">
          <a:xfrm>
            <a:off x="1528304" y="2413303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="" xmlns:a16="http://schemas.microsoft.com/office/drawing/2014/main" id="{B5705DEC-9AF4-4B09-BB07-D0B9F2D7B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093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5C3EBACB-A66E-48CF-B2CD-75AAE218E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6508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A9393F4-8FEE-4A37-96ED-7A0767F08A2E}"/>
              </a:ext>
            </a:extLst>
          </p:cNvPr>
          <p:cNvSpPr/>
          <p:nvPr/>
        </p:nvSpPr>
        <p:spPr bwMode="auto">
          <a:xfrm>
            <a:off x="1959033" y="1888354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109199D-EEBC-451C-B31D-0AFB6401CF33}"/>
              </a:ext>
            </a:extLst>
          </p:cNvPr>
          <p:cNvSpPr/>
          <p:nvPr/>
        </p:nvSpPr>
        <p:spPr bwMode="auto">
          <a:xfrm>
            <a:off x="2751832" y="2413303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59FB1E5-2A08-49D7-A866-EC93AB1692FA}"/>
              </a:ext>
            </a:extLst>
          </p:cNvPr>
          <p:cNvSpPr/>
          <p:nvPr/>
        </p:nvSpPr>
        <p:spPr bwMode="auto">
          <a:xfrm>
            <a:off x="1492300" y="2956364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3E2A50DF-1C3E-4BD3-ABEE-939126F3A3A7}"/>
              </a:ext>
            </a:extLst>
          </p:cNvPr>
          <p:cNvSpPr/>
          <p:nvPr/>
        </p:nvSpPr>
        <p:spPr bwMode="auto">
          <a:xfrm>
            <a:off x="2642501" y="2956364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548F2846-BFFF-40A2-97AF-7AA582018B72}"/>
              </a:ext>
            </a:extLst>
          </p:cNvPr>
          <p:cNvSpPr/>
          <p:nvPr/>
        </p:nvSpPr>
        <p:spPr bwMode="auto">
          <a:xfrm>
            <a:off x="1996356" y="3458442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4350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14717C92-2801-4A0E-8392-C452074FE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304" y="2240868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6D976FB1-348C-4D94-A6B0-DD2AD8B52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412" y="3210081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FC2574D5-679A-4B2A-801F-130F5902F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4428" y="1690664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8FFC2114-FD9F-4F28-8B25-AA9816F44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832" y="2240868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822EA38E-B594-4AD9-81A3-32FB7A077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400" y="2744924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F567B65E-E3C2-4265-9101-D567DCDF7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601" y="2744924"/>
            <a:ext cx="360000" cy="355000"/>
          </a:xfrm>
          <a:prstGeom prst="rect">
            <a:avLst/>
          </a:prstGeom>
        </p:spPr>
      </p:pic>
      <p:pic>
        <p:nvPicPr>
          <p:cNvPr id="37" name="Picture 3">
            <a:extLst>
              <a:ext uri="{FF2B5EF4-FFF2-40B4-BE49-F238E27FC236}">
                <a16:creationId xmlns="" xmlns:a16="http://schemas.microsoft.com/office/drawing/2014/main" id="{4AE40083-274E-4797-8556-6CC553506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2" y="1044981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29070782-9ADE-4223-9588-7EF3A61677F2}"/>
              </a:ext>
            </a:extLst>
          </p:cNvPr>
          <p:cNvSpPr txBox="1"/>
          <p:nvPr/>
        </p:nvSpPr>
        <p:spPr>
          <a:xfrm>
            <a:off x="566016" y="239371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82 mm=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              mm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FB2ADD81-B470-4811-AFC2-D26C575A9938}"/>
              </a:ext>
            </a:extLst>
          </p:cNvPr>
          <p:cNvSpPr txBox="1"/>
          <p:nvPr/>
        </p:nvSpPr>
        <p:spPr>
          <a:xfrm>
            <a:off x="566016" y="186669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 7 mm=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436A36C8-A4B2-4E8C-BCB6-F939BE5F1E5E}"/>
              </a:ext>
            </a:extLst>
          </p:cNvPr>
          <p:cNvSpPr txBox="1"/>
          <p:nvPr/>
        </p:nvSpPr>
        <p:spPr>
          <a:xfrm>
            <a:off x="566016" y="293470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2195m=             km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387C753A-92E7-4F48-BF83-3990BD37C175}"/>
              </a:ext>
            </a:extLst>
          </p:cNvPr>
          <p:cNvSpPr txBox="1"/>
          <p:nvPr/>
        </p:nvSpPr>
        <p:spPr>
          <a:xfrm>
            <a:off x="566016" y="343885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km 350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m=            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="" xmlns:a16="http://schemas.microsoft.com/office/drawing/2014/main" id="{EDD87700-8C1C-4E4A-B18D-048117C9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9292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0F6F9FBA-B7B5-4244-B773-F0A86CADF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1994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765A0375-8B42-4B6C-8C75-616C4AFC0C04}"/>
              </a:ext>
            </a:extLst>
          </p:cNvPr>
          <p:cNvSpPr/>
          <p:nvPr/>
        </p:nvSpPr>
        <p:spPr bwMode="auto">
          <a:xfrm>
            <a:off x="1528304" y="2413303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="" xmlns:a16="http://schemas.microsoft.com/office/drawing/2014/main" id="{B5705DEC-9AF4-4B09-BB07-D0B9F2D7B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093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5C3EBACB-A66E-48CF-B2CD-75AAE218E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6508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7A9393F4-8FEE-4A37-96ED-7A0767F08A2E}"/>
              </a:ext>
            </a:extLst>
          </p:cNvPr>
          <p:cNvSpPr/>
          <p:nvPr/>
        </p:nvSpPr>
        <p:spPr bwMode="auto">
          <a:xfrm>
            <a:off x="1959033" y="1888354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1109199D-EEBC-451C-B31D-0AFB6401CF33}"/>
              </a:ext>
            </a:extLst>
          </p:cNvPr>
          <p:cNvSpPr/>
          <p:nvPr/>
        </p:nvSpPr>
        <p:spPr bwMode="auto">
          <a:xfrm>
            <a:off x="2751832" y="2413303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59FB1E5-2A08-49D7-A866-EC93AB1692FA}"/>
              </a:ext>
            </a:extLst>
          </p:cNvPr>
          <p:cNvSpPr/>
          <p:nvPr/>
        </p:nvSpPr>
        <p:spPr bwMode="auto">
          <a:xfrm>
            <a:off x="1492300" y="2956364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3E2A50DF-1C3E-4BD3-ABEE-939126F3A3A7}"/>
              </a:ext>
            </a:extLst>
          </p:cNvPr>
          <p:cNvSpPr/>
          <p:nvPr/>
        </p:nvSpPr>
        <p:spPr bwMode="auto">
          <a:xfrm>
            <a:off x="2642501" y="2956364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48F2846-BFFF-40A2-97AF-7AA582018B72}"/>
              </a:ext>
            </a:extLst>
          </p:cNvPr>
          <p:cNvSpPr/>
          <p:nvPr/>
        </p:nvSpPr>
        <p:spPr bwMode="auto">
          <a:xfrm>
            <a:off x="1996356" y="3458442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4350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4A38106E-2703-4FA2-ACE6-2D543F6E7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="" xmlns:a16="http://schemas.microsoft.com/office/drawing/2014/main" id="{2BBA5B52-7E6B-4287-B296-130F7A534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224E09E5-1857-4468-8C4C-16A11EFE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387C753A-92E7-4F48-BF83-3990BD37C175}"/>
              </a:ext>
            </a:extLst>
          </p:cNvPr>
          <p:cNvSpPr txBox="1"/>
          <p:nvPr/>
        </p:nvSpPr>
        <p:spPr>
          <a:xfrm>
            <a:off x="585376" y="446471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km 350 m =              m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548F2846-BFFF-40A2-97AF-7AA582018B72}"/>
              </a:ext>
            </a:extLst>
          </p:cNvPr>
          <p:cNvSpPr/>
          <p:nvPr/>
        </p:nvSpPr>
        <p:spPr bwMode="auto">
          <a:xfrm>
            <a:off x="2124336" y="4482833"/>
            <a:ext cx="685395" cy="3651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4350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C605F36-8F15-4A84-9642-668B6B94EA16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0C24DF10-373B-4CD4-9892-2DA7CB0E8B4B}"/>
              </a:ext>
            </a:extLst>
          </p:cNvPr>
          <p:cNvGrpSpPr/>
          <p:nvPr/>
        </p:nvGrpSpPr>
        <p:grpSpPr>
          <a:xfrm>
            <a:off x="192804" y="3374581"/>
            <a:ext cx="6667165" cy="1898709"/>
            <a:chOff x="179512" y="3374581"/>
            <a:chExt cx="6667165" cy="1898709"/>
          </a:xfrm>
        </p:grpSpPr>
        <p:sp>
          <p:nvSpPr>
            <p:cNvPr id="54" name="직각 삼각형 53">
              <a:extLst>
                <a:ext uri="{FF2B5EF4-FFF2-40B4-BE49-F238E27FC236}">
                  <a16:creationId xmlns="" xmlns:a16="http://schemas.microsoft.com/office/drawing/2014/main" id="{99927F3A-D8E8-4006-ABB4-5447B1B2A5B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8F762238-215F-4DFF-9665-67EA44742562}"/>
                </a:ext>
              </a:extLst>
            </p:cNvPr>
            <p:cNvSpPr/>
            <p:nvPr/>
          </p:nvSpPr>
          <p:spPr>
            <a:xfrm>
              <a:off x="179512" y="3736531"/>
              <a:ext cx="6667165" cy="134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cm=60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cm 7 mm=67 mm</a:t>
              </a:r>
            </a:p>
            <a:p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mm=8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82 mm=8 cm 2 mm</a:t>
              </a:r>
            </a:p>
            <a:p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2000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m=2 km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2195 m=2 km 195 m</a:t>
              </a:r>
            </a:p>
            <a:p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km=4000 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km 350 m=4350 m</a:t>
              </a:r>
            </a:p>
          </p:txBody>
        </p:sp>
        <p:pic>
          <p:nvPicPr>
            <p:cNvPr id="57" name="Picture 2">
              <a:extLst>
                <a:ext uri="{FF2B5EF4-FFF2-40B4-BE49-F238E27FC236}">
                  <a16:creationId xmlns="" xmlns:a16="http://schemas.microsoft.com/office/drawing/2014/main" id="{5FA950D0-D999-4AFB-BD38-66F7DDDECA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7458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8" name="Picture 3">
            <a:extLst>
              <a:ext uri="{FF2B5EF4-FFF2-40B4-BE49-F238E27FC236}">
                <a16:creationId xmlns="" xmlns:a16="http://schemas.microsoft.com/office/drawing/2014/main" id="{4AE40083-274E-4797-8556-6CC553506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2" y="1044981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389042" y="10339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 안에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7" y="393305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49" y="419365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49" y="448168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49" y="476019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21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339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단위를 찾아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4" y="1044922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26F129C0-AF79-4265-B3DA-92A348828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18B74A6E-8433-4242-86ED-1B13AFEED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A4C96906-87B4-4B2C-8A51-1C8F55F2E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93828D75-EE0A-48DB-A196-F9DA4AB0604C}"/>
              </a:ext>
            </a:extLst>
          </p:cNvPr>
          <p:cNvSpPr/>
          <p:nvPr/>
        </p:nvSpPr>
        <p:spPr>
          <a:xfrm>
            <a:off x="1619672" y="1952836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B3E0A8B4-3B44-497B-863E-B70B8D58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4" y="291755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2406569-D8A6-40F8-B6AE-93645CF92BFF}"/>
              </a:ext>
            </a:extLst>
          </p:cNvPr>
          <p:cNvSpPr txBox="1"/>
          <p:nvPr/>
        </p:nvSpPr>
        <p:spPr>
          <a:xfrm>
            <a:off x="758858" y="2801678"/>
            <a:ext cx="593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서울에서 천안까지의 거리는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100 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1">
            <a:extLst>
              <a:ext uri="{FF2B5EF4-FFF2-40B4-BE49-F238E27FC236}">
                <a16:creationId xmlns="" xmlns:a16="http://schemas.microsoft.com/office/drawing/2014/main" id="{7AEE948B-C0C7-4607-8948-AB1CA26F6930}"/>
              </a:ext>
            </a:extLst>
          </p:cNvPr>
          <p:cNvSpPr txBox="1"/>
          <p:nvPr/>
        </p:nvSpPr>
        <p:spPr>
          <a:xfrm>
            <a:off x="4273508" y="2802551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F7857218-9F83-46C5-B7DC-F6BE8142A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9" y="26780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="" xmlns:a16="http://schemas.microsoft.com/office/drawing/2014/main" id="{0FE832F9-59D8-4AD9-9C64-D89099CFC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4" y="342654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DB00CF9-6E42-44C8-BE9D-C761A8131B54}"/>
              </a:ext>
            </a:extLst>
          </p:cNvPr>
          <p:cNvSpPr txBox="1"/>
          <p:nvPr/>
        </p:nvSpPr>
        <p:spPr>
          <a:xfrm>
            <a:off x="758859" y="3310664"/>
            <a:ext cx="42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색연필의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TextBox 51">
            <a:extLst>
              <a:ext uri="{FF2B5EF4-FFF2-40B4-BE49-F238E27FC236}">
                <a16:creationId xmlns="" xmlns:a16="http://schemas.microsoft.com/office/drawing/2014/main" id="{4135F4FD-4FE6-4E32-A744-93F163683945}"/>
              </a:ext>
            </a:extLst>
          </p:cNvPr>
          <p:cNvSpPr txBox="1"/>
          <p:nvPr/>
        </p:nvSpPr>
        <p:spPr>
          <a:xfrm>
            <a:off x="3013368" y="3311537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="" xmlns:a16="http://schemas.microsoft.com/office/drawing/2014/main" id="{3C3EE239-5C6A-4397-8D1D-FFCE57764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89" y="31869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21">
            <a:extLst>
              <a:ext uri="{FF2B5EF4-FFF2-40B4-BE49-F238E27FC236}">
                <a16:creationId xmlns="" xmlns:a16="http://schemas.microsoft.com/office/drawing/2014/main" id="{0A85B69F-FFCF-4B46-98C1-8AF270D5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2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나무토막의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길이를 그림과 같이 잘못 재었습니다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문장을 바르게 고쳐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자의 위치에 숫자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바르게 고치기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4912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\app\resource\data\05\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389042" y="21297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3" y="4525564"/>
            <a:ext cx="322596" cy="28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4" name="그룹 93"/>
          <p:cNvGrpSpPr/>
          <p:nvPr/>
        </p:nvGrpSpPr>
        <p:grpSpPr>
          <a:xfrm>
            <a:off x="2653348" y="4312332"/>
            <a:ext cx="4222908" cy="556221"/>
            <a:chOff x="-1578611" y="4175320"/>
            <a:chExt cx="4222908" cy="556221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-1578611" y="4329100"/>
              <a:ext cx="4114896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나무토막의 길이는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 cm 9 mm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4297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/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A22D1B8C-CE48-4238-A6E9-8E8F60493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A9291DD3-95C2-4C33-9349-714A2FC5C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9895CB44-EFE4-459A-BE79-86A4FB1D0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2D4AF7FE-9CBA-48F6-B1B8-486FFD8EAA38}"/>
              </a:ext>
            </a:extLst>
          </p:cNvPr>
          <p:cNvGrpSpPr/>
          <p:nvPr/>
        </p:nvGrpSpPr>
        <p:grpSpPr>
          <a:xfrm>
            <a:off x="973657" y="2024844"/>
            <a:ext cx="5302149" cy="1548358"/>
            <a:chOff x="973657" y="1808634"/>
            <a:chExt cx="5302149" cy="1548358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9BBBDE61-597A-41B9-A6DE-05B8CBAF1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3657" y="1808634"/>
              <a:ext cx="5302149" cy="154835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6348C79F-D425-4C8F-88FC-DB5755DA8109}"/>
                </a:ext>
              </a:extLst>
            </p:cNvPr>
            <p:cNvSpPr/>
            <p:nvPr/>
          </p:nvSpPr>
          <p:spPr>
            <a:xfrm>
              <a:off x="1187624" y="2800614"/>
              <a:ext cx="4564871" cy="2323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A3398C9E-6B5B-4317-8978-20A6766CC2A3}"/>
                </a:ext>
              </a:extLst>
            </p:cNvPr>
            <p:cNvSpPr/>
            <p:nvPr/>
          </p:nvSpPr>
          <p:spPr bwMode="auto">
            <a:xfrm>
              <a:off x="1201632" y="2715564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F910585E-094A-4CC7-9155-6DDC7CDC2D33}"/>
                </a:ext>
              </a:extLst>
            </p:cNvPr>
            <p:cNvSpPr/>
            <p:nvPr/>
          </p:nvSpPr>
          <p:spPr bwMode="auto">
            <a:xfrm>
              <a:off x="1863569" y="2715564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5F6B96F-F8C5-4FF3-9A9B-E2EE21FFA591}"/>
                </a:ext>
              </a:extLst>
            </p:cNvPr>
            <p:cNvSpPr/>
            <p:nvPr/>
          </p:nvSpPr>
          <p:spPr bwMode="auto">
            <a:xfrm>
              <a:off x="2525506" y="2715564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B4171A7C-42AD-4384-A5FD-D0BA6D9033C5}"/>
                </a:ext>
              </a:extLst>
            </p:cNvPr>
            <p:cNvSpPr/>
            <p:nvPr/>
          </p:nvSpPr>
          <p:spPr bwMode="auto">
            <a:xfrm>
              <a:off x="3217675" y="2715564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508138F-5CF3-4EAE-8438-5606C35606A2}"/>
                </a:ext>
              </a:extLst>
            </p:cNvPr>
            <p:cNvSpPr/>
            <p:nvPr/>
          </p:nvSpPr>
          <p:spPr bwMode="auto">
            <a:xfrm>
              <a:off x="3879612" y="2715564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7BB2D319-3FEF-4D6E-994A-E3032C62D927}"/>
                </a:ext>
              </a:extLst>
            </p:cNvPr>
            <p:cNvSpPr/>
            <p:nvPr/>
          </p:nvSpPr>
          <p:spPr bwMode="auto">
            <a:xfrm>
              <a:off x="4541549" y="2715564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7773EF6D-5E76-4638-BC11-A400D7E81C5E}"/>
                </a:ext>
              </a:extLst>
            </p:cNvPr>
            <p:cNvSpPr/>
            <p:nvPr/>
          </p:nvSpPr>
          <p:spPr bwMode="auto">
            <a:xfrm>
              <a:off x="5227753" y="2715564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6F2402DC-347E-459C-929C-09574449AF2E}"/>
              </a:ext>
            </a:extLst>
          </p:cNvPr>
          <p:cNvSpPr/>
          <p:nvPr/>
        </p:nvSpPr>
        <p:spPr>
          <a:xfrm>
            <a:off x="431964" y="3717218"/>
            <a:ext cx="6336280" cy="52233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나무토막의 길이는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 9 mm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43" name="모서리가 둥근 직사각형 60">
            <a:extLst>
              <a:ext uri="{FF2B5EF4-FFF2-40B4-BE49-F238E27FC236}">
                <a16:creationId xmlns="" xmlns:a16="http://schemas.microsoft.com/office/drawing/2014/main" id="{3B134D99-7A40-4F46-AB53-324B023F8CAA}"/>
              </a:ext>
            </a:extLst>
          </p:cNvPr>
          <p:cNvSpPr/>
          <p:nvPr/>
        </p:nvSpPr>
        <p:spPr>
          <a:xfrm>
            <a:off x="826450" y="4493925"/>
            <a:ext cx="1699056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바르게 고치기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8F97FD49-B806-4588-B4C4-BE23AF8ED1A3}"/>
              </a:ext>
            </a:extLst>
          </p:cNvPr>
          <p:cNvSpPr/>
          <p:nvPr/>
        </p:nvSpPr>
        <p:spPr>
          <a:xfrm>
            <a:off x="567062" y="43079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3" y="4525564"/>
            <a:ext cx="322596" cy="28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653348" y="4293282"/>
            <a:ext cx="4151555" cy="556221"/>
            <a:chOff x="-1578611" y="4175320"/>
            <a:chExt cx="4151555" cy="556221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-1578611" y="4329100"/>
              <a:ext cx="4114896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나무토막의 길이는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 cm 9 mm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2D4AF7FE-9CBA-48F6-B1B8-486FFD8EAA38}"/>
              </a:ext>
            </a:extLst>
          </p:cNvPr>
          <p:cNvGrpSpPr/>
          <p:nvPr/>
        </p:nvGrpSpPr>
        <p:grpSpPr>
          <a:xfrm>
            <a:off x="973657" y="2024844"/>
            <a:ext cx="5302149" cy="1548358"/>
            <a:chOff x="973657" y="1808634"/>
            <a:chExt cx="5302149" cy="1548358"/>
          </a:xfrm>
        </p:grpSpPr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9BBBDE61-597A-41B9-A6DE-05B8CBAF1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657" y="1808634"/>
              <a:ext cx="5302149" cy="1548358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348C79F-D425-4C8F-88FC-DB5755DA8109}"/>
                </a:ext>
              </a:extLst>
            </p:cNvPr>
            <p:cNvSpPr/>
            <p:nvPr/>
          </p:nvSpPr>
          <p:spPr>
            <a:xfrm>
              <a:off x="1187624" y="2800614"/>
              <a:ext cx="4564871" cy="2323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3398C9E-6B5B-4317-8978-20A6766CC2A3}"/>
                </a:ext>
              </a:extLst>
            </p:cNvPr>
            <p:cNvSpPr/>
            <p:nvPr/>
          </p:nvSpPr>
          <p:spPr bwMode="auto">
            <a:xfrm>
              <a:off x="1201632" y="2715564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F910585E-094A-4CC7-9155-6DDC7CDC2D33}"/>
                </a:ext>
              </a:extLst>
            </p:cNvPr>
            <p:cNvSpPr/>
            <p:nvPr/>
          </p:nvSpPr>
          <p:spPr bwMode="auto">
            <a:xfrm>
              <a:off x="1863569" y="2715564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C5F6B96F-F8C5-4FF3-9A9B-E2EE21FFA591}"/>
                </a:ext>
              </a:extLst>
            </p:cNvPr>
            <p:cNvSpPr/>
            <p:nvPr/>
          </p:nvSpPr>
          <p:spPr bwMode="auto">
            <a:xfrm>
              <a:off x="2525506" y="2715564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B4171A7C-42AD-4384-A5FD-D0BA6D9033C5}"/>
                </a:ext>
              </a:extLst>
            </p:cNvPr>
            <p:cNvSpPr/>
            <p:nvPr/>
          </p:nvSpPr>
          <p:spPr bwMode="auto">
            <a:xfrm>
              <a:off x="3217675" y="2715564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4508138F-5CF3-4EAE-8438-5606C35606A2}"/>
                </a:ext>
              </a:extLst>
            </p:cNvPr>
            <p:cNvSpPr/>
            <p:nvPr/>
          </p:nvSpPr>
          <p:spPr bwMode="auto">
            <a:xfrm>
              <a:off x="3879612" y="2715564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7BB2D319-3FEF-4D6E-994A-E3032C62D927}"/>
                </a:ext>
              </a:extLst>
            </p:cNvPr>
            <p:cNvSpPr/>
            <p:nvPr/>
          </p:nvSpPr>
          <p:spPr bwMode="auto">
            <a:xfrm>
              <a:off x="4541549" y="2715564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7773EF6D-5E76-4638-BC11-A400D7E81C5E}"/>
                </a:ext>
              </a:extLst>
            </p:cNvPr>
            <p:cNvSpPr/>
            <p:nvPr/>
          </p:nvSpPr>
          <p:spPr bwMode="auto">
            <a:xfrm>
              <a:off x="5227753" y="2715564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5" name="사각형: 둥근 모서리 7">
            <a:extLst>
              <a:ext uri="{FF2B5EF4-FFF2-40B4-BE49-F238E27FC236}">
                <a16:creationId xmlns="" xmlns:a16="http://schemas.microsoft.com/office/drawing/2014/main" id="{6F2402DC-347E-459C-929C-09574449AF2E}"/>
              </a:ext>
            </a:extLst>
          </p:cNvPr>
          <p:cNvSpPr/>
          <p:nvPr/>
        </p:nvSpPr>
        <p:spPr>
          <a:xfrm>
            <a:off x="431964" y="3717218"/>
            <a:ext cx="6336280" cy="52233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나무토막의 길이는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 9 mm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66" name="모서리가 둥근 직사각형 60">
            <a:extLst>
              <a:ext uri="{FF2B5EF4-FFF2-40B4-BE49-F238E27FC236}">
                <a16:creationId xmlns="" xmlns:a16="http://schemas.microsoft.com/office/drawing/2014/main" id="{3B134D99-7A40-4F46-AB53-324B023F8CAA}"/>
              </a:ext>
            </a:extLst>
          </p:cNvPr>
          <p:cNvSpPr/>
          <p:nvPr/>
        </p:nvSpPr>
        <p:spPr>
          <a:xfrm>
            <a:off x="826450" y="4493925"/>
            <a:ext cx="1699056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바르게 고치기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8F97FD49-B806-4588-B4C4-BE23AF8ED1A3}"/>
              </a:ext>
            </a:extLst>
          </p:cNvPr>
          <p:cNvSpPr/>
          <p:nvPr/>
        </p:nvSpPr>
        <p:spPr>
          <a:xfrm>
            <a:off x="567062" y="43079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812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나무토막의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길이를 그림과 같이 잘못 재었습니다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문장을 바르게 고쳐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3" y="4598955"/>
            <a:ext cx="322596" cy="28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4" name="그룹 93"/>
          <p:cNvGrpSpPr/>
          <p:nvPr/>
        </p:nvGrpSpPr>
        <p:grpSpPr>
          <a:xfrm>
            <a:off x="2653348" y="4366673"/>
            <a:ext cx="4151555" cy="556221"/>
            <a:chOff x="-1578611" y="4175320"/>
            <a:chExt cx="4151555" cy="556221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-1578611" y="4329100"/>
              <a:ext cx="395117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나무토막의 길이는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 cm 9 mm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A22D1B8C-CE48-4238-A6E9-8E8F60493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A9291DD3-95C2-4C33-9349-714A2FC5C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9895CB44-EFE4-459A-BE79-86A4FB1D0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3" name="모서리가 둥근 직사각형 60">
            <a:extLst>
              <a:ext uri="{FF2B5EF4-FFF2-40B4-BE49-F238E27FC236}">
                <a16:creationId xmlns="" xmlns:a16="http://schemas.microsoft.com/office/drawing/2014/main" id="{3B134D99-7A40-4F46-AB53-324B023F8CAA}"/>
              </a:ext>
            </a:extLst>
          </p:cNvPr>
          <p:cNvSpPr/>
          <p:nvPr/>
        </p:nvSpPr>
        <p:spPr>
          <a:xfrm>
            <a:off x="826450" y="4567316"/>
            <a:ext cx="1699056" cy="360040"/>
          </a:xfrm>
          <a:prstGeom prst="roundRect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바르게 고치기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013DE61C-E3AD-4290-A24F-DA6CFAD14584}"/>
              </a:ext>
            </a:extLst>
          </p:cNvPr>
          <p:cNvGrpSpPr/>
          <p:nvPr/>
        </p:nvGrpSpPr>
        <p:grpSpPr>
          <a:xfrm>
            <a:off x="179512" y="3468687"/>
            <a:ext cx="6667165" cy="1804603"/>
            <a:chOff x="179512" y="3468687"/>
            <a:chExt cx="6667165" cy="1804603"/>
          </a:xfrm>
        </p:grpSpPr>
        <p:sp>
          <p:nvSpPr>
            <p:cNvPr id="45" name="직각 삼각형 44">
              <a:extLst>
                <a:ext uri="{FF2B5EF4-FFF2-40B4-BE49-F238E27FC236}">
                  <a16:creationId xmlns="" xmlns:a16="http://schemas.microsoft.com/office/drawing/2014/main" id="{B3950AF3-C51D-4ED8-B33B-564BE8F836B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086DFE03-7618-4119-A8CB-4A95D856C5B1}"/>
                </a:ext>
              </a:extLst>
            </p:cNvPr>
            <p:cNvSpPr/>
            <p:nvPr/>
          </p:nvSpPr>
          <p:spPr>
            <a:xfrm>
              <a:off x="179512" y="3837771"/>
              <a:ext cx="6667165" cy="124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7" name="Picture 2">
              <a:extLst>
                <a:ext uri="{FF2B5EF4-FFF2-40B4-BE49-F238E27FC236}">
                  <a16:creationId xmlns="" xmlns:a16="http://schemas.microsoft.com/office/drawing/2014/main" id="{2AD8AE7B-9EFF-499E-A318-D1110773A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6868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DBE0674-3643-415E-A23A-B0F8F1144193}"/>
              </a:ext>
            </a:extLst>
          </p:cNvPr>
          <p:cNvSpPr txBox="1"/>
          <p:nvPr/>
        </p:nvSpPr>
        <p:spPr>
          <a:xfrm>
            <a:off x="215516" y="4005064"/>
            <a:ext cx="6546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자로 물건의 길이를 잴 때는 물건의 한쪽 끝이 자의 눈금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에 맞추어야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맞추지 않았을 때는 물건의 길이는 그 물건이 차지하는 자의 작은 눈금의 칸 수를 의미합니다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31DEE0C-3935-466E-BED9-613A6BEB5E61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68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2277" y="102451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시간이 같은 것끼리 선으로 이어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푸른 선으로 표시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5719EEAF-739D-4429-88BF-F9B246306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31200536-027F-4C19-A045-FF0B02E03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E07E9621-51E3-42DA-AABB-8AE6F9BFC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3877030A-F873-428B-A5F2-54A945587402}"/>
              </a:ext>
            </a:extLst>
          </p:cNvPr>
          <p:cNvGrpSpPr/>
          <p:nvPr/>
        </p:nvGrpSpPr>
        <p:grpSpPr>
          <a:xfrm>
            <a:off x="467544" y="2165793"/>
            <a:ext cx="6245475" cy="2526413"/>
            <a:chOff x="467544" y="2165793"/>
            <a:chExt cx="6245475" cy="2526413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658A49EB-C3F0-45FC-8CDF-600B9E263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544" y="2165793"/>
              <a:ext cx="6245475" cy="2526413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D6D9CD73-9F0E-43B5-ABB2-95CDB1DCB37A}"/>
                </a:ext>
              </a:extLst>
            </p:cNvPr>
            <p:cNvSpPr/>
            <p:nvPr/>
          </p:nvSpPr>
          <p:spPr bwMode="auto">
            <a:xfrm>
              <a:off x="828284" y="2420888"/>
              <a:ext cx="1169619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A7F05479-DC0F-4313-8055-BDA90CD769B3}"/>
                </a:ext>
              </a:extLst>
            </p:cNvPr>
            <p:cNvSpPr/>
            <p:nvPr/>
          </p:nvSpPr>
          <p:spPr bwMode="auto">
            <a:xfrm>
              <a:off x="828284" y="3238138"/>
              <a:ext cx="1169619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2BE9437D-5EE9-4BA6-AAFE-04CA7F135129}"/>
                </a:ext>
              </a:extLst>
            </p:cNvPr>
            <p:cNvSpPr/>
            <p:nvPr/>
          </p:nvSpPr>
          <p:spPr bwMode="auto">
            <a:xfrm>
              <a:off x="828284" y="4041068"/>
              <a:ext cx="1169619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274F4DCA-1F1F-425A-8097-9D517CCE56F0}"/>
                </a:ext>
              </a:extLst>
            </p:cNvPr>
            <p:cNvSpPr/>
            <p:nvPr/>
          </p:nvSpPr>
          <p:spPr bwMode="auto">
            <a:xfrm>
              <a:off x="5167685" y="2420888"/>
              <a:ext cx="1169619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197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D70B35A2-3E6E-4A3A-B9DF-EB07ECBDDF5C}"/>
                </a:ext>
              </a:extLst>
            </p:cNvPr>
            <p:cNvSpPr/>
            <p:nvPr/>
          </p:nvSpPr>
          <p:spPr bwMode="auto">
            <a:xfrm>
              <a:off x="5167685" y="3238138"/>
              <a:ext cx="1169619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85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0C7AF433-02FE-41FD-86C0-F53EA465F8CB}"/>
                </a:ext>
              </a:extLst>
            </p:cNvPr>
            <p:cNvSpPr/>
            <p:nvPr/>
          </p:nvSpPr>
          <p:spPr bwMode="auto">
            <a:xfrm>
              <a:off x="5167685" y="4041068"/>
              <a:ext cx="1169619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425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C4D2767-6D4B-4DDE-B3AA-C422FE77F925}"/>
              </a:ext>
            </a:extLst>
          </p:cNvPr>
          <p:cNvCxnSpPr>
            <a:cxnSpLocks/>
          </p:cNvCxnSpPr>
          <p:nvPr/>
        </p:nvCxnSpPr>
        <p:spPr bwMode="auto">
          <a:xfrm>
            <a:off x="2256977" y="2636912"/>
            <a:ext cx="2591248" cy="161123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3EF09D53-AB3D-4B0E-B03E-4AE087967A77}"/>
              </a:ext>
            </a:extLst>
          </p:cNvPr>
          <p:cNvCxnSpPr/>
          <p:nvPr/>
        </p:nvCxnSpPr>
        <p:spPr bwMode="auto">
          <a:xfrm flipV="1">
            <a:off x="2256977" y="2632819"/>
            <a:ext cx="2605356" cy="7961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C8F941CD-8C16-4736-9B13-2515B890A7F5}"/>
              </a:ext>
            </a:extLst>
          </p:cNvPr>
          <p:cNvCxnSpPr/>
          <p:nvPr/>
        </p:nvCxnSpPr>
        <p:spPr bwMode="auto">
          <a:xfrm flipV="1">
            <a:off x="2280116" y="3426954"/>
            <a:ext cx="2582217" cy="79413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그룹 28"/>
          <p:cNvGrpSpPr/>
          <p:nvPr/>
        </p:nvGrpSpPr>
        <p:grpSpPr>
          <a:xfrm>
            <a:off x="4351263" y="1815798"/>
            <a:ext cx="2416981" cy="190309"/>
            <a:chOff x="4421576" y="2197504"/>
            <a:chExt cx="2416981" cy="190309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4" name="타원 3"/>
          <p:cNvSpPr/>
          <p:nvPr/>
        </p:nvSpPr>
        <p:spPr>
          <a:xfrm>
            <a:off x="2195736" y="2564904"/>
            <a:ext cx="108012" cy="10801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808327" y="2582906"/>
            <a:ext cx="108012" cy="10801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195736" y="3385352"/>
            <a:ext cx="108012" cy="10801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195736" y="4188150"/>
            <a:ext cx="108012" cy="10801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815217" y="4188150"/>
            <a:ext cx="108012" cy="10801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808327" y="3385352"/>
            <a:ext cx="108012" cy="10801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91558" y="2056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774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5_8_04_01.svg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\app\resource\data\05\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타원 41"/>
          <p:cNvSpPr/>
          <p:nvPr/>
        </p:nvSpPr>
        <p:spPr>
          <a:xfrm>
            <a:off x="4147059" y="16084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02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3877030A-F873-428B-A5F2-54A945587402}"/>
              </a:ext>
            </a:extLst>
          </p:cNvPr>
          <p:cNvGrpSpPr/>
          <p:nvPr/>
        </p:nvGrpSpPr>
        <p:grpSpPr>
          <a:xfrm>
            <a:off x="467544" y="2165793"/>
            <a:ext cx="6245475" cy="2526413"/>
            <a:chOff x="467544" y="2165793"/>
            <a:chExt cx="6245475" cy="2526413"/>
          </a:xfrm>
        </p:grpSpPr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658A49EB-C3F0-45FC-8CDF-600B9E263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2165793"/>
              <a:ext cx="6245475" cy="2526413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6D9CD73-9F0E-43B5-ABB2-95CDB1DCB37A}"/>
                </a:ext>
              </a:extLst>
            </p:cNvPr>
            <p:cNvSpPr/>
            <p:nvPr/>
          </p:nvSpPr>
          <p:spPr bwMode="auto">
            <a:xfrm>
              <a:off x="828284" y="2420888"/>
              <a:ext cx="1169619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A7F05479-DC0F-4313-8055-BDA90CD769B3}"/>
                </a:ext>
              </a:extLst>
            </p:cNvPr>
            <p:cNvSpPr/>
            <p:nvPr/>
          </p:nvSpPr>
          <p:spPr bwMode="auto">
            <a:xfrm>
              <a:off x="828284" y="3238138"/>
              <a:ext cx="1169619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2BE9437D-5EE9-4BA6-AAFE-04CA7F135129}"/>
                </a:ext>
              </a:extLst>
            </p:cNvPr>
            <p:cNvSpPr/>
            <p:nvPr/>
          </p:nvSpPr>
          <p:spPr bwMode="auto">
            <a:xfrm>
              <a:off x="828284" y="4041068"/>
              <a:ext cx="1169619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74F4DCA-1F1F-425A-8097-9D517CCE56F0}"/>
                </a:ext>
              </a:extLst>
            </p:cNvPr>
            <p:cNvSpPr/>
            <p:nvPr/>
          </p:nvSpPr>
          <p:spPr bwMode="auto">
            <a:xfrm>
              <a:off x="5167685" y="2420888"/>
              <a:ext cx="1169619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197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D70B35A2-3E6E-4A3A-B9DF-EB07ECBDDF5C}"/>
                </a:ext>
              </a:extLst>
            </p:cNvPr>
            <p:cNvSpPr/>
            <p:nvPr/>
          </p:nvSpPr>
          <p:spPr bwMode="auto">
            <a:xfrm>
              <a:off x="5167685" y="3238138"/>
              <a:ext cx="1169619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85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0C7AF433-02FE-41FD-86C0-F53EA465F8CB}"/>
                </a:ext>
              </a:extLst>
            </p:cNvPr>
            <p:cNvSpPr/>
            <p:nvPr/>
          </p:nvSpPr>
          <p:spPr bwMode="auto">
            <a:xfrm>
              <a:off x="5167685" y="4041068"/>
              <a:ext cx="1169619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425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C4D2767-6D4B-4DDE-B3AA-C422FE77F925}"/>
              </a:ext>
            </a:extLst>
          </p:cNvPr>
          <p:cNvCxnSpPr>
            <a:cxnSpLocks/>
          </p:cNvCxnSpPr>
          <p:nvPr/>
        </p:nvCxnSpPr>
        <p:spPr bwMode="auto">
          <a:xfrm>
            <a:off x="2256977" y="2636912"/>
            <a:ext cx="2591248" cy="161123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3EF09D53-AB3D-4B0E-B03E-4AE087967A77}"/>
              </a:ext>
            </a:extLst>
          </p:cNvPr>
          <p:cNvCxnSpPr/>
          <p:nvPr/>
        </p:nvCxnSpPr>
        <p:spPr bwMode="auto">
          <a:xfrm flipV="1">
            <a:off x="2256977" y="2632819"/>
            <a:ext cx="2605356" cy="7961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C8F941CD-8C16-4736-9B13-2515B890A7F5}"/>
              </a:ext>
            </a:extLst>
          </p:cNvPr>
          <p:cNvCxnSpPr/>
          <p:nvPr/>
        </p:nvCxnSpPr>
        <p:spPr bwMode="auto">
          <a:xfrm flipV="1">
            <a:off x="2280116" y="3426954"/>
            <a:ext cx="2582217" cy="79413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그룹 57"/>
          <p:cNvGrpSpPr/>
          <p:nvPr/>
        </p:nvGrpSpPr>
        <p:grpSpPr>
          <a:xfrm>
            <a:off x="4351263" y="1815798"/>
            <a:ext cx="2416981" cy="190309"/>
            <a:chOff x="4421576" y="2197504"/>
            <a:chExt cx="2416981" cy="190309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2195736" y="2564904"/>
            <a:ext cx="108012" cy="10801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808327" y="2582906"/>
            <a:ext cx="108012" cy="10801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195736" y="3385352"/>
            <a:ext cx="108012" cy="10801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2195736" y="4188150"/>
            <a:ext cx="108012" cy="10801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815217" y="4188150"/>
            <a:ext cx="108012" cy="10801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808327" y="3385352"/>
            <a:ext cx="108012" cy="10801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2277" y="102451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시간이 같은 것끼리 선으로 이어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5719EEAF-739D-4429-88BF-F9B246306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31200536-027F-4C19-A045-FF0B02E03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E07E9621-51E3-42DA-AABB-8AE6F9BFC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6BAA0660-6DCD-4CA4-A2A8-1B85EADC78CE}"/>
              </a:ext>
            </a:extLst>
          </p:cNvPr>
          <p:cNvGrpSpPr/>
          <p:nvPr/>
        </p:nvGrpSpPr>
        <p:grpSpPr>
          <a:xfrm>
            <a:off x="179512" y="3607110"/>
            <a:ext cx="6667165" cy="1666180"/>
            <a:chOff x="179512" y="3607110"/>
            <a:chExt cx="6667165" cy="1666180"/>
          </a:xfrm>
        </p:grpSpPr>
        <p:sp>
          <p:nvSpPr>
            <p:cNvPr id="33" name="직각 삼각형 32">
              <a:extLst>
                <a:ext uri="{FF2B5EF4-FFF2-40B4-BE49-F238E27FC236}">
                  <a16:creationId xmlns="" xmlns:a16="http://schemas.microsoft.com/office/drawing/2014/main" id="{08A4236E-C8E3-4F56-8141-F3789358CD3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B31FD0C6-9543-427E-88DD-17BB955CE01C}"/>
                </a:ext>
              </a:extLst>
            </p:cNvPr>
            <p:cNvSpPr/>
            <p:nvPr/>
          </p:nvSpPr>
          <p:spPr>
            <a:xfrm>
              <a:off x="179512" y="3969060"/>
              <a:ext cx="6667165" cy="11161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6" name="Picture 2">
              <a:extLst>
                <a:ext uri="{FF2B5EF4-FFF2-40B4-BE49-F238E27FC236}">
                  <a16:creationId xmlns="" xmlns:a16="http://schemas.microsoft.com/office/drawing/2014/main" id="{8A941C3C-B013-41AA-A6E9-1FE6EE2CA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071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662654-AF17-4C36-8D54-B8E2BC2A5B36}"/>
              </a:ext>
            </a:extLst>
          </p:cNvPr>
          <p:cNvSpPr txBox="1"/>
          <p:nvPr/>
        </p:nvSpPr>
        <p:spPr>
          <a:xfrm>
            <a:off x="215516" y="4089846"/>
            <a:ext cx="6546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=420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=425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</a:t>
            </a:r>
          </a:p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=180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=197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</a:t>
            </a:r>
          </a:p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=60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=85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EE102A0-CA9A-44E5-B712-438D6F2C2AB4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4" y="422108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07" y="445520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337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83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단위를 찾아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73CD0603-40CA-461F-B58D-1D841383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81F29842-D477-4466-9EF1-4B53F5106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499A10D7-76D2-4E4C-B2E2-B4C405B8B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40B412A8-EAE9-4F45-B424-DEC5C8840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4D845FA-7C1D-483D-AE2A-70CA8A0726C6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0FE2AC48-80B8-4E7C-87F7-DFE0AFD3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4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사각형: 둥근 모서리 45">
            <a:extLst>
              <a:ext uri="{FF2B5EF4-FFF2-40B4-BE49-F238E27FC236}">
                <a16:creationId xmlns="" xmlns:a16="http://schemas.microsoft.com/office/drawing/2014/main" id="{61E56456-684B-4D41-92AB-6E87B23BA5D1}"/>
              </a:ext>
            </a:extLst>
          </p:cNvPr>
          <p:cNvSpPr/>
          <p:nvPr/>
        </p:nvSpPr>
        <p:spPr>
          <a:xfrm>
            <a:off x="1798017" y="2467075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      분      초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264F9C2B-646C-4302-BD51-D2F29F809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6" y="343179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4264B98-1F08-4AEC-BF10-38A3B7013998}"/>
              </a:ext>
            </a:extLst>
          </p:cNvPr>
          <p:cNvSpPr txBox="1"/>
          <p:nvPr/>
        </p:nvSpPr>
        <p:spPr>
          <a:xfrm>
            <a:off x="686850" y="3315917"/>
            <a:ext cx="593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극장에서 영화 한 편을 보는 시간은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120 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51">
            <a:extLst>
              <a:ext uri="{FF2B5EF4-FFF2-40B4-BE49-F238E27FC236}">
                <a16:creationId xmlns="" xmlns:a16="http://schemas.microsoft.com/office/drawing/2014/main" id="{36926991-8B0D-43E4-981C-0C135FCAEDDE}"/>
              </a:ext>
            </a:extLst>
          </p:cNvPr>
          <p:cNvSpPr txBox="1"/>
          <p:nvPr/>
        </p:nvSpPr>
        <p:spPr>
          <a:xfrm>
            <a:off x="4525536" y="3316790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pic>
        <p:nvPicPr>
          <p:cNvPr id="50" name="Picture 4">
            <a:extLst>
              <a:ext uri="{FF2B5EF4-FFF2-40B4-BE49-F238E27FC236}">
                <a16:creationId xmlns="" xmlns:a16="http://schemas.microsoft.com/office/drawing/2014/main" id="{ED78A1A9-FECC-48A9-8136-D8B5707B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57" y="31922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="" xmlns:a16="http://schemas.microsoft.com/office/drawing/2014/main" id="{CB3A866E-94C1-4BE9-A318-4057B851B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6" y="396676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A60006-B28F-43F0-A052-C5887C0997C4}"/>
              </a:ext>
            </a:extLst>
          </p:cNvPr>
          <p:cNvSpPr txBox="1"/>
          <p:nvPr/>
        </p:nvSpPr>
        <p:spPr>
          <a:xfrm>
            <a:off x="686850" y="3850883"/>
            <a:ext cx="490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 한 모금을 마시는 시간은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 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51">
            <a:extLst>
              <a:ext uri="{FF2B5EF4-FFF2-40B4-BE49-F238E27FC236}">
                <a16:creationId xmlns="" xmlns:a16="http://schemas.microsoft.com/office/drawing/2014/main" id="{9E5FD659-9585-469A-A781-8506B1D544A5}"/>
              </a:ext>
            </a:extLst>
          </p:cNvPr>
          <p:cNvSpPr txBox="1"/>
          <p:nvPr/>
        </p:nvSpPr>
        <p:spPr>
          <a:xfrm>
            <a:off x="3635896" y="3851756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16E1E4D6-AC55-4039-8F83-1266CD67A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17" y="37272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21">
            <a:extLst>
              <a:ext uri="{FF2B5EF4-FFF2-40B4-BE49-F238E27FC236}">
                <a16:creationId xmlns="" xmlns:a16="http://schemas.microsoft.com/office/drawing/2014/main" id="{C875B04D-432D-442A-8276-BD3E8421E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5C03E5BE-8AE8-418C-BF6D-0B6B0CD5B105}"/>
              </a:ext>
            </a:extLst>
          </p:cNvPr>
          <p:cNvSpPr/>
          <p:nvPr/>
        </p:nvSpPr>
        <p:spPr>
          <a:xfrm>
            <a:off x="692881" y="14505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29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6" y="2974913"/>
            <a:ext cx="55530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FA11FAC-3736-4E0D-91E0-7E8D54DCC51E}"/>
              </a:ext>
            </a:extLst>
          </p:cNvPr>
          <p:cNvSpPr/>
          <p:nvPr/>
        </p:nvSpPr>
        <p:spPr bwMode="auto">
          <a:xfrm>
            <a:off x="2752205" y="2938909"/>
            <a:ext cx="1556763" cy="3325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초 후</a:t>
            </a:r>
            <a:endParaRPr kumimoji="1" lang="ko-KR" altLang="en-US" sz="14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5BBB1E0-5484-46B0-BDDB-C4B4A027CBFD}"/>
              </a:ext>
            </a:extLst>
          </p:cNvPr>
          <p:cNvSpPr/>
          <p:nvPr/>
        </p:nvSpPr>
        <p:spPr bwMode="auto">
          <a:xfrm>
            <a:off x="924592" y="3242077"/>
            <a:ext cx="1712439" cy="402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12 : 05 : 20</a:t>
            </a:r>
            <a:endParaRPr kumimoji="1" lang="ko-KR" altLang="en-US" sz="20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AD7079F5-302B-4AEE-90B0-74A3811CB351}"/>
              </a:ext>
            </a:extLst>
          </p:cNvPr>
          <p:cNvSpPr/>
          <p:nvPr/>
        </p:nvSpPr>
        <p:spPr bwMode="auto">
          <a:xfrm>
            <a:off x="4468737" y="3190937"/>
            <a:ext cx="1712439" cy="402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:        :</a:t>
            </a:r>
            <a:endParaRPr kumimoji="1" lang="ko-KR" altLang="en-US" sz="20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312" y="894492"/>
            <a:ext cx="6918956" cy="889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우주는 빵 반죽을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동안 구웠습니다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빵 반죽이 다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구워진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시각을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651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5_8_06_01.svg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80703" y="24440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C7D0EE26-E6BE-43D7-B48C-E4CF5CC16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D0D48A9F-0217-4C3A-8AB7-9E83AD644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78054EBF-8A88-462B-909E-C3DDB266D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7" name="TextBox 51">
            <a:extLst>
              <a:ext uri="{FF2B5EF4-FFF2-40B4-BE49-F238E27FC236}">
                <a16:creationId xmlns="" xmlns:a16="http://schemas.microsoft.com/office/drawing/2014/main" id="{07469C35-F232-4601-ABD7-4A727B285B71}"/>
              </a:ext>
            </a:extLst>
          </p:cNvPr>
          <p:cNvSpPr txBox="1"/>
          <p:nvPr/>
        </p:nvSpPr>
        <p:spPr>
          <a:xfrm>
            <a:off x="3364997" y="406778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="" xmlns:a16="http://schemas.microsoft.com/office/drawing/2014/main" id="{EB57212D-EF27-4F38-8B9B-91C58E1BE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117" y="39389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EB5B41A-C3AD-4D80-B90D-F5BF6DA89CB7}"/>
              </a:ext>
            </a:extLst>
          </p:cNvPr>
          <p:cNvSpPr txBox="1"/>
          <p:nvPr/>
        </p:nvSpPr>
        <p:spPr>
          <a:xfrm>
            <a:off x="3773773" y="405814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40" name="TextBox 51">
            <a:extLst>
              <a:ext uri="{FF2B5EF4-FFF2-40B4-BE49-F238E27FC236}">
                <a16:creationId xmlns="" xmlns:a16="http://schemas.microsoft.com/office/drawing/2014/main" id="{472EA098-2079-4A5F-90C8-DADDE13C6E37}"/>
              </a:ext>
            </a:extLst>
          </p:cNvPr>
          <p:cNvSpPr txBox="1"/>
          <p:nvPr/>
        </p:nvSpPr>
        <p:spPr>
          <a:xfrm>
            <a:off x="4276033" y="406778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="" xmlns:a16="http://schemas.microsoft.com/office/drawing/2014/main" id="{4829DF28-504C-4DE8-927B-EC352E85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53" y="39389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5515D38-EA82-4E3D-82DF-06E23C4C6AE1}"/>
              </a:ext>
            </a:extLst>
          </p:cNvPr>
          <p:cNvSpPr txBox="1"/>
          <p:nvPr/>
        </p:nvSpPr>
        <p:spPr>
          <a:xfrm>
            <a:off x="4684809" y="405814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43" name="TextBox 51">
            <a:extLst>
              <a:ext uri="{FF2B5EF4-FFF2-40B4-BE49-F238E27FC236}">
                <a16:creationId xmlns="" xmlns:a16="http://schemas.microsoft.com/office/drawing/2014/main" id="{6254826B-4514-4618-8EFD-77D33233C1D6}"/>
              </a:ext>
            </a:extLst>
          </p:cNvPr>
          <p:cNvSpPr txBox="1"/>
          <p:nvPr/>
        </p:nvSpPr>
        <p:spPr>
          <a:xfrm>
            <a:off x="2436760" y="406778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="" xmlns:a16="http://schemas.microsoft.com/office/drawing/2014/main" id="{6C1CE377-45D0-4257-A56C-20EB5ADBA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0" y="39389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5B5EEBC-A630-46A5-A5B4-F6803A57E6B9}"/>
              </a:ext>
            </a:extLst>
          </p:cNvPr>
          <p:cNvSpPr txBox="1"/>
          <p:nvPr/>
        </p:nvSpPr>
        <p:spPr>
          <a:xfrm>
            <a:off x="2845536" y="405814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pic>
        <p:nvPicPr>
          <p:cNvPr id="36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755" y="3272305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3234048" y="3449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32304" y="2397897"/>
            <a:ext cx="2113232" cy="5644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 반죽을 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굽기 시작한 시각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8340" y="2374508"/>
            <a:ext cx="2113232" cy="5644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 반죽이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 구워진 시각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6" y="2974913"/>
            <a:ext cx="55530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7FA11FAC-3736-4E0D-91E0-7E8D54DCC51E}"/>
              </a:ext>
            </a:extLst>
          </p:cNvPr>
          <p:cNvSpPr/>
          <p:nvPr/>
        </p:nvSpPr>
        <p:spPr bwMode="auto">
          <a:xfrm>
            <a:off x="2752205" y="2938909"/>
            <a:ext cx="1556763" cy="3325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초 후</a:t>
            </a:r>
            <a:endParaRPr kumimoji="1" lang="ko-KR" altLang="en-US" sz="14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A5BBB1E0-5484-46B0-BDDB-C4B4A027CBFD}"/>
              </a:ext>
            </a:extLst>
          </p:cNvPr>
          <p:cNvSpPr/>
          <p:nvPr/>
        </p:nvSpPr>
        <p:spPr bwMode="auto">
          <a:xfrm>
            <a:off x="924592" y="3242077"/>
            <a:ext cx="1712439" cy="402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12 : 05 : 20</a:t>
            </a:r>
            <a:endParaRPr kumimoji="1" lang="ko-KR" altLang="en-US" sz="20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D7079F5-302B-4AEE-90B0-74A3811CB351}"/>
              </a:ext>
            </a:extLst>
          </p:cNvPr>
          <p:cNvSpPr/>
          <p:nvPr/>
        </p:nvSpPr>
        <p:spPr bwMode="auto">
          <a:xfrm>
            <a:off x="4468737" y="3190937"/>
            <a:ext cx="1712439" cy="402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:        :</a:t>
            </a:r>
            <a:endParaRPr kumimoji="1" lang="ko-KR" altLang="en-US" sz="20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51">
            <a:extLst>
              <a:ext uri="{FF2B5EF4-FFF2-40B4-BE49-F238E27FC236}">
                <a16:creationId xmlns="" xmlns:a16="http://schemas.microsoft.com/office/drawing/2014/main" id="{07469C35-F232-4601-ABD7-4A727B285B71}"/>
              </a:ext>
            </a:extLst>
          </p:cNvPr>
          <p:cNvSpPr txBox="1"/>
          <p:nvPr/>
        </p:nvSpPr>
        <p:spPr>
          <a:xfrm>
            <a:off x="3364997" y="406778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="" xmlns:a16="http://schemas.microsoft.com/office/drawing/2014/main" id="{EB57212D-EF27-4F38-8B9B-91C58E1BE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117" y="39389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EEB5B41A-C3AD-4D80-B90D-F5BF6DA89CB7}"/>
              </a:ext>
            </a:extLst>
          </p:cNvPr>
          <p:cNvSpPr txBox="1"/>
          <p:nvPr/>
        </p:nvSpPr>
        <p:spPr>
          <a:xfrm>
            <a:off x="3773773" y="405814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66" name="TextBox 51">
            <a:extLst>
              <a:ext uri="{FF2B5EF4-FFF2-40B4-BE49-F238E27FC236}">
                <a16:creationId xmlns="" xmlns:a16="http://schemas.microsoft.com/office/drawing/2014/main" id="{472EA098-2079-4A5F-90C8-DADDE13C6E37}"/>
              </a:ext>
            </a:extLst>
          </p:cNvPr>
          <p:cNvSpPr txBox="1"/>
          <p:nvPr/>
        </p:nvSpPr>
        <p:spPr>
          <a:xfrm>
            <a:off x="4276033" y="406778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="" xmlns:a16="http://schemas.microsoft.com/office/drawing/2014/main" id="{4829DF28-504C-4DE8-927B-EC352E85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53" y="39389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F5515D38-EA82-4E3D-82DF-06E23C4C6AE1}"/>
              </a:ext>
            </a:extLst>
          </p:cNvPr>
          <p:cNvSpPr txBox="1"/>
          <p:nvPr/>
        </p:nvSpPr>
        <p:spPr>
          <a:xfrm>
            <a:off x="4684809" y="405814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69" name="TextBox 51">
            <a:extLst>
              <a:ext uri="{FF2B5EF4-FFF2-40B4-BE49-F238E27FC236}">
                <a16:creationId xmlns="" xmlns:a16="http://schemas.microsoft.com/office/drawing/2014/main" id="{6254826B-4514-4618-8EFD-77D33233C1D6}"/>
              </a:ext>
            </a:extLst>
          </p:cNvPr>
          <p:cNvSpPr txBox="1"/>
          <p:nvPr/>
        </p:nvSpPr>
        <p:spPr>
          <a:xfrm>
            <a:off x="2436760" y="406778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="" xmlns:a16="http://schemas.microsoft.com/office/drawing/2014/main" id="{6C1CE377-45D0-4257-A56C-20EB5ADBA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0" y="39389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5B5EEBC-A630-46A5-A5B4-F6803A57E6B9}"/>
              </a:ext>
            </a:extLst>
          </p:cNvPr>
          <p:cNvSpPr txBox="1"/>
          <p:nvPr/>
        </p:nvSpPr>
        <p:spPr>
          <a:xfrm>
            <a:off x="2845536" y="405814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755" y="3272305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65312" y="894492"/>
            <a:ext cx="6918956" cy="889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우주는 빵 반죽을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동안 구웠습니다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빵 반죽이 다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구워진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시각을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C7D0EE26-E6BE-43D7-B48C-E4CF5CC16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D0D48A9F-0217-4C3A-8AB7-9E83AD644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78054EBF-8A88-462B-909E-C3DDB266D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095C60CF-03AC-42DB-BDAA-5BE77E85CED1}"/>
              </a:ext>
            </a:extLst>
          </p:cNvPr>
          <p:cNvGrpSpPr/>
          <p:nvPr/>
        </p:nvGrpSpPr>
        <p:grpSpPr>
          <a:xfrm>
            <a:off x="179512" y="3379548"/>
            <a:ext cx="6667165" cy="1893742"/>
            <a:chOff x="179512" y="3379548"/>
            <a:chExt cx="6667165" cy="1893742"/>
          </a:xfrm>
        </p:grpSpPr>
        <p:sp>
          <p:nvSpPr>
            <p:cNvPr id="46" name="직각 삼각형 45">
              <a:extLst>
                <a:ext uri="{FF2B5EF4-FFF2-40B4-BE49-F238E27FC236}">
                  <a16:creationId xmlns="" xmlns:a16="http://schemas.microsoft.com/office/drawing/2014/main" id="{98192100-B8FB-4296-A0D0-1D90410B0A2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D6C8BEDC-8F4D-48F1-BEE1-B69C393828CC}"/>
                </a:ext>
              </a:extLst>
            </p:cNvPr>
            <p:cNvSpPr/>
            <p:nvPr/>
          </p:nvSpPr>
          <p:spPr>
            <a:xfrm>
              <a:off x="179512" y="3741498"/>
              <a:ext cx="6667165" cy="13436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8" name="Picture 2">
              <a:extLst>
                <a:ext uri="{FF2B5EF4-FFF2-40B4-BE49-F238E27FC236}">
                  <a16:creationId xmlns="" xmlns:a16="http://schemas.microsoft.com/office/drawing/2014/main" id="{6AF36672-0942-4607-84C1-120F823A3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7954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4CFD557-D137-44F1-903D-42A8D6F91BB4}"/>
              </a:ext>
            </a:extLst>
          </p:cNvPr>
          <p:cNvSpPr txBox="1"/>
          <p:nvPr/>
        </p:nvSpPr>
        <p:spPr>
          <a:xfrm>
            <a:off x="215516" y="3848851"/>
            <a:ext cx="6546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빵 반죽이 다 구워진 시각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빵 반죽을 굽기 시작한 시각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빵 반죽을 굽는 데 걸린 시간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+40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</a:t>
            </a: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29C8DD5B-67CC-46A0-B9D7-2AF8DCB1E27A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32304" y="2397897"/>
            <a:ext cx="2113232" cy="5644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 반죽을 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굽기 시작한 시각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68340" y="2374508"/>
            <a:ext cx="2113232" cy="5644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 반죽이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 구워진 시각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57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528969"/>
              </p:ext>
            </p:extLst>
          </p:nvPr>
        </p:nvGraphicFramePr>
        <p:xfrm>
          <a:off x="179388" y="356136"/>
          <a:ext cx="8774172" cy="6169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suh_h_0301_05_1011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suh_h_0301_05_1011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suh_h_0301_05_1011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suh_h_0301_05_1011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suh_h_0301_05_1011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suh_h_0301_05_1011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suh_h_0301_05_1011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suh_h_0301_05_1011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suh_h_0301_05_1011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suh_h_0301_05_1011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suh_h_0301_05_1011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209_1.html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032457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suh_h_0301_05_1011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suh_h_0301_05_1011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62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지금 시각은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샛별이가 탈 버스는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후에 도착합니다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샛별이가 탈 버스가 도착하는 시각을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F14D27F0-9C00-4FED-992B-E4DFDD80B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5A9BA8DC-5140-4B4B-AE70-360C11E0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6D620AB-E2CB-4AE1-A2AE-B727E442C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9" name="TextBox 51">
            <a:extLst>
              <a:ext uri="{FF2B5EF4-FFF2-40B4-BE49-F238E27FC236}">
                <a16:creationId xmlns="" xmlns:a16="http://schemas.microsoft.com/office/drawing/2014/main" id="{7E34188B-6C60-46EC-A21B-FC552BCFF1D0}"/>
              </a:ext>
            </a:extLst>
          </p:cNvPr>
          <p:cNvSpPr txBox="1"/>
          <p:nvPr/>
        </p:nvSpPr>
        <p:spPr>
          <a:xfrm>
            <a:off x="3123973" y="3233826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="" xmlns:a16="http://schemas.microsoft.com/office/drawing/2014/main" id="{D998286E-05C6-49B1-9359-090B302EC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093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06E7CD8-D285-44AF-8F9D-F8162FCEF968}"/>
              </a:ext>
            </a:extLst>
          </p:cNvPr>
          <p:cNvSpPr txBox="1"/>
          <p:nvPr/>
        </p:nvSpPr>
        <p:spPr>
          <a:xfrm>
            <a:off x="3532749" y="3243237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32" name="TextBox 51">
            <a:extLst>
              <a:ext uri="{FF2B5EF4-FFF2-40B4-BE49-F238E27FC236}">
                <a16:creationId xmlns="" xmlns:a16="http://schemas.microsoft.com/office/drawing/2014/main" id="{F3A78F47-AC1E-4D55-BF89-3CC19246A4FF}"/>
              </a:ext>
            </a:extLst>
          </p:cNvPr>
          <p:cNvSpPr txBox="1"/>
          <p:nvPr/>
        </p:nvSpPr>
        <p:spPr>
          <a:xfrm>
            <a:off x="4080603" y="3233826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>
            <a:extLst>
              <a:ext uri="{FF2B5EF4-FFF2-40B4-BE49-F238E27FC236}">
                <a16:creationId xmlns="" xmlns:a16="http://schemas.microsoft.com/office/drawing/2014/main" id="{FAB50352-1ADA-4C15-87DC-DF1F55499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723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AB923D42-0C90-438A-ACBB-5F30037EDDB3}"/>
              </a:ext>
            </a:extLst>
          </p:cNvPr>
          <p:cNvSpPr txBox="1"/>
          <p:nvPr/>
        </p:nvSpPr>
        <p:spPr>
          <a:xfrm>
            <a:off x="4489379" y="3243237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38" name="TextBox 51">
            <a:extLst>
              <a:ext uri="{FF2B5EF4-FFF2-40B4-BE49-F238E27FC236}">
                <a16:creationId xmlns="" xmlns:a16="http://schemas.microsoft.com/office/drawing/2014/main" id="{401F8C98-68E7-4FB3-A76A-00A8170CB196}"/>
              </a:ext>
            </a:extLst>
          </p:cNvPr>
          <p:cNvSpPr txBox="1"/>
          <p:nvPr/>
        </p:nvSpPr>
        <p:spPr>
          <a:xfrm>
            <a:off x="2159732" y="3233826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05EC9A4D-D659-466E-8490-90EEFBF3A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852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B6A3220-983D-4826-8DB6-8CDFE26AD74B}"/>
              </a:ext>
            </a:extLst>
          </p:cNvPr>
          <p:cNvSpPr txBox="1"/>
          <p:nvPr/>
        </p:nvSpPr>
        <p:spPr>
          <a:xfrm>
            <a:off x="2568508" y="3243237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62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지금 시각은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샛별이가 탈 버스는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후에 도착합니다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샛별이가 탈 버스가 도착하는 시각을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F14D27F0-9C00-4FED-992B-E4DFDD80B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5A9BA8DC-5140-4B4B-AE70-360C11E0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6D620AB-E2CB-4AE1-A2AE-B727E442C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6387817F-2679-42F0-8368-282BD525A9B8}"/>
              </a:ext>
            </a:extLst>
          </p:cNvPr>
          <p:cNvGrpSpPr/>
          <p:nvPr/>
        </p:nvGrpSpPr>
        <p:grpSpPr>
          <a:xfrm>
            <a:off x="164959" y="3367001"/>
            <a:ext cx="6667165" cy="1850135"/>
            <a:chOff x="179512" y="3830822"/>
            <a:chExt cx="6667165" cy="1442468"/>
          </a:xfrm>
        </p:grpSpPr>
        <p:sp>
          <p:nvSpPr>
            <p:cNvPr id="25" name="직각 삼각형 24">
              <a:extLst>
                <a:ext uri="{FF2B5EF4-FFF2-40B4-BE49-F238E27FC236}">
                  <a16:creationId xmlns="" xmlns:a16="http://schemas.microsoft.com/office/drawing/2014/main" id="{D2593EEB-C1F8-46E2-A1BB-3C2FCDB6C34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AF59D82-F796-42B0-823E-69393FA2D629}"/>
                </a:ext>
              </a:extLst>
            </p:cNvPr>
            <p:cNvSpPr/>
            <p:nvPr/>
          </p:nvSpPr>
          <p:spPr>
            <a:xfrm>
              <a:off x="179512" y="4130067"/>
              <a:ext cx="6667165" cy="9551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4" name="Picture 2">
              <a:extLst>
                <a:ext uri="{FF2B5EF4-FFF2-40B4-BE49-F238E27FC236}">
                  <a16:creationId xmlns="" xmlns:a16="http://schemas.microsoft.com/office/drawing/2014/main" id="{12972E89-8A2F-4507-BD97-7A374801C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16" y="3830822"/>
              <a:ext cx="891886" cy="32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DD0B195-E3E8-48C8-AE88-31531E5C2DD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8968E46E-6819-43A4-908B-57D13B4821D2}"/>
              </a:ext>
            </a:extLst>
          </p:cNvPr>
          <p:cNvSpPr txBox="1"/>
          <p:nvPr/>
        </p:nvSpPr>
        <p:spPr>
          <a:xfrm>
            <a:off x="252314" y="3897052"/>
            <a:ext cx="637191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샛별이가 탈 버스가 도착하는 시각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39" name="TextBox 51">
            <a:extLst>
              <a:ext uri="{FF2B5EF4-FFF2-40B4-BE49-F238E27FC236}">
                <a16:creationId xmlns="" xmlns:a16="http://schemas.microsoft.com/office/drawing/2014/main" id="{7E34188B-6C60-46EC-A21B-FC552BCFF1D0}"/>
              </a:ext>
            </a:extLst>
          </p:cNvPr>
          <p:cNvSpPr txBox="1"/>
          <p:nvPr/>
        </p:nvSpPr>
        <p:spPr>
          <a:xfrm>
            <a:off x="3123973" y="3233826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06E7CD8-D285-44AF-8F9D-F8162FCEF968}"/>
              </a:ext>
            </a:extLst>
          </p:cNvPr>
          <p:cNvSpPr txBox="1"/>
          <p:nvPr/>
        </p:nvSpPr>
        <p:spPr>
          <a:xfrm>
            <a:off x="3532749" y="3243237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47" name="TextBox 51">
            <a:extLst>
              <a:ext uri="{FF2B5EF4-FFF2-40B4-BE49-F238E27FC236}">
                <a16:creationId xmlns="" xmlns:a16="http://schemas.microsoft.com/office/drawing/2014/main" id="{F3A78F47-AC1E-4D55-BF89-3CC19246A4FF}"/>
              </a:ext>
            </a:extLst>
          </p:cNvPr>
          <p:cNvSpPr txBox="1"/>
          <p:nvPr/>
        </p:nvSpPr>
        <p:spPr>
          <a:xfrm>
            <a:off x="4080603" y="3233826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B923D42-0C90-438A-ACBB-5F30037EDDB3}"/>
              </a:ext>
            </a:extLst>
          </p:cNvPr>
          <p:cNvSpPr txBox="1"/>
          <p:nvPr/>
        </p:nvSpPr>
        <p:spPr>
          <a:xfrm>
            <a:off x="4489379" y="3243237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01F8C98-68E7-4FB3-A76A-00A8170CB196}"/>
              </a:ext>
            </a:extLst>
          </p:cNvPr>
          <p:cNvSpPr txBox="1"/>
          <p:nvPr/>
        </p:nvSpPr>
        <p:spPr>
          <a:xfrm>
            <a:off x="2159732" y="3233826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B6A3220-983D-4826-8DB6-8CDFE26AD74B}"/>
              </a:ext>
            </a:extLst>
          </p:cNvPr>
          <p:cNvSpPr txBox="1"/>
          <p:nvPr/>
        </p:nvSpPr>
        <p:spPr>
          <a:xfrm>
            <a:off x="2568508" y="3243237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3818178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130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은수는 학예 발표회에서 시 낭송과 마술을 하는 데 모두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초가 걸렸습니다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은수가 시 낭송을 하는데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초가 걸렸다면 마술을 하는 데 걸린 시간은 몇 분 몇 초인지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83661"/>
              </p:ext>
            </p:extLst>
          </p:nvPr>
        </p:nvGraphicFramePr>
        <p:xfrm>
          <a:off x="96074" y="609329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5_8_08_01.svg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C7BF42D9-497A-494E-8D5B-46CD52FA4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9A4C3981-FE5B-4681-9570-7C48AAB64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1A5D6FDD-ADC2-4823-8553-D5FF1F3D7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A09A7CF-E039-40F6-A20E-AAA235E7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78025"/>
            <a:ext cx="3853389" cy="2699147"/>
          </a:xfrm>
          <a:prstGeom prst="rect">
            <a:avLst/>
          </a:prstGeom>
        </p:spPr>
      </p:pic>
      <p:sp>
        <p:nvSpPr>
          <p:cNvPr id="52" name="직사각형 21">
            <a:extLst>
              <a:ext uri="{FF2B5EF4-FFF2-40B4-BE49-F238E27FC236}">
                <a16:creationId xmlns="" xmlns:a16="http://schemas.microsoft.com/office/drawing/2014/main" id="{F0383691-ACAB-4999-8792-ABADF977C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="" xmlns:a16="http://schemas.microsoft.com/office/drawing/2014/main" id="{65E396B9-5D08-44A0-A92A-31DEB18D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EBA8A235-5090-442C-9241-6E1E64869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8DE83FC5-FC91-4392-BDCC-754A34DF02D1}"/>
              </a:ext>
            </a:extLst>
          </p:cNvPr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C2986243-334A-4026-8976-DA35047BB8D3}"/>
              </a:ext>
            </a:extLst>
          </p:cNvPr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1">
            <a:extLst>
              <a:ext uri="{FF2B5EF4-FFF2-40B4-BE49-F238E27FC236}">
                <a16:creationId xmlns="" xmlns:a16="http://schemas.microsoft.com/office/drawing/2014/main" id="{06AB4876-B097-4E78-8878-97D03D4C7193}"/>
              </a:ext>
            </a:extLst>
          </p:cNvPr>
          <p:cNvSpPr txBox="1"/>
          <p:nvPr/>
        </p:nvSpPr>
        <p:spPr>
          <a:xfrm>
            <a:off x="4752020" y="339997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01DE6696-55E9-422D-A97D-1D078EC0E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140" y="32711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F5687827-971A-4A0B-92EE-7A00300C56E7}"/>
              </a:ext>
            </a:extLst>
          </p:cNvPr>
          <p:cNvSpPr txBox="1"/>
          <p:nvPr/>
        </p:nvSpPr>
        <p:spPr>
          <a:xfrm>
            <a:off x="5160796" y="3419708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61" name="TextBox 51">
            <a:extLst>
              <a:ext uri="{FF2B5EF4-FFF2-40B4-BE49-F238E27FC236}">
                <a16:creationId xmlns="" xmlns:a16="http://schemas.microsoft.com/office/drawing/2014/main" id="{1A55B3AE-A114-4B4A-BE9F-2CC8CB4A9FAA}"/>
              </a:ext>
            </a:extLst>
          </p:cNvPr>
          <p:cNvSpPr txBox="1"/>
          <p:nvPr/>
        </p:nvSpPr>
        <p:spPr>
          <a:xfrm>
            <a:off x="5626691" y="339997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8D2DC776-01E2-44B3-B64E-2423FBA0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811" y="32711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D8DD70B-C5F2-475F-B977-440399CF6DED}"/>
              </a:ext>
            </a:extLst>
          </p:cNvPr>
          <p:cNvSpPr txBox="1"/>
          <p:nvPr/>
        </p:nvSpPr>
        <p:spPr>
          <a:xfrm>
            <a:off x="6035467" y="3419708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96403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1A09A7CF-E039-40F6-A20E-AAA235E7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78025"/>
            <a:ext cx="3853389" cy="2699147"/>
          </a:xfrm>
          <a:prstGeom prst="rect">
            <a:avLst/>
          </a:prstGeom>
        </p:spPr>
      </p:pic>
      <p:sp>
        <p:nvSpPr>
          <p:cNvPr id="32" name="TextBox 51">
            <a:extLst>
              <a:ext uri="{FF2B5EF4-FFF2-40B4-BE49-F238E27FC236}">
                <a16:creationId xmlns="" xmlns:a16="http://schemas.microsoft.com/office/drawing/2014/main" id="{06AB4876-B097-4E78-8878-97D03D4C7193}"/>
              </a:ext>
            </a:extLst>
          </p:cNvPr>
          <p:cNvSpPr txBox="1"/>
          <p:nvPr/>
        </p:nvSpPr>
        <p:spPr>
          <a:xfrm>
            <a:off x="4752020" y="339997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5687827-971A-4A0B-92EE-7A00300C56E7}"/>
              </a:ext>
            </a:extLst>
          </p:cNvPr>
          <p:cNvSpPr txBox="1"/>
          <p:nvPr/>
        </p:nvSpPr>
        <p:spPr>
          <a:xfrm>
            <a:off x="5160796" y="3419708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35" name="TextBox 51">
            <a:extLst>
              <a:ext uri="{FF2B5EF4-FFF2-40B4-BE49-F238E27FC236}">
                <a16:creationId xmlns="" xmlns:a16="http://schemas.microsoft.com/office/drawing/2014/main" id="{1A55B3AE-A114-4B4A-BE9F-2CC8CB4A9FAA}"/>
              </a:ext>
            </a:extLst>
          </p:cNvPr>
          <p:cNvSpPr txBox="1"/>
          <p:nvPr/>
        </p:nvSpPr>
        <p:spPr>
          <a:xfrm>
            <a:off x="5626691" y="339997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D8DD70B-C5F2-475F-B977-440399CF6DED}"/>
              </a:ext>
            </a:extLst>
          </p:cNvPr>
          <p:cNvSpPr txBox="1"/>
          <p:nvPr/>
        </p:nvSpPr>
        <p:spPr>
          <a:xfrm>
            <a:off x="6035467" y="3419708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1130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은수는 학예 발표회에서 시 낭송과 마술을 하는 데 모두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초가 걸렸습니다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은수가 시 낭송을 하는데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초가 걸렸다면 마술을 하는 데 걸린 시간은 몇 분 몇 초인지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C7BF42D9-497A-494E-8D5B-46CD52FA4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9A4C3981-FE5B-4681-9570-7C48AAB64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1A5D6FDD-ADC2-4823-8553-D5FF1F3D7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="" xmlns:a16="http://schemas.microsoft.com/office/drawing/2014/main" id="{65E396B9-5D08-44A0-A92A-31DEB18D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EBA8A235-5090-442C-9241-6E1E64869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5296E2BD-A107-4047-9DF9-4AF03CD914E6}"/>
              </a:ext>
            </a:extLst>
          </p:cNvPr>
          <p:cNvGrpSpPr/>
          <p:nvPr/>
        </p:nvGrpSpPr>
        <p:grpSpPr>
          <a:xfrm>
            <a:off x="164959" y="3248979"/>
            <a:ext cx="6667165" cy="1968158"/>
            <a:chOff x="179512" y="3738805"/>
            <a:chExt cx="6667165" cy="1534485"/>
          </a:xfrm>
        </p:grpSpPr>
        <p:sp>
          <p:nvSpPr>
            <p:cNvPr id="25" name="직각 삼각형 24">
              <a:extLst>
                <a:ext uri="{FF2B5EF4-FFF2-40B4-BE49-F238E27FC236}">
                  <a16:creationId xmlns="" xmlns:a16="http://schemas.microsoft.com/office/drawing/2014/main" id="{37A14333-F8B2-4BE6-AC74-5BAA1309095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D34D2D5B-DF49-4EAC-85B2-C58AC14637ED}"/>
                </a:ext>
              </a:extLst>
            </p:cNvPr>
            <p:cNvSpPr/>
            <p:nvPr/>
          </p:nvSpPr>
          <p:spPr>
            <a:xfrm>
              <a:off x="179512" y="4000501"/>
              <a:ext cx="6667165" cy="10846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7" name="Picture 2">
              <a:extLst>
                <a:ext uri="{FF2B5EF4-FFF2-40B4-BE49-F238E27FC236}">
                  <a16:creationId xmlns="" xmlns:a16="http://schemas.microsoft.com/office/drawing/2014/main" id="{DCB1BFDC-8BF0-45A3-B092-169E4733D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16" y="3738805"/>
              <a:ext cx="891886" cy="261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8F72398-796B-4E4B-8FEB-9F276F2EB054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="" xmlns:a16="http://schemas.microsoft.com/office/drawing/2014/main" id="{2E6A34BB-0F80-427C-B08E-C0B840EB2F95}"/>
              </a:ext>
            </a:extLst>
          </p:cNvPr>
          <p:cNvSpPr txBox="1"/>
          <p:nvPr/>
        </p:nvSpPr>
        <p:spPr>
          <a:xfrm>
            <a:off x="227191" y="3679284"/>
            <a:ext cx="6557747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마술을 하는 데 걸린 시간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=(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낭송과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마술을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데 걸린 시간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낭송을 하는 데 걸린 시간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=4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3188642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9042" y="104344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지금 시각은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전의 시각을 구해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37359"/>
            <a:ext cx="338296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44281" y="1052736"/>
            <a:ext cx="287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FE80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400" b="1" dirty="0">
              <a:solidFill>
                <a:srgbClr val="FE803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="" xmlns:a16="http://schemas.microsoft.com/office/drawing/2014/main" id="{B58A501D-1406-43F2-8AD7-C529EB0F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="" xmlns:a16="http://schemas.microsoft.com/office/drawing/2014/main" id="{14BBB5C3-BA97-4228-B846-EE753BCF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30206DD6-A414-4AAF-9DE2-AE83C6ED4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2386F6D5-D167-4E33-9AF2-CEF0FCCC7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DE869E9C-D746-4490-A4BD-6B49FACEB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C859531-EAD7-4B94-B9AF-28CF6A18B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28" y="2085030"/>
            <a:ext cx="6245475" cy="1949195"/>
          </a:xfrm>
          <a:prstGeom prst="rect">
            <a:avLst/>
          </a:prstGeom>
        </p:spPr>
      </p:pic>
      <p:sp>
        <p:nvSpPr>
          <p:cNvPr id="35" name="TextBox 51">
            <a:extLst>
              <a:ext uri="{FF2B5EF4-FFF2-40B4-BE49-F238E27FC236}">
                <a16:creationId xmlns="" xmlns:a16="http://schemas.microsoft.com/office/drawing/2014/main" id="{1D0DFD50-44B6-4AC5-B4B0-5BA4D0AD91D6}"/>
              </a:ext>
            </a:extLst>
          </p:cNvPr>
          <p:cNvSpPr txBox="1"/>
          <p:nvPr/>
        </p:nvSpPr>
        <p:spPr>
          <a:xfrm>
            <a:off x="3275856" y="4215951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FE586C98-66B0-4058-9983-4D7321049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976" y="40870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80D7A0F-3B0D-481A-B5F7-2CEB74796011}"/>
              </a:ext>
            </a:extLst>
          </p:cNvPr>
          <p:cNvSpPr txBox="1"/>
          <p:nvPr/>
        </p:nvSpPr>
        <p:spPr>
          <a:xfrm>
            <a:off x="3684632" y="4221088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38" name="TextBox 51">
            <a:extLst>
              <a:ext uri="{FF2B5EF4-FFF2-40B4-BE49-F238E27FC236}">
                <a16:creationId xmlns="" xmlns:a16="http://schemas.microsoft.com/office/drawing/2014/main" id="{AE5B187A-B13D-4D2C-A6F5-89109CEADD61}"/>
              </a:ext>
            </a:extLst>
          </p:cNvPr>
          <p:cNvSpPr txBox="1"/>
          <p:nvPr/>
        </p:nvSpPr>
        <p:spPr>
          <a:xfrm>
            <a:off x="4143678" y="4215951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87F026EE-FDB2-4B98-BE2A-4ECC60E8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98" y="40870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9A5253F4-6732-4916-BCFB-DB8E4B83E21D}"/>
              </a:ext>
            </a:extLst>
          </p:cNvPr>
          <p:cNvSpPr txBox="1"/>
          <p:nvPr/>
        </p:nvSpPr>
        <p:spPr>
          <a:xfrm>
            <a:off x="4552454" y="4221088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41" name="TextBox 51">
            <a:extLst>
              <a:ext uri="{FF2B5EF4-FFF2-40B4-BE49-F238E27FC236}">
                <a16:creationId xmlns="" xmlns:a16="http://schemas.microsoft.com/office/drawing/2014/main" id="{5B73CEBB-2DB7-4D15-B7F4-578E7BFF0DAE}"/>
              </a:ext>
            </a:extLst>
          </p:cNvPr>
          <p:cNvSpPr txBox="1"/>
          <p:nvPr/>
        </p:nvSpPr>
        <p:spPr>
          <a:xfrm>
            <a:off x="2375756" y="4215951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="" xmlns:a16="http://schemas.microsoft.com/office/drawing/2014/main" id="{A90616E5-F151-49C5-B2DB-FE9BE0BE8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876" y="40870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C0F0A9-8C57-441E-BF23-CBFB8E9C29C8}"/>
              </a:ext>
            </a:extLst>
          </p:cNvPr>
          <p:cNvSpPr txBox="1"/>
          <p:nvPr/>
        </p:nvSpPr>
        <p:spPr>
          <a:xfrm>
            <a:off x="2784532" y="4221088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7DB733D-7EBE-4EE9-9F34-8BBEA613113D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필요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8E7CCEDF-7290-491C-9FEB-15BB4EFEAD5C}"/>
              </a:ext>
            </a:extLst>
          </p:cNvPr>
          <p:cNvSpPr/>
          <p:nvPr/>
        </p:nvSpPr>
        <p:spPr>
          <a:xfrm>
            <a:off x="5751626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F75A7064-26ED-46CE-A245-92AFAAB71315}"/>
              </a:ext>
            </a:extLst>
          </p:cNvPr>
          <p:cNvSpPr/>
          <p:nvPr/>
        </p:nvSpPr>
        <p:spPr>
          <a:xfrm>
            <a:off x="4711028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FAFC8D5B-428E-4DAD-9FCD-9A7810A3072F}"/>
              </a:ext>
            </a:extLst>
          </p:cNvPr>
          <p:cNvSpPr/>
          <p:nvPr/>
        </p:nvSpPr>
        <p:spPr>
          <a:xfrm>
            <a:off x="351026" y="21060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6FA0FCCD-95E0-4F12-B008-63F7C1FD92A2}"/>
              </a:ext>
            </a:extLst>
          </p:cNvPr>
          <p:cNvSpPr/>
          <p:nvPr/>
        </p:nvSpPr>
        <p:spPr>
          <a:xfrm>
            <a:off x="149262" y="13756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75388"/>
              </p:ext>
            </p:extLst>
          </p:nvPr>
        </p:nvGraphicFramePr>
        <p:xfrm>
          <a:off x="96074" y="609329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5_8_09_01.svg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979233" y="2708920"/>
            <a:ext cx="1624012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74471" y="2854259"/>
            <a:ext cx="368965" cy="35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8747680-0BF5-4C44-8E1D-F6C21D77FF23}"/>
              </a:ext>
            </a:extLst>
          </p:cNvPr>
          <p:cNvSpPr/>
          <p:nvPr/>
        </p:nvSpPr>
        <p:spPr bwMode="auto">
          <a:xfrm>
            <a:off x="2987824" y="2384884"/>
            <a:ext cx="1556763" cy="33259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전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106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6C859531-EAD7-4B94-B9AF-28CF6A18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28" y="2085030"/>
            <a:ext cx="6245475" cy="1949195"/>
          </a:xfrm>
          <a:prstGeom prst="rect">
            <a:avLst/>
          </a:prstGeom>
        </p:spPr>
      </p:pic>
      <p:sp>
        <p:nvSpPr>
          <p:cNvPr id="46" name="TextBox 51">
            <a:extLst>
              <a:ext uri="{FF2B5EF4-FFF2-40B4-BE49-F238E27FC236}">
                <a16:creationId xmlns="" xmlns:a16="http://schemas.microsoft.com/office/drawing/2014/main" id="{1D0DFD50-44B6-4AC5-B4B0-5BA4D0AD91D6}"/>
              </a:ext>
            </a:extLst>
          </p:cNvPr>
          <p:cNvSpPr txBox="1"/>
          <p:nvPr/>
        </p:nvSpPr>
        <p:spPr>
          <a:xfrm>
            <a:off x="3275856" y="4215951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780D7A0F-3B0D-481A-B5F7-2CEB74796011}"/>
              </a:ext>
            </a:extLst>
          </p:cNvPr>
          <p:cNvSpPr txBox="1"/>
          <p:nvPr/>
        </p:nvSpPr>
        <p:spPr>
          <a:xfrm>
            <a:off x="3684632" y="4221088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3" name="TextBox 51">
            <a:extLst>
              <a:ext uri="{FF2B5EF4-FFF2-40B4-BE49-F238E27FC236}">
                <a16:creationId xmlns="" xmlns:a16="http://schemas.microsoft.com/office/drawing/2014/main" id="{AE5B187A-B13D-4D2C-A6F5-89109CEADD61}"/>
              </a:ext>
            </a:extLst>
          </p:cNvPr>
          <p:cNvSpPr txBox="1"/>
          <p:nvPr/>
        </p:nvSpPr>
        <p:spPr>
          <a:xfrm>
            <a:off x="4143678" y="4215951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A5253F4-6732-4916-BCFB-DB8E4B83E21D}"/>
              </a:ext>
            </a:extLst>
          </p:cNvPr>
          <p:cNvSpPr txBox="1"/>
          <p:nvPr/>
        </p:nvSpPr>
        <p:spPr>
          <a:xfrm>
            <a:off x="4552454" y="4221088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56" name="TextBox 51">
            <a:extLst>
              <a:ext uri="{FF2B5EF4-FFF2-40B4-BE49-F238E27FC236}">
                <a16:creationId xmlns="" xmlns:a16="http://schemas.microsoft.com/office/drawing/2014/main" id="{5B73CEBB-2DB7-4D15-B7F4-578E7BFF0DAE}"/>
              </a:ext>
            </a:extLst>
          </p:cNvPr>
          <p:cNvSpPr txBox="1"/>
          <p:nvPr/>
        </p:nvSpPr>
        <p:spPr>
          <a:xfrm>
            <a:off x="2375756" y="4215951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C0F0A9-8C57-441E-BF23-CBFB8E9C29C8}"/>
              </a:ext>
            </a:extLst>
          </p:cNvPr>
          <p:cNvSpPr txBox="1"/>
          <p:nvPr/>
        </p:nvSpPr>
        <p:spPr>
          <a:xfrm>
            <a:off x="2784532" y="4221088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979233" y="2708920"/>
            <a:ext cx="1624012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74471" y="2854259"/>
            <a:ext cx="368965" cy="35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C8747680-0BF5-4C44-8E1D-F6C21D77FF23}"/>
              </a:ext>
            </a:extLst>
          </p:cNvPr>
          <p:cNvSpPr/>
          <p:nvPr/>
        </p:nvSpPr>
        <p:spPr bwMode="auto">
          <a:xfrm>
            <a:off x="2987824" y="2384884"/>
            <a:ext cx="1556763" cy="33259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전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9042" y="104344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지금 시각은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전의 시각을 구해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37359"/>
            <a:ext cx="338296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44281" y="1052736"/>
            <a:ext cx="287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FE80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400" b="1" dirty="0">
              <a:solidFill>
                <a:srgbClr val="FE803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="" xmlns:a16="http://schemas.microsoft.com/office/drawing/2014/main" id="{B58A501D-1406-43F2-8AD7-C529EB0F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="" xmlns:a16="http://schemas.microsoft.com/office/drawing/2014/main" id="{14BBB5C3-BA97-4228-B846-EE753BCF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30206DD6-A414-4AAF-9DE2-AE83C6ED4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2386F6D5-D167-4E33-9AF2-CEF0FCCC7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DE869E9C-D746-4490-A4BD-6B49FACEB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9F2CA5D6-CCB6-4152-AFAA-90C164991C05}"/>
              </a:ext>
            </a:extLst>
          </p:cNvPr>
          <p:cNvGrpSpPr/>
          <p:nvPr/>
        </p:nvGrpSpPr>
        <p:grpSpPr>
          <a:xfrm>
            <a:off x="164959" y="3909251"/>
            <a:ext cx="6667165" cy="1307887"/>
            <a:chOff x="179512" y="4253589"/>
            <a:chExt cx="6667165" cy="1019701"/>
          </a:xfrm>
        </p:grpSpPr>
        <p:sp>
          <p:nvSpPr>
            <p:cNvPr id="30" name="직각 삼각형 29">
              <a:extLst>
                <a:ext uri="{FF2B5EF4-FFF2-40B4-BE49-F238E27FC236}">
                  <a16:creationId xmlns="" xmlns:a16="http://schemas.microsoft.com/office/drawing/2014/main" id="{66E688D7-FE96-4B79-B6D0-1E9E581596D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1ACB316F-E1C9-447B-B192-7AD2D040DB2F}"/>
                </a:ext>
              </a:extLst>
            </p:cNvPr>
            <p:cNvSpPr/>
            <p:nvPr/>
          </p:nvSpPr>
          <p:spPr>
            <a:xfrm>
              <a:off x="179512" y="4574298"/>
              <a:ext cx="6667165" cy="5108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9" name="Picture 2">
              <a:extLst>
                <a:ext uri="{FF2B5EF4-FFF2-40B4-BE49-F238E27FC236}">
                  <a16:creationId xmlns="" xmlns:a16="http://schemas.microsoft.com/office/drawing/2014/main" id="{6B12946D-060E-4E5E-9839-E8852FEE2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16" y="4253589"/>
              <a:ext cx="891886" cy="32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8009337-25BF-440B-81E1-C2CAAB63DCB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F8A11C84-7A24-425F-944D-4EECCE774D5E}"/>
              </a:ext>
            </a:extLst>
          </p:cNvPr>
          <p:cNvSpPr txBox="1"/>
          <p:nvPr/>
        </p:nvSpPr>
        <p:spPr>
          <a:xfrm>
            <a:off x="215516" y="4465389"/>
            <a:ext cx="655774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1673860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아이콘 참고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468FE6E8-56B1-4635-AE04-5B27563A4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458A1DD2-6FA6-4745-8AAB-35E180B0E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DA6BD070-6E88-4319-8CF5-8E955F5F9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7" name="타원 26"/>
          <p:cNvSpPr/>
          <p:nvPr/>
        </p:nvSpPr>
        <p:spPr>
          <a:xfrm>
            <a:off x="287524" y="2717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63588" y="3008275"/>
            <a:ext cx="59188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재밌게 놀이를 해요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꿀벌이 꿀을 딴 꽃에 색칠하기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88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="" xmlns:a16="http://schemas.microsoft.com/office/drawing/2014/main" id="{1E1F9FE2-8D39-46EF-957F-8B880ECDE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="" xmlns:a16="http://schemas.microsoft.com/office/drawing/2014/main" id="{31CF6CE0-FC40-413F-8D5A-873E3FCBB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D6D900B9-7DF4-4451-9A3C-2880F2D8C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07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53"/>
          <p:cNvSpPr txBox="1"/>
          <p:nvPr/>
        </p:nvSpPr>
        <p:spPr>
          <a:xfrm>
            <a:off x="3424590" y="3640556"/>
            <a:ext cx="150745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118~119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나의 생활을 생각하면서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6" y="944402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294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\app\resource\contents\lesson05\ops\5\images\5_finish_arrange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80" name="TextBox 43"/>
          <p:cNvSpPr txBox="1"/>
          <p:nvPr/>
        </p:nvSpPr>
        <p:spPr>
          <a:xfrm>
            <a:off x="389043" y="188082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내가 어제 하루 동안 걸은 거리는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944426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912449" y="135455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467532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435555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016C1C8A-6942-4E7E-90A2-17B98238A6F9}"/>
              </a:ext>
            </a:extLst>
          </p:cNvPr>
          <p:cNvSpPr/>
          <p:nvPr/>
        </p:nvSpPr>
        <p:spPr>
          <a:xfrm>
            <a:off x="3635896" y="11483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6A9CD89-D0ED-4A35-B3C6-A92B0D8E1665}"/>
              </a:ext>
            </a:extLst>
          </p:cNvPr>
          <p:cNvSpPr/>
          <p:nvPr/>
        </p:nvSpPr>
        <p:spPr>
          <a:xfrm>
            <a:off x="4288242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2D1F836-2290-49C1-869B-E8093E51C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265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947A1781-7CE5-4889-9932-FC6BD70BE829}"/>
              </a:ext>
            </a:extLst>
          </p:cNvPr>
          <p:cNvSpPr/>
          <p:nvPr/>
        </p:nvSpPr>
        <p:spPr>
          <a:xfrm>
            <a:off x="3739529" y="141127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D5C7A5B-E8E8-42F4-8EDF-661E548EB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077" y="1341859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E6DDD718-5E0A-411A-A170-A2CDAA0F2667}"/>
              </a:ext>
            </a:extLst>
          </p:cNvPr>
          <p:cNvSpPr/>
          <p:nvPr/>
        </p:nvSpPr>
        <p:spPr>
          <a:xfrm>
            <a:off x="4811348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5AF707A-4D35-4D2E-9789-85174A887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371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06AF90BD-0FD6-4605-813D-3294C85B5DA7}"/>
              </a:ext>
            </a:extLst>
          </p:cNvPr>
          <p:cNvSpPr/>
          <p:nvPr/>
        </p:nvSpPr>
        <p:spPr>
          <a:xfrm>
            <a:off x="5395715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C685592-2A3D-41BE-9CEA-A66028F12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738" y="135455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58" name="Picture 3">
            <a:extLst>
              <a:ext uri="{FF2B5EF4-FFF2-40B4-BE49-F238E27FC236}">
                <a16:creationId xmlns="" xmlns:a16="http://schemas.microsoft.com/office/drawing/2014/main" id="{0201B149-C15C-4FCA-8814-47A6A602D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944724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B65C4D70-6A6D-4915-8D09-DE2C87066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2446424"/>
            <a:ext cx="3196641" cy="2830055"/>
          </a:xfrm>
          <a:prstGeom prst="rect">
            <a:avLst/>
          </a:prstGeom>
        </p:spPr>
      </p:pic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92D65F6C-1608-40E6-880F-732DA6464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12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4031940" y="1700808"/>
            <a:ext cx="751814" cy="546365"/>
            <a:chOff x="5301829" y="2154677"/>
            <a:chExt cx="751814" cy="546365"/>
          </a:xfrm>
        </p:grpSpPr>
        <p:sp>
          <p:nvSpPr>
            <p:cNvPr id="31" name="TextBox 30"/>
            <p:cNvSpPr txBox="1"/>
            <p:nvPr/>
          </p:nvSpPr>
          <p:spPr>
            <a:xfrm>
              <a:off x="5301829" y="2331710"/>
              <a:ext cx="6269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3643" y="2154677"/>
              <a:ext cx="360000" cy="355000"/>
            </a:xfrm>
            <a:prstGeom prst="rect">
              <a:avLst/>
            </a:prstGeom>
          </p:spPr>
        </p:pic>
      </p:grp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C124D560-14FB-4410-9FA1-C4B2D9FED6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26" y="5676265"/>
            <a:ext cx="1080000" cy="33962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078EB8D1-FD12-4452-A288-A0D7501435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49" y="5266822"/>
            <a:ext cx="1080000" cy="339623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6552220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56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43"/>
          <p:cNvSpPr txBox="1"/>
          <p:nvPr/>
        </p:nvSpPr>
        <p:spPr>
          <a:xfrm>
            <a:off x="389043" y="188082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내가 어젯밤에 잠을 잔 시간은             시간입니다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317073" y="140218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285096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768360" y="14112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743908" y="1341859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853923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821946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3534258" y="1775381"/>
            <a:ext cx="809533" cy="471792"/>
            <a:chOff x="5301829" y="2229250"/>
            <a:chExt cx="809533" cy="471792"/>
          </a:xfrm>
        </p:grpSpPr>
        <p:sp>
          <p:nvSpPr>
            <p:cNvPr id="95" name="TextBox 94"/>
            <p:cNvSpPr txBox="1"/>
            <p:nvPr/>
          </p:nvSpPr>
          <p:spPr>
            <a:xfrm>
              <a:off x="5301829" y="2331710"/>
              <a:ext cx="6269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1362" y="2229250"/>
              <a:ext cx="360000" cy="355000"/>
            </a:xfrm>
            <a:prstGeom prst="rect">
              <a:avLst/>
            </a:prstGeom>
          </p:spPr>
        </p:pic>
      </p:grpSp>
      <p:sp>
        <p:nvSpPr>
          <p:cNvPr id="65" name="직사각형 21">
            <a:extLst>
              <a:ext uri="{FF2B5EF4-FFF2-40B4-BE49-F238E27FC236}">
                <a16:creationId xmlns="" xmlns:a16="http://schemas.microsoft.com/office/drawing/2014/main" id="{3D116FCB-DE62-40D3-91C1-809792461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>
            <a:extLst>
              <a:ext uri="{FF2B5EF4-FFF2-40B4-BE49-F238E27FC236}">
                <a16:creationId xmlns="" xmlns:a16="http://schemas.microsoft.com/office/drawing/2014/main" id="{5123F9E0-942B-42FB-B984-9AD937179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="" xmlns:a16="http://schemas.microsoft.com/office/drawing/2014/main" id="{98DBC080-CA0A-4B3C-A975-171324C07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5F679D1A-A0C0-4BC6-8381-78C4BB8943DF}"/>
              </a:ext>
            </a:extLst>
          </p:cNvPr>
          <p:cNvSpPr/>
          <p:nvPr/>
        </p:nvSpPr>
        <p:spPr>
          <a:xfrm>
            <a:off x="5944426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7E575EF9-8DCC-4832-A355-42F466541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449" y="135455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D4D9265E-C7F8-41F8-9F7E-F7FEED754F35}"/>
              </a:ext>
            </a:extLst>
          </p:cNvPr>
          <p:cNvSpPr/>
          <p:nvPr/>
        </p:nvSpPr>
        <p:spPr>
          <a:xfrm>
            <a:off x="6467532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F43022C-FCCE-409B-BE16-ADB1F01C5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320FB0BC-7B1C-49C5-AC87-BC4139A3FA67}"/>
              </a:ext>
            </a:extLst>
          </p:cNvPr>
          <p:cNvSpPr/>
          <p:nvPr/>
        </p:nvSpPr>
        <p:spPr>
          <a:xfrm>
            <a:off x="5395715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4CDA5E07-0DB5-4963-9F9B-EC70DCD33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738" y="135455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30EB3263-4B67-464D-8626-CCE88AED2B18}"/>
              </a:ext>
            </a:extLst>
          </p:cNvPr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나의 생활을 생각하면서         안에 알맞은 수를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8" name="Picture 3">
            <a:extLst>
              <a:ext uri="{FF2B5EF4-FFF2-40B4-BE49-F238E27FC236}">
                <a16:creationId xmlns="" xmlns:a16="http://schemas.microsoft.com/office/drawing/2014/main" id="{967B695E-9DA3-4761-A0DB-7602C6B8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944724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그림 131">
            <a:extLst>
              <a:ext uri="{FF2B5EF4-FFF2-40B4-BE49-F238E27FC236}">
                <a16:creationId xmlns="" xmlns:a16="http://schemas.microsoft.com/office/drawing/2014/main" id="{C124D560-14FB-4410-9FA1-C4B2D9FED6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26" y="5676265"/>
            <a:ext cx="1080000" cy="339623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="" xmlns:a16="http://schemas.microsoft.com/office/drawing/2014/main" id="{078EB8D1-FD12-4452-A288-A0D7501435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49" y="5266822"/>
            <a:ext cx="1080000" cy="339623"/>
          </a:xfrm>
          <a:prstGeom prst="rect">
            <a:avLst/>
          </a:prstGeom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07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\app\resource\contents\lesson05\ops\5\images\5_finish_arrange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92D65F6C-1608-40E6-880F-732DA6464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12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B65C4D70-6A6D-4915-8D09-DE2C87066A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1720" y="2446424"/>
            <a:ext cx="3196641" cy="2830055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6552220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6" y="944402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12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815375" y="1353468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274187" y="134076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310502" y="140109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278525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761789" y="14101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737337" y="134076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847352" y="139888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815375" y="134076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05DB3169-5257-4D08-8618-55CF73D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AFF963E1-BEE3-42E8-9494-37E1A38C1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03F51E97-73A3-4AB4-AB58-26D7FA5E8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4CA2A197-5083-4AFE-B081-F261A4355CFA}"/>
              </a:ext>
            </a:extLst>
          </p:cNvPr>
          <p:cNvSpPr/>
          <p:nvPr/>
        </p:nvSpPr>
        <p:spPr>
          <a:xfrm>
            <a:off x="5944426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067332D-2BAB-4BB0-92CA-B83D077E2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449" y="135455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CAB9CD4-1F3A-479C-BDAA-0A32D8F81A1C}"/>
              </a:ext>
            </a:extLst>
          </p:cNvPr>
          <p:cNvSpPr/>
          <p:nvPr/>
        </p:nvSpPr>
        <p:spPr>
          <a:xfrm>
            <a:off x="6467532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865E272-31F0-4113-9D83-AC217A32E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69818632-DE6B-4115-A0EE-93023FFB1C44}"/>
              </a:ext>
            </a:extLst>
          </p:cNvPr>
          <p:cNvSpPr/>
          <p:nvPr/>
        </p:nvSpPr>
        <p:spPr>
          <a:xfrm>
            <a:off x="5395715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FB9E0F0-3261-4BB5-8FDD-A96601110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738" y="135455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CAF1CD4-D315-4FA4-9599-0211BAAA33FE}"/>
              </a:ext>
            </a:extLst>
          </p:cNvPr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나의 생활을 생각하면서         안에 알맞은 수를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3">
            <a:extLst>
              <a:ext uri="{FF2B5EF4-FFF2-40B4-BE49-F238E27FC236}">
                <a16:creationId xmlns="" xmlns:a16="http://schemas.microsoft.com/office/drawing/2014/main" id="{8C32C639-B3C3-4EA0-A9A9-73C4E75C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944724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07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\app\resource\contents\lesson05\ops\5\images\5_finish_arrange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72B87A11-5ED2-40A6-9C93-06FA91633BC9}"/>
              </a:ext>
            </a:extLst>
          </p:cNvPr>
          <p:cNvSpPr txBox="1"/>
          <p:nvPr/>
        </p:nvSpPr>
        <p:spPr>
          <a:xfrm>
            <a:off x="389043" y="187493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아침에 양치질을 시작한 시각은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61CE292B-706F-42E7-806C-2C2A4F029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47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1">
            <a:extLst>
              <a:ext uri="{FF2B5EF4-FFF2-40B4-BE49-F238E27FC236}">
                <a16:creationId xmlns="" xmlns:a16="http://schemas.microsoft.com/office/drawing/2014/main" id="{EE1AACE2-0FAB-4062-8E97-102726C4A48A}"/>
              </a:ext>
            </a:extLst>
          </p:cNvPr>
          <p:cNvSpPr txBox="1"/>
          <p:nvPr/>
        </p:nvSpPr>
        <p:spPr>
          <a:xfrm>
            <a:off x="4484453" y="1925668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BC30DFD0-9B30-4A40-BF89-674B8E36F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573" y="17968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A4E77CB1-2236-47E5-92BC-F224CBFACE56}"/>
              </a:ext>
            </a:extLst>
          </p:cNvPr>
          <p:cNvSpPr txBox="1"/>
          <p:nvPr/>
        </p:nvSpPr>
        <p:spPr>
          <a:xfrm>
            <a:off x="4893229" y="1916029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63" name="TextBox 51">
            <a:extLst>
              <a:ext uri="{FF2B5EF4-FFF2-40B4-BE49-F238E27FC236}">
                <a16:creationId xmlns="" xmlns:a16="http://schemas.microsoft.com/office/drawing/2014/main" id="{2A8A41AB-1F81-4CB5-BDC3-73A440F3C797}"/>
              </a:ext>
            </a:extLst>
          </p:cNvPr>
          <p:cNvSpPr txBox="1"/>
          <p:nvPr/>
        </p:nvSpPr>
        <p:spPr>
          <a:xfrm>
            <a:off x="5273122" y="1925668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="" xmlns:a16="http://schemas.microsoft.com/office/drawing/2014/main" id="{6A8E8847-86CA-4B07-A040-CEEB8977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242" y="17968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85CD9086-6BD3-4AFC-BC42-6CC2DB50EDDD}"/>
              </a:ext>
            </a:extLst>
          </p:cNvPr>
          <p:cNvSpPr txBox="1"/>
          <p:nvPr/>
        </p:nvSpPr>
        <p:spPr>
          <a:xfrm>
            <a:off x="5708589" y="1916029"/>
            <a:ext cx="1383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/>
          </a:p>
        </p:txBody>
      </p:sp>
      <p:sp>
        <p:nvSpPr>
          <p:cNvPr id="66" name="TextBox 51">
            <a:extLst>
              <a:ext uri="{FF2B5EF4-FFF2-40B4-BE49-F238E27FC236}">
                <a16:creationId xmlns="" xmlns:a16="http://schemas.microsoft.com/office/drawing/2014/main" id="{EB3866E2-2B38-46E1-93FE-B509E9FA6D2C}"/>
              </a:ext>
            </a:extLst>
          </p:cNvPr>
          <p:cNvSpPr txBox="1"/>
          <p:nvPr/>
        </p:nvSpPr>
        <p:spPr>
          <a:xfrm>
            <a:off x="3669716" y="1925668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="" xmlns:a16="http://schemas.microsoft.com/office/drawing/2014/main" id="{F83F0DE8-D8CF-4BD4-813D-5321A45D0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836" y="17968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591308CF-EBD2-4C39-A85C-0AA61CAA2F66}"/>
              </a:ext>
            </a:extLst>
          </p:cNvPr>
          <p:cNvSpPr txBox="1"/>
          <p:nvPr/>
        </p:nvSpPr>
        <p:spPr>
          <a:xfrm>
            <a:off x="4078492" y="1916029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B65C4D70-6A6D-4915-8D09-DE2C87066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2446424"/>
            <a:ext cx="3196641" cy="2830055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C124D560-14FB-4410-9FA1-C4B2D9FED6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26" y="5676265"/>
            <a:ext cx="1080000" cy="339623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078EB8D1-FD12-4452-A288-A0D7501435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49" y="5266822"/>
            <a:ext cx="1080000" cy="339623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6552220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6" y="944402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95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274187" y="134076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310502" y="140109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278525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761789" y="14101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737337" y="134076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05DB3169-5257-4D08-8618-55CF73D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AFF963E1-BEE3-42E8-9494-37E1A38C1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03F51E97-73A3-4AB4-AB58-26D7FA5E8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4CA2A197-5083-4AFE-B081-F261A4355CFA}"/>
              </a:ext>
            </a:extLst>
          </p:cNvPr>
          <p:cNvSpPr/>
          <p:nvPr/>
        </p:nvSpPr>
        <p:spPr>
          <a:xfrm>
            <a:off x="5944426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067332D-2BAB-4BB0-92CA-B83D077E2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449" y="135455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CAB9CD4-1F3A-479C-BDAA-0A32D8F81A1C}"/>
              </a:ext>
            </a:extLst>
          </p:cNvPr>
          <p:cNvSpPr/>
          <p:nvPr/>
        </p:nvSpPr>
        <p:spPr>
          <a:xfrm>
            <a:off x="6467532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865E272-31F0-4113-9D83-AC217A32E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69818632-DE6B-4115-A0EE-93023FFB1C44}"/>
              </a:ext>
            </a:extLst>
          </p:cNvPr>
          <p:cNvSpPr/>
          <p:nvPr/>
        </p:nvSpPr>
        <p:spPr>
          <a:xfrm>
            <a:off x="4856005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FB9E0F0-3261-4BB5-8FDD-A96601110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028" y="135455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CAF1CD4-D315-4FA4-9599-0211BAAA33FE}"/>
              </a:ext>
            </a:extLst>
          </p:cNvPr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나의 생활을 생각하면서         안에 알맞은 수를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3">
            <a:extLst>
              <a:ext uri="{FF2B5EF4-FFF2-40B4-BE49-F238E27FC236}">
                <a16:creationId xmlns="" xmlns:a16="http://schemas.microsoft.com/office/drawing/2014/main" id="{8C32C639-B3C3-4EA0-A9A9-73C4E75C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944724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622ADE9-C790-4A7A-A021-1F0397A0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435" y="1353468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57AA608-D0D0-49FF-8A23-3C7AC6F91170}"/>
              </a:ext>
            </a:extLst>
          </p:cNvPr>
          <p:cNvSpPr/>
          <p:nvPr/>
        </p:nvSpPr>
        <p:spPr>
          <a:xfrm>
            <a:off x="5387412" y="139888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1FF64AE7-5780-4125-B925-4D2EA36C0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435" y="134076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07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\app\resource\contents\lesson05\ops\5\images\5_finish_arrange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92D65F6C-1608-40E6-880F-732DA6464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12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C124D560-14FB-4410-9FA1-C4B2D9FED6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26" y="5676265"/>
            <a:ext cx="1080000" cy="339623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078EB8D1-FD12-4452-A288-A0D7501435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49" y="5266822"/>
            <a:ext cx="1080000" cy="339623"/>
          </a:xfrm>
          <a:prstGeom prst="rect">
            <a:avLst/>
          </a:prstGeom>
        </p:spPr>
      </p:pic>
      <p:sp>
        <p:nvSpPr>
          <p:cNvPr id="66" name="타원 65"/>
          <p:cNvSpPr/>
          <p:nvPr/>
        </p:nvSpPr>
        <p:spPr>
          <a:xfrm>
            <a:off x="6552220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389043" y="188082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 연필의 길이는 약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3C913092-BAC1-4A95-9469-543935128870}"/>
              </a:ext>
            </a:extLst>
          </p:cNvPr>
          <p:cNvGrpSpPr/>
          <p:nvPr/>
        </p:nvGrpSpPr>
        <p:grpSpPr>
          <a:xfrm>
            <a:off x="2572185" y="1736812"/>
            <a:ext cx="809533" cy="528737"/>
            <a:chOff x="5301829" y="2172305"/>
            <a:chExt cx="809533" cy="528737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F5FB60F-83E2-41F6-A021-E283BA927A68}"/>
                </a:ext>
              </a:extLst>
            </p:cNvPr>
            <p:cNvSpPr txBox="1"/>
            <p:nvPr/>
          </p:nvSpPr>
          <p:spPr>
            <a:xfrm>
              <a:off x="5301829" y="2331710"/>
              <a:ext cx="6269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180</a:t>
              </a:r>
              <a:endPara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27EC5A42-9F54-495B-B831-3FD6EDC3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1362" y="2172305"/>
              <a:ext cx="360000" cy="355000"/>
            </a:xfrm>
            <a:prstGeom prst="rect">
              <a:avLst/>
            </a:prstGeom>
          </p:spPr>
        </p:pic>
      </p:grp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B65C4D70-6A6D-4915-8D09-DE2C87066A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1720" y="2446424"/>
            <a:ext cx="3196641" cy="2830055"/>
          </a:xfrm>
          <a:prstGeom prst="rect">
            <a:avLst/>
          </a:prstGeom>
        </p:spPr>
      </p:pic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6984266" y="944402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780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274187" y="134076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310502" y="140109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278525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761789" y="14101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737337" y="134076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05DB3169-5257-4D08-8618-55CF73D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AFF963E1-BEE3-42E8-9494-37E1A38C1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03F51E97-73A3-4AB4-AB58-26D7FA5E8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4CA2A197-5083-4AFE-B081-F261A4355CFA}"/>
              </a:ext>
            </a:extLst>
          </p:cNvPr>
          <p:cNvSpPr/>
          <p:nvPr/>
        </p:nvSpPr>
        <p:spPr>
          <a:xfrm>
            <a:off x="4856005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067332D-2BAB-4BB0-92CA-B83D077E2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028" y="135455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CAB9CD4-1F3A-479C-BDAA-0A32D8F81A1C}"/>
              </a:ext>
            </a:extLst>
          </p:cNvPr>
          <p:cNvSpPr/>
          <p:nvPr/>
        </p:nvSpPr>
        <p:spPr>
          <a:xfrm>
            <a:off x="6467532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865E272-31F0-4113-9D83-AC217A32E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69818632-DE6B-4115-A0EE-93023FFB1C44}"/>
              </a:ext>
            </a:extLst>
          </p:cNvPr>
          <p:cNvSpPr/>
          <p:nvPr/>
        </p:nvSpPr>
        <p:spPr>
          <a:xfrm>
            <a:off x="5395715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FB9E0F0-3261-4BB5-8FDD-A96601110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738" y="135455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CAF1CD4-D315-4FA4-9599-0211BAAA33FE}"/>
              </a:ext>
            </a:extLst>
          </p:cNvPr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나의 생활을 생각하면서         안에 알맞은 수를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3">
            <a:extLst>
              <a:ext uri="{FF2B5EF4-FFF2-40B4-BE49-F238E27FC236}">
                <a16:creationId xmlns="" xmlns:a16="http://schemas.microsoft.com/office/drawing/2014/main" id="{8C32C639-B3C3-4EA0-A9A9-73C4E75C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944724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9757856-1B99-4760-8FF3-37A3E2C9A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148" y="1353468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F00DAD9B-1232-4A76-9E5C-7CE5C337E25B}"/>
              </a:ext>
            </a:extLst>
          </p:cNvPr>
          <p:cNvSpPr/>
          <p:nvPr/>
        </p:nvSpPr>
        <p:spPr>
          <a:xfrm>
            <a:off x="5936125" y="139888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1F4983F1-DA71-41D3-99B2-8A945C0F7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148" y="134076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07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\app\resource\contents\lesson05\ops\5\images\5_finish_arrange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TextBox 43"/>
          <p:cNvSpPr txBox="1"/>
          <p:nvPr/>
        </p:nvSpPr>
        <p:spPr>
          <a:xfrm>
            <a:off x="389043" y="188082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책상을 만드는 데 걸린 시간은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92D65F6C-1608-40E6-880F-732DA6464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12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6" y="944402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3C913092-BAC1-4A95-9469-543935128870}"/>
              </a:ext>
            </a:extLst>
          </p:cNvPr>
          <p:cNvGrpSpPr/>
          <p:nvPr/>
        </p:nvGrpSpPr>
        <p:grpSpPr>
          <a:xfrm>
            <a:off x="4527789" y="1712131"/>
            <a:ext cx="809533" cy="528737"/>
            <a:chOff x="5301829" y="2172305"/>
            <a:chExt cx="809533" cy="528737"/>
          </a:xfrm>
        </p:grpSpPr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5F5FB60F-83E2-41F6-A021-E283BA927A68}"/>
                </a:ext>
              </a:extLst>
            </p:cNvPr>
            <p:cNvSpPr txBox="1"/>
            <p:nvPr/>
          </p:nvSpPr>
          <p:spPr>
            <a:xfrm>
              <a:off x="5301829" y="2331710"/>
              <a:ext cx="6269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27EC5A42-9F54-495B-B831-3FD6EDC3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1362" y="2172305"/>
              <a:ext cx="360000" cy="355000"/>
            </a:xfrm>
            <a:prstGeom prst="rect">
              <a:avLst/>
            </a:prstGeom>
          </p:spPr>
        </p:pic>
      </p:grp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B65C4D70-6A6D-4915-8D09-DE2C87066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2446424"/>
            <a:ext cx="3196641" cy="2830055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C124D560-14FB-4410-9FA1-C4B2D9FED6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26" y="5676265"/>
            <a:ext cx="1080000" cy="339623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078EB8D1-FD12-4452-A288-A0D7501435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49" y="5266822"/>
            <a:ext cx="1080000" cy="339623"/>
          </a:xfrm>
          <a:prstGeom prst="rect">
            <a:avLst/>
          </a:prstGeom>
        </p:spPr>
      </p:pic>
      <p:sp>
        <p:nvSpPr>
          <p:cNvPr id="73" name="타원 72"/>
          <p:cNvSpPr/>
          <p:nvPr/>
        </p:nvSpPr>
        <p:spPr>
          <a:xfrm>
            <a:off x="6552220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29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05DB3169-5257-4D08-8618-55CF73D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AFF963E1-BEE3-42E8-9494-37E1A38C1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03F51E97-73A3-4AB4-AB58-26D7FA5E8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CAF1CD4-D315-4FA4-9599-0211BAAA33FE}"/>
              </a:ext>
            </a:extLst>
          </p:cNvPr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나의 생활을 생각하면서         안에 알맞은 수를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3">
            <a:extLst>
              <a:ext uri="{FF2B5EF4-FFF2-40B4-BE49-F238E27FC236}">
                <a16:creationId xmlns="" xmlns:a16="http://schemas.microsoft.com/office/drawing/2014/main" id="{8C32C639-B3C3-4EA0-A9A9-73C4E75C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944724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1C689A2-BE1B-4424-90D9-AAF0B80E0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187" y="134076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42D7F736-00CD-4660-9B74-4B8E6E28926C}"/>
              </a:ext>
            </a:extLst>
          </p:cNvPr>
          <p:cNvSpPr/>
          <p:nvPr/>
        </p:nvSpPr>
        <p:spPr>
          <a:xfrm>
            <a:off x="4310502" y="140109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FD99906-D6A9-423E-B382-228AC62C6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525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1B25D9BA-3B09-4224-B816-1DEAC93CD705}"/>
              </a:ext>
            </a:extLst>
          </p:cNvPr>
          <p:cNvSpPr/>
          <p:nvPr/>
        </p:nvSpPr>
        <p:spPr>
          <a:xfrm>
            <a:off x="3761789" y="14101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892ACA3-B53B-479C-BCF2-7DA830E1B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337" y="134076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4F0D4D1-6936-4828-887C-8DF17F38311A}"/>
              </a:ext>
            </a:extLst>
          </p:cNvPr>
          <p:cNvSpPr/>
          <p:nvPr/>
        </p:nvSpPr>
        <p:spPr>
          <a:xfrm>
            <a:off x="4856005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C14E589-2981-4362-8EB8-EC3A997D2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028" y="135455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80A64A9-E89A-4870-A610-69D84D52156F}"/>
              </a:ext>
            </a:extLst>
          </p:cNvPr>
          <p:cNvSpPr/>
          <p:nvPr/>
        </p:nvSpPr>
        <p:spPr>
          <a:xfrm>
            <a:off x="5936125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C2CC2A2-9D45-4116-8A3B-8A3A95E7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148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527662AB-6447-427B-89E0-5E72EE4C8109}"/>
              </a:ext>
            </a:extLst>
          </p:cNvPr>
          <p:cNvSpPr/>
          <p:nvPr/>
        </p:nvSpPr>
        <p:spPr>
          <a:xfrm>
            <a:off x="5395715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BDA814A4-6FCF-4A93-952A-6501825A8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738" y="135455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1438908F-6D85-4662-AFDE-23B8C2B49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353468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F2DACE6D-0DA8-4527-AE3D-457A68C36D7D}"/>
              </a:ext>
            </a:extLst>
          </p:cNvPr>
          <p:cNvSpPr/>
          <p:nvPr/>
        </p:nvSpPr>
        <p:spPr>
          <a:xfrm>
            <a:off x="6467532" y="139888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94D2015-9E7D-4589-97DC-A3D91D8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34076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07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\app\resource\contents\lesson05\ops\5\images\5_finish_arrange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389043" y="188082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내가 어제 부모님을 도와드린 시간은 모두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92D65F6C-1608-40E6-880F-732DA6464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12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6" y="944402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C124D560-14FB-4410-9FA1-C4B2D9FED6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26" y="5676265"/>
            <a:ext cx="1080000" cy="33962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078EB8D1-FD12-4452-A288-A0D7501435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49" y="5266822"/>
            <a:ext cx="1080000" cy="339623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6552220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3C913092-BAC1-4A95-9469-543935128870}"/>
              </a:ext>
            </a:extLst>
          </p:cNvPr>
          <p:cNvGrpSpPr/>
          <p:nvPr/>
        </p:nvGrpSpPr>
        <p:grpSpPr>
          <a:xfrm>
            <a:off x="4698571" y="1712131"/>
            <a:ext cx="809533" cy="528737"/>
            <a:chOff x="5301829" y="2172305"/>
            <a:chExt cx="809533" cy="528737"/>
          </a:xfrm>
        </p:grpSpPr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5F5FB60F-83E2-41F6-A021-E283BA927A68}"/>
                </a:ext>
              </a:extLst>
            </p:cNvPr>
            <p:cNvSpPr txBox="1"/>
            <p:nvPr/>
          </p:nvSpPr>
          <p:spPr>
            <a:xfrm>
              <a:off x="5301829" y="2331710"/>
              <a:ext cx="6269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27EC5A42-9F54-495B-B831-3FD6EDC3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1362" y="2172305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B65C4D70-6A6D-4915-8D09-DE2C87066A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1720" y="2446424"/>
            <a:ext cx="3196641" cy="28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6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5556" y="1910337"/>
            <a:ext cx="61566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mm, 1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관계를 이해하고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길이를 단위 하나 또는 두 개 이상을 사용하여 표현할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6" y="20385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94420" y="2828255"/>
            <a:ext cx="61378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길이를 나타내는 새로운 단위의 필요성을 인식하여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단위를 알고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이를 이용하여 길이를 측정하고 어림할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0" y="29564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4BABB482-3DFB-4D7B-9F30-ABC696F65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suh_h_0301_05_1011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DCDC515F-FBC4-47B6-8DFF-AAACC9851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45C44A00-91F7-487F-8DDA-ECBC34012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408228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F32BB10-3B39-4D4D-B213-6D182BAC0B49}"/>
              </a:ext>
            </a:extLst>
          </p:cNvPr>
          <p:cNvSpPr txBox="1"/>
          <p:nvPr/>
        </p:nvSpPr>
        <p:spPr>
          <a:xfrm>
            <a:off x="594420" y="3807331"/>
            <a:ext cx="6137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초임을 알고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초 단위까지 시각을 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2B2705F2-DC6B-467E-B335-505BFB672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0" y="393553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8788682-2F43-4C93-B5A7-253E403B112E}"/>
              </a:ext>
            </a:extLst>
          </p:cNvPr>
          <p:cNvSpPr txBox="1"/>
          <p:nvPr/>
        </p:nvSpPr>
        <p:spPr>
          <a:xfrm>
            <a:off x="594420" y="4448435"/>
            <a:ext cx="61378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초 단위까지의 시간의 덧셈과 뺄셈을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15A559D0-62D0-47F3-9045-8CF97802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0" y="457663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43409</TotalTime>
  <Words>2200</Words>
  <Application>Microsoft Office PowerPoint</Application>
  <PresentationFormat>화면 슬라이드 쇼(4:3)</PresentationFormat>
  <Paragraphs>700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7884</cp:revision>
  <cp:lastPrinted>2021-12-20T01:30:02Z</cp:lastPrinted>
  <dcterms:created xsi:type="dcterms:W3CDTF">2008-07-15T12:19:11Z</dcterms:created>
  <dcterms:modified xsi:type="dcterms:W3CDTF">2022-03-04T01:24:51Z</dcterms:modified>
</cp:coreProperties>
</file>