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77" r:id="rId9"/>
    <p:sldId id="1338" r:id="rId10"/>
    <p:sldId id="1381" r:id="rId11"/>
    <p:sldId id="1367" r:id="rId12"/>
    <p:sldId id="1382" r:id="rId13"/>
    <p:sldId id="1368" r:id="rId14"/>
    <p:sldId id="1383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01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49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조각을 이용하여 다음 모양을 만들려면        의 조각이 몇 개 필요한지 구해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67DC417-D25B-4483-A7B5-771570733593}"/>
              </a:ext>
            </a:extLst>
          </p:cNvPr>
          <p:cNvSpPr/>
          <p:nvPr/>
        </p:nvSpPr>
        <p:spPr>
          <a:xfrm>
            <a:off x="654171" y="2696289"/>
            <a:ext cx="1106424" cy="10114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1C114EEB-8AD1-4E49-9A9D-019599186B1B}"/>
              </a:ext>
            </a:extLst>
          </p:cNvPr>
          <p:cNvGrpSpPr/>
          <p:nvPr/>
        </p:nvGrpSpPr>
        <p:grpSpPr>
          <a:xfrm>
            <a:off x="2881468" y="4420361"/>
            <a:ext cx="1441925" cy="592815"/>
            <a:chOff x="1174468" y="3948798"/>
            <a:chExt cx="1441925" cy="59281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CCA9B33D-C066-459A-87FC-1B25326E88D7}"/>
                </a:ext>
              </a:extLst>
            </p:cNvPr>
            <p:cNvSpPr/>
            <p:nvPr/>
          </p:nvSpPr>
          <p:spPr bwMode="auto">
            <a:xfrm>
              <a:off x="1174468" y="4056887"/>
              <a:ext cx="1278673" cy="484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73DA9079-30B7-44A9-B544-0FFC71A00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6393" y="3948798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647D3331-080A-4107-A65A-8DEA5EDB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635C995-1E6F-437B-BEAC-C3D31F044530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DE8AE62E-BBA8-4295-8667-83D299ED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5" y="1587866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496E5A79-DFF2-4B6B-99C9-57AB5A95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46" y="1587866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76D7CF-177B-4A7A-8C2E-4F6E3DB25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68" y="2805038"/>
            <a:ext cx="876422" cy="743054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D12B4827-CBD8-4195-8415-9FBDE4FD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9" y="2462947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9762BC6-9BDD-4691-93A5-D725F6816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144" y="2430561"/>
            <a:ext cx="4537711" cy="1996879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32965B3A-4011-48EB-B101-A639C2D3674D}"/>
              </a:ext>
            </a:extLst>
          </p:cNvPr>
          <p:cNvGrpSpPr/>
          <p:nvPr/>
        </p:nvGrpSpPr>
        <p:grpSpPr>
          <a:xfrm>
            <a:off x="5026823" y="4420361"/>
            <a:ext cx="1441925" cy="592815"/>
            <a:chOff x="1174468" y="3948798"/>
            <a:chExt cx="1441925" cy="59281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5ACBD891-C46D-4BB2-A9BF-CC1F9E1E0AB7}"/>
                </a:ext>
              </a:extLst>
            </p:cNvPr>
            <p:cNvSpPr/>
            <p:nvPr/>
          </p:nvSpPr>
          <p:spPr bwMode="auto">
            <a:xfrm>
              <a:off x="1174468" y="4056887"/>
              <a:ext cx="1278673" cy="484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36180DC-A2BA-4D61-BE75-3CD29FEA3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6393" y="3948798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5C2E60A6-8F29-49E2-9D0A-84B19186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5E2BB69A-46DE-4C9D-B0EA-2E3D5068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B6C6A27-F768-4DB8-BBAE-EC262650B31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EA042DDA-D986-4222-8DC6-A293B84FD0ED}"/>
              </a:ext>
            </a:extLst>
          </p:cNvPr>
          <p:cNvGrpSpPr/>
          <p:nvPr/>
        </p:nvGrpSpPr>
        <p:grpSpPr>
          <a:xfrm>
            <a:off x="164959" y="2600907"/>
            <a:ext cx="6667165" cy="2616226"/>
            <a:chOff x="179512" y="2771468"/>
            <a:chExt cx="6667165" cy="2501822"/>
          </a:xfrm>
        </p:grpSpPr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7F9E149B-909C-4A67-A630-E1AB461AAB4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572282A0-13E4-4895-9D02-D078E3A0923C}"/>
                </a:ext>
              </a:extLst>
            </p:cNvPr>
            <p:cNvSpPr/>
            <p:nvPr/>
          </p:nvSpPr>
          <p:spPr>
            <a:xfrm>
              <a:off x="179512" y="3127050"/>
              <a:ext cx="6667165" cy="19581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25697607-8E9E-4AF7-95A9-042C8E2CD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7146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702DFD3-9CA6-4971-BF96-4614EA917B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8376" r="8376"/>
          <a:stretch/>
        </p:blipFill>
        <p:spPr>
          <a:xfrm>
            <a:off x="432322" y="3061836"/>
            <a:ext cx="1099858" cy="1844644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FC0CF609-4C99-4054-ACD1-976547392B06}"/>
              </a:ext>
            </a:extLst>
          </p:cNvPr>
          <p:cNvSpPr txBox="1"/>
          <p:nvPr/>
        </p:nvSpPr>
        <p:spPr>
          <a:xfrm>
            <a:off x="1623102" y="3284984"/>
            <a:ext cx="44250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72D4FB2B-FA94-4EE7-ABD4-D9EB16B9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86" y="328498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9E062FC3-FC18-4A6C-950F-F4B2513E5CC4}"/>
              </a:ext>
            </a:extLst>
          </p:cNvPr>
          <p:cNvSpPr txBox="1"/>
          <p:nvPr/>
        </p:nvSpPr>
        <p:spPr>
          <a:xfrm>
            <a:off x="1623102" y="4184103"/>
            <a:ext cx="44250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341496C1-CE94-45D0-967D-F25B0458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86" y="4184103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853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6_0_2_03.png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6_0_2_04.png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순서도: 대체 처리 69"/>
          <p:cNvSpPr/>
          <p:nvPr/>
        </p:nvSpPr>
        <p:spPr>
          <a:xfrm>
            <a:off x="672852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71823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45374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44344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6161997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15170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183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62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72852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71823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616281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443447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15315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먹으려면 한 명이 몇 개씩 먹어야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429001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C8C996C-DF52-4170-8320-5F752DEF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1523A2F-BC42-403C-BA73-6883A0127C5B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01DF8E-4EB3-416E-B929-91845E903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528900"/>
            <a:ext cx="5604145" cy="665626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436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183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03848" y="3194526"/>
            <a:ext cx="840546" cy="537565"/>
            <a:chOff x="6012160" y="1660849"/>
            <a:chExt cx="840546" cy="53756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먹으려면 한 명이 몇 개씩 먹어야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C8C996C-DF52-4170-8320-5F752DEF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1523A2F-BC42-403C-BA73-6883A0127C5B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01DF8E-4EB3-416E-B929-91845E903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528900"/>
            <a:ext cx="5604145" cy="6656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9F5D73-D2C7-42C1-B73C-6D00F5CE1646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3A484A41-FCD8-4D51-85C7-C572E67F350C}"/>
              </a:ext>
            </a:extLst>
          </p:cNvPr>
          <p:cNvGrpSpPr/>
          <p:nvPr/>
        </p:nvGrpSpPr>
        <p:grpSpPr>
          <a:xfrm>
            <a:off x="175934" y="3986602"/>
            <a:ext cx="6667165" cy="1263119"/>
            <a:chOff x="179512" y="4065408"/>
            <a:chExt cx="6667165" cy="1207882"/>
          </a:xfrm>
        </p:grpSpPr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011CA98F-A1B4-4CD2-9419-93559D1265B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966DB2C-5688-4D09-8280-51B3F915F7B5}"/>
                </a:ext>
              </a:extLst>
            </p:cNvPr>
            <p:cNvSpPr/>
            <p:nvPr/>
          </p:nvSpPr>
          <p:spPr>
            <a:xfrm>
              <a:off x="179512" y="4427358"/>
              <a:ext cx="6667165" cy="6578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A6DAC4B1-DBA0-4882-94B0-F21067C27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6540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985F402-A1AC-44F7-9E12-2C945F881229}"/>
              </a:ext>
            </a:extLst>
          </p:cNvPr>
          <p:cNvSpPr/>
          <p:nvPr/>
        </p:nvSpPr>
        <p:spPr>
          <a:xfrm>
            <a:off x="357232" y="4449217"/>
            <a:ext cx="63390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9÷3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한명이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먹어야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672852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71823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16281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/>
          <p:cNvSpPr/>
          <p:nvPr/>
        </p:nvSpPr>
        <p:spPr>
          <a:xfrm>
            <a:off x="6443447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5315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429001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183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203848" y="336696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2422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7295D653-8CE5-43B4-9F4F-F7F794F8D49F}"/>
              </a:ext>
            </a:extLst>
          </p:cNvPr>
          <p:cNvSpPr/>
          <p:nvPr/>
        </p:nvSpPr>
        <p:spPr>
          <a:xfrm>
            <a:off x="3565354" y="3584049"/>
            <a:ext cx="34909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187 mm=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          mm</a:t>
            </a:r>
            <a:endParaRPr lang="ko-KR" altLang="en-US" sz="18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43952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616583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72125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15617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721254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432019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35502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74C9DFBA-5C6B-4EF3-B2A3-02459CC5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7EE3CFD-217F-4C92-B974-D855BCFFD5DD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28BA064A-7042-416B-8E15-38A8B08AE528}"/>
              </a:ext>
            </a:extLst>
          </p:cNvPr>
          <p:cNvSpPr txBox="1"/>
          <p:nvPr/>
        </p:nvSpPr>
        <p:spPr>
          <a:xfrm>
            <a:off x="644499" y="161335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B7E5C6D-9CA8-4B6C-B4F3-B90AB717891E}"/>
              </a:ext>
            </a:extLst>
          </p:cNvPr>
          <p:cNvSpPr/>
          <p:nvPr/>
        </p:nvSpPr>
        <p:spPr>
          <a:xfrm>
            <a:off x="370185" y="2420888"/>
            <a:ext cx="3085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mm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mm=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mm= 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FF38E44-7F0F-4BB4-AF87-A3DDC1FA02F4}"/>
              </a:ext>
            </a:extLst>
          </p:cNvPr>
          <p:cNvSpPr/>
          <p:nvPr/>
        </p:nvSpPr>
        <p:spPr>
          <a:xfrm>
            <a:off x="3565355" y="248814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cm=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296B2D14-7C69-44E4-B86A-2CF2BFA2A595}"/>
              </a:ext>
            </a:extLst>
          </p:cNvPr>
          <p:cNvSpPr/>
          <p:nvPr/>
        </p:nvSpPr>
        <p:spPr>
          <a:xfrm>
            <a:off x="3492835" y="29876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 mm=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800" dirty="0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C5C34C8B-57C5-41DB-9E19-7E27E4F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4928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F00DFDF7-792B-43BC-9E35-2784477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0489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1502C605-EBB3-40D4-9D6A-8C90D1A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63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C3AD72FE-6DDF-4116-A5FB-0308E9C8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8CF01683-DA32-4CBC-AB2F-798C9FA9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5890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74DF8EE5-0AB0-4DA0-BC89-EBEE1A18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2033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183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5517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244163" y="2276872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1484436" y="2816932"/>
            <a:ext cx="840546" cy="537565"/>
            <a:chOff x="6012160" y="1660849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2103265" y="3356992"/>
            <a:ext cx="840547" cy="537565"/>
            <a:chOff x="6012159" y="1660849"/>
            <a:chExt cx="840547" cy="53756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59" y="1833284"/>
              <a:ext cx="7182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4375690" y="2319913"/>
            <a:ext cx="840546" cy="537565"/>
            <a:chOff x="6012160" y="1660849"/>
            <a:chExt cx="840546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4524497" y="2820152"/>
            <a:ext cx="840546" cy="537565"/>
            <a:chOff x="6012160" y="1660849"/>
            <a:chExt cx="840546" cy="537565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>
            <a:off x="4632509" y="3380510"/>
            <a:ext cx="840546" cy="537565"/>
            <a:chOff x="6012160" y="1660849"/>
            <a:chExt cx="840546" cy="537565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796136" y="3382489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타원 67"/>
          <p:cNvSpPr/>
          <p:nvPr/>
        </p:nvSpPr>
        <p:spPr>
          <a:xfrm>
            <a:off x="5665447" y="4991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7295D653-8CE5-43B4-9F4F-F7F794F8D49F}"/>
              </a:ext>
            </a:extLst>
          </p:cNvPr>
          <p:cNvSpPr/>
          <p:nvPr/>
        </p:nvSpPr>
        <p:spPr>
          <a:xfrm>
            <a:off x="3565354" y="3584049"/>
            <a:ext cx="34909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187 mm=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          mm</a:t>
            </a:r>
            <a:endParaRPr lang="ko-KR" altLang="en-US" sz="1800" dirty="0"/>
          </a:p>
        </p:txBody>
      </p:sp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43">
            <a:extLst>
              <a:ext uri="{FF2B5EF4-FFF2-40B4-BE49-F238E27FC236}">
                <a16:creationId xmlns:a16="http://schemas.microsoft.com/office/drawing/2014/main" xmlns="" id="{28BA064A-7042-416B-8E15-38A8B08AE528}"/>
              </a:ext>
            </a:extLst>
          </p:cNvPr>
          <p:cNvSpPr txBox="1"/>
          <p:nvPr/>
        </p:nvSpPr>
        <p:spPr>
          <a:xfrm>
            <a:off x="644499" y="161335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B7E5C6D-9CA8-4B6C-B4F3-B90AB717891E}"/>
              </a:ext>
            </a:extLst>
          </p:cNvPr>
          <p:cNvSpPr/>
          <p:nvPr/>
        </p:nvSpPr>
        <p:spPr>
          <a:xfrm>
            <a:off x="370185" y="2420888"/>
            <a:ext cx="3085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mm=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mm=          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8FF38E44-7F0F-4BB4-AF87-A3DDC1FA02F4}"/>
              </a:ext>
            </a:extLst>
          </p:cNvPr>
          <p:cNvSpPr/>
          <p:nvPr/>
        </p:nvSpPr>
        <p:spPr>
          <a:xfrm>
            <a:off x="3565355" y="248814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cm=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296B2D14-7C69-44E4-B86A-2CF2BFA2A595}"/>
              </a:ext>
            </a:extLst>
          </p:cNvPr>
          <p:cNvSpPr/>
          <p:nvPr/>
        </p:nvSpPr>
        <p:spPr>
          <a:xfrm>
            <a:off x="3492835" y="298766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 mm=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/>
          </a:p>
        </p:txBody>
      </p:sp>
      <p:pic>
        <p:nvPicPr>
          <p:cNvPr id="158" name="Picture 2">
            <a:extLst>
              <a:ext uri="{FF2B5EF4-FFF2-40B4-BE49-F238E27FC236}">
                <a16:creationId xmlns:a16="http://schemas.microsoft.com/office/drawing/2014/main" xmlns="" id="{C5C34C8B-57C5-41DB-9E19-7E27E4F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4928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xmlns="" id="{F00DFDF7-792B-43BC-9E35-2784477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0489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xmlns="" id="{1502C605-EBB3-40D4-9D6A-8C90D1A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63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C3AD72FE-6DDF-4116-A5FB-0308E9C8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xmlns="" id="{8CF01683-DA32-4CBC-AB2F-798C9FA9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5890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xmlns="" id="{74DF8EE5-0AB0-4DA0-BC89-EBEE1A18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2033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5517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직사각형 165"/>
          <p:cNvSpPr/>
          <p:nvPr/>
        </p:nvSpPr>
        <p:spPr bwMode="auto">
          <a:xfrm>
            <a:off x="1244163" y="244930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1484436" y="298936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2103265" y="3356992"/>
            <a:ext cx="840547" cy="537565"/>
            <a:chOff x="6012159" y="1660849"/>
            <a:chExt cx="840547" cy="537565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6012159" y="1833284"/>
              <a:ext cx="7182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75" name="직사각형 174"/>
          <p:cNvSpPr/>
          <p:nvPr/>
        </p:nvSpPr>
        <p:spPr bwMode="auto">
          <a:xfrm>
            <a:off x="4375690" y="24923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4524497" y="299258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4632509" y="3380510"/>
            <a:ext cx="840546" cy="537565"/>
            <a:chOff x="6012160" y="1660849"/>
            <a:chExt cx="840546" cy="537565"/>
          </a:xfrm>
        </p:grpSpPr>
        <p:sp>
          <p:nvSpPr>
            <p:cNvPr id="181" name="직사각형 18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>
            <a:off x="5796136" y="3382489"/>
            <a:ext cx="840546" cy="537565"/>
            <a:chOff x="6012160" y="1660849"/>
            <a:chExt cx="840546" cy="537565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74C9DFBA-5C6B-4EF3-B2A3-02459CC5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7EE3CFD-217F-4C92-B974-D855BCFFD5DD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AD59219-B546-45CA-8ED9-56A94A6052B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827B5FD-B470-485F-A259-68491BF946BB}"/>
              </a:ext>
            </a:extLst>
          </p:cNvPr>
          <p:cNvGrpSpPr/>
          <p:nvPr/>
        </p:nvGrpSpPr>
        <p:grpSpPr>
          <a:xfrm>
            <a:off x="164959" y="2654456"/>
            <a:ext cx="6667165" cy="2562676"/>
            <a:chOff x="179512" y="2822676"/>
            <a:chExt cx="6667165" cy="2450614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DD85BF6F-0968-4E3A-8A82-B8DB351914C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C49ABE5D-BD87-4858-ACF4-9D1094CC7ABC}"/>
                </a:ext>
              </a:extLst>
            </p:cNvPr>
            <p:cNvSpPr/>
            <p:nvPr/>
          </p:nvSpPr>
          <p:spPr>
            <a:xfrm>
              <a:off x="179512" y="3155929"/>
              <a:ext cx="6667165" cy="1929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2F713A37-EC61-48E7-BE34-D769AAD41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226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DC35898-8CE7-4720-8B3A-D9E6DD8AD342}"/>
              </a:ext>
            </a:extLst>
          </p:cNvPr>
          <p:cNvSpPr/>
          <p:nvPr/>
        </p:nvSpPr>
        <p:spPr>
          <a:xfrm>
            <a:off x="483676" y="3150204"/>
            <a:ext cx="5744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	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	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	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	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 8 mm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187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 7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43952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순서도: 대체 처리 109"/>
          <p:cNvSpPr/>
          <p:nvPr/>
        </p:nvSpPr>
        <p:spPr>
          <a:xfrm>
            <a:off x="616583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순서도: 대체 처리 110"/>
          <p:cNvSpPr/>
          <p:nvPr/>
        </p:nvSpPr>
        <p:spPr>
          <a:xfrm>
            <a:off x="672125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15617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21254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432019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183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5C34C8B-57C5-41DB-9E19-7E27E4F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1" y="32544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C5C34C8B-57C5-41DB-9E19-7E27E4F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" y="35095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F00DFDF7-792B-43BC-9E35-2784477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37911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C5C34C8B-57C5-41DB-9E19-7E27E4F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1" y="40696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5C34C8B-57C5-41DB-9E19-7E27E4F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" y="43533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F00DFDF7-792B-43BC-9E35-2784477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60629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6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7120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41B1792-E725-4462-B5DC-40320F2E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60" y="1587547"/>
            <a:ext cx="4122303" cy="3533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99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72261" y="1576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97394" y="4973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75E8502-A321-4C69-A956-FE4C74759C1F}"/>
              </a:ext>
            </a:extLst>
          </p:cNvPr>
          <p:cNvGrpSpPr/>
          <p:nvPr/>
        </p:nvGrpSpPr>
        <p:grpSpPr>
          <a:xfrm>
            <a:off x="935596" y="5227863"/>
            <a:ext cx="5111902" cy="325373"/>
            <a:chOff x="935596" y="5227863"/>
            <a:chExt cx="5111902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5227863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752" y="52770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663" y="527230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303" y="5277069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43" y="527230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581" y="5277069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xmlns="" id="{8EF081DB-153E-4A2C-A439-64BFF6B2C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462" y="5236564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xmlns="" id="{E394970A-49DD-4E37-8BA9-0773DC7E9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386" y="5277069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86D13C9-EFDF-4651-A2E0-375C469A6DC1}"/>
              </a:ext>
            </a:extLst>
          </p:cNvPr>
          <p:cNvSpPr/>
          <p:nvPr/>
        </p:nvSpPr>
        <p:spPr>
          <a:xfrm>
            <a:off x="2052634" y="2456892"/>
            <a:ext cx="1523779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793574A-C1EB-4503-992A-901E17CE6BAF}"/>
              </a:ext>
            </a:extLst>
          </p:cNvPr>
          <p:cNvSpPr txBox="1"/>
          <p:nvPr/>
        </p:nvSpPr>
        <p:spPr>
          <a:xfrm>
            <a:off x="1975158" y="2604069"/>
            <a:ext cx="168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엄마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, 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우리 좀 쉬었다 가요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38BCF8C-612C-4E28-A63D-EEE86D2894FA}"/>
              </a:ext>
            </a:extLst>
          </p:cNvPr>
          <p:cNvSpPr/>
          <p:nvPr/>
        </p:nvSpPr>
        <p:spPr>
          <a:xfrm>
            <a:off x="4097754" y="2161466"/>
            <a:ext cx="1523779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1B9BA77-1FEE-4F45-83FC-4D567F463A47}"/>
              </a:ext>
            </a:extLst>
          </p:cNvPr>
          <p:cNvSpPr txBox="1"/>
          <p:nvPr/>
        </p:nvSpPr>
        <p:spPr>
          <a:xfrm>
            <a:off x="4020278" y="2308643"/>
            <a:ext cx="168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오랜만에 등산 하니까 힘들지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6147015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6147015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42761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712700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6425620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711918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69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854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793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394388" y="1060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9" y="5232626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61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53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46" y="5277069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61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68" y="5294536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797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6_0_1_02.png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321" y="1608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4">
            <a:extLst>
              <a:ext uri="{FF2B5EF4-FFF2-40B4-BE49-F238E27FC236}">
                <a16:creationId xmlns:a16="http://schemas.microsoft.com/office/drawing/2014/main" xmlns="" id="{82F05B54-BB05-45A9-8813-973A407D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6564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xmlns="" id="{62458F2E-9C8B-4674-B94D-8A0C842E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59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84D5194-A83E-4A13-8A7B-A85C4018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ED535EB-8437-4A1D-9B5F-175A93EB7863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84A35EB-44CD-41ED-AC95-375370E2F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051" y="1666783"/>
            <a:ext cx="4408093" cy="3490101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3C82C80-A4EB-410F-95C3-7E096BDAC25A}"/>
              </a:ext>
            </a:extLst>
          </p:cNvPr>
          <p:cNvSpPr/>
          <p:nvPr/>
        </p:nvSpPr>
        <p:spPr>
          <a:xfrm>
            <a:off x="2489236" y="2132856"/>
            <a:ext cx="1523779" cy="53500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9BF2A84-001E-4689-8471-D5F0CE9CE936}"/>
              </a:ext>
            </a:extLst>
          </p:cNvPr>
          <p:cNvSpPr txBox="1"/>
          <p:nvPr/>
        </p:nvSpPr>
        <p:spPr>
          <a:xfrm>
            <a:off x="2411760" y="2262354"/>
            <a:ext cx="168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간식 먹고 가자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6147015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6147015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42761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712700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6425620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711918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69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854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793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9E3C4E-C9CD-4208-B650-90CA38A9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6" y="1628800"/>
            <a:ext cx="5152878" cy="335153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9" y="5232626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1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97" y="5277069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00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16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13" y="5294536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416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6_0_1_03.png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9532" y="196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4">
            <a:extLst>
              <a:ext uri="{FF2B5EF4-FFF2-40B4-BE49-F238E27FC236}">
                <a16:creationId xmlns:a16="http://schemas.microsoft.com/office/drawing/2014/main" xmlns="" id="{6B8EC3FE-839A-4F4E-8C0D-BED1BBAC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5236564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xmlns="" id="{E1DD2229-009B-4327-8EE9-F3656F91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90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690EFC78-E1AC-43F3-99BB-CD3B7B6A689F}"/>
              </a:ext>
            </a:extLst>
          </p:cNvPr>
          <p:cNvSpPr/>
          <p:nvPr/>
        </p:nvSpPr>
        <p:spPr>
          <a:xfrm>
            <a:off x="1311667" y="1690556"/>
            <a:ext cx="1676157" cy="94779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8053EB2-9352-4E82-92CF-1F80D3AA10E1}"/>
              </a:ext>
            </a:extLst>
          </p:cNvPr>
          <p:cNvSpPr txBox="1"/>
          <p:nvPr/>
        </p:nvSpPr>
        <p:spPr>
          <a:xfrm>
            <a:off x="1166477" y="1844824"/>
            <a:ext cx="20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, 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오이 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개를 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똑같이 둘로 나눴어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456798A-A5A8-45F4-AB82-2D83BA57E2AB}"/>
              </a:ext>
            </a:extLst>
          </p:cNvPr>
          <p:cNvSpPr/>
          <p:nvPr/>
        </p:nvSpPr>
        <p:spPr>
          <a:xfrm>
            <a:off x="3073639" y="2049692"/>
            <a:ext cx="2028150" cy="104256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96F8279-111C-4B7F-80FB-90B34CF3EE4A}"/>
              </a:ext>
            </a:extLst>
          </p:cNvPr>
          <p:cNvSpPr txBox="1"/>
          <p:nvPr/>
        </p:nvSpPr>
        <p:spPr>
          <a:xfrm>
            <a:off x="2979192" y="2187332"/>
            <a:ext cx="2184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똑같이 둘로 나눈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 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조각은 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 나타내지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9A9CA7D3-2788-49C5-9E42-22C576657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A6993F1-27B1-4C44-8DB7-74F45B21A087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6147015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6147015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42761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712700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6425620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711918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69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854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793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8E1C3D1-C50F-4D91-B181-1A156F54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1" y="1565014"/>
            <a:ext cx="3677163" cy="35437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6" y="5191859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68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84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00" y="523630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03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16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0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6_0_1_04.png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30012" y="1386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4">
            <a:extLst>
              <a:ext uri="{FF2B5EF4-FFF2-40B4-BE49-F238E27FC236}">
                <a16:creationId xmlns:a16="http://schemas.microsoft.com/office/drawing/2014/main" xmlns="" id="{EEDB98E1-43BA-41DD-AC7E-2DD0F38A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95797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xmlns="" id="{3866B928-820E-4DA8-8BED-A4DBCD52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94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AE7E143-B6EA-4824-9543-6B44DB9E6671}"/>
              </a:ext>
            </a:extLst>
          </p:cNvPr>
          <p:cNvSpPr/>
          <p:nvPr/>
        </p:nvSpPr>
        <p:spPr>
          <a:xfrm>
            <a:off x="1815353" y="2423357"/>
            <a:ext cx="1385254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7D89190-3B65-4FF3-A768-281AFEEB1B55}"/>
              </a:ext>
            </a:extLst>
          </p:cNvPr>
          <p:cNvSpPr txBox="1"/>
          <p:nvPr/>
        </p:nvSpPr>
        <p:spPr>
          <a:xfrm>
            <a:off x="1745150" y="2570534"/>
            <a:ext cx="153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엄마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, 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아직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멀었어요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1F81FF4-0B70-4DF1-9360-D955FF788B6E}"/>
              </a:ext>
            </a:extLst>
          </p:cNvPr>
          <p:cNvSpPr/>
          <p:nvPr/>
        </p:nvSpPr>
        <p:spPr>
          <a:xfrm>
            <a:off x="3026550" y="1847293"/>
            <a:ext cx="1385254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EE532DD-A235-42D7-9054-16B31FFE5A45}"/>
              </a:ext>
            </a:extLst>
          </p:cNvPr>
          <p:cNvSpPr txBox="1"/>
          <p:nvPr/>
        </p:nvSpPr>
        <p:spPr>
          <a:xfrm>
            <a:off x="2879812" y="2024844"/>
            <a:ext cx="168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 km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 돼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0C50D3E2-7BBF-4EF4-B92B-1C95C9AA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B8FBB47-41DE-42AD-8484-DC1CE3574CC8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8B465C9-3B47-4206-A8F9-47C5488B318B}"/>
              </a:ext>
            </a:extLst>
          </p:cNvPr>
          <p:cNvSpPr/>
          <p:nvPr/>
        </p:nvSpPr>
        <p:spPr>
          <a:xfrm>
            <a:off x="1436140" y="1565014"/>
            <a:ext cx="546724" cy="36712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C98E2838-D3FB-4113-AF61-C18A48821E2E}"/>
              </a:ext>
            </a:extLst>
          </p:cNvPr>
          <p:cNvSpPr/>
          <p:nvPr/>
        </p:nvSpPr>
        <p:spPr>
          <a:xfrm>
            <a:off x="1345588" y="1484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6147015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6147015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42761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712700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6425620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711918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69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854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793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7E8E0C-E170-4EBD-A144-B67BE22F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83" y="1592796"/>
            <a:ext cx="4610743" cy="3429479"/>
          </a:xfrm>
          <a:prstGeom prst="rect">
            <a:avLst/>
          </a:prstGeom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1" y="5191859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3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7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51" y="523630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85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18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6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6_0_1_05.png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54361" y="155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xmlns="" id="{FB036217-5A49-4119-9B04-12EB4B47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8" y="5185762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BFB52CDA-AEAF-4ECD-BE6A-957EB1CE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2" y="5226267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5C95A8D-D895-4BB3-BB6F-973A0108D696}"/>
              </a:ext>
            </a:extLst>
          </p:cNvPr>
          <p:cNvSpPr/>
          <p:nvPr/>
        </p:nvSpPr>
        <p:spPr>
          <a:xfrm>
            <a:off x="1743665" y="1880828"/>
            <a:ext cx="1523779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1423790-8089-4CA3-AF44-72AE2096EEBC}"/>
              </a:ext>
            </a:extLst>
          </p:cNvPr>
          <p:cNvSpPr txBox="1"/>
          <p:nvPr/>
        </p:nvSpPr>
        <p:spPr>
          <a:xfrm>
            <a:off x="1582000" y="2088141"/>
            <a:ext cx="1852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는 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얼마만큼의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수일까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9326E56-162A-4EBA-B1E4-17240975D9F0}"/>
              </a:ext>
            </a:extLst>
          </p:cNvPr>
          <p:cNvSpPr/>
          <p:nvPr/>
        </p:nvSpPr>
        <p:spPr>
          <a:xfrm>
            <a:off x="4485007" y="1717495"/>
            <a:ext cx="1259322" cy="78329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81B23AE-25CD-4403-B9B9-31E73E86DFFC}"/>
              </a:ext>
            </a:extLst>
          </p:cNvPr>
          <p:cNvSpPr txBox="1"/>
          <p:nvPr/>
        </p:nvSpPr>
        <p:spPr>
          <a:xfrm>
            <a:off x="4421416" y="1852087"/>
            <a:ext cx="139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 수지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40B16D22-B5A5-43DE-8DE4-9E96C037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457C443-DD2D-4088-B715-182F8B8ECDEE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6147015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6147015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42761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712700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6425620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711918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69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854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793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883BCE-637E-493A-9079-E58ED5A6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42" y="1651857"/>
            <a:ext cx="4563112" cy="3439005"/>
          </a:xfrm>
          <a:prstGeom prst="rect">
            <a:avLst/>
          </a:prstGeom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1" y="5191859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3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7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51" y="523630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85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18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527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6_0_1_06.png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xmlns="" id="{FB036217-5A49-4119-9B04-12EB4B47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8" y="5185762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BFB52CDA-AEAF-4ECD-BE6A-957EB1CE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57" y="5226267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E1530B2E-B2D5-4FF8-A9CB-CB5EDFF4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86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487FC4A-27C7-4A6B-9FCC-9BB69979E7AC}"/>
              </a:ext>
            </a:extLst>
          </p:cNvPr>
          <p:cNvSpPr/>
          <p:nvPr/>
        </p:nvSpPr>
        <p:spPr>
          <a:xfrm>
            <a:off x="2505600" y="1766369"/>
            <a:ext cx="1843773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63791E5-48CF-4694-AC37-46C490CBF763}"/>
              </a:ext>
            </a:extLst>
          </p:cNvPr>
          <p:cNvSpPr txBox="1"/>
          <p:nvPr/>
        </p:nvSpPr>
        <p:spPr>
          <a:xfrm>
            <a:off x="2411324" y="1913546"/>
            <a:ext cx="20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좀 더 힘내서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올라가 보자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482D975-AFA4-47FC-8C5F-9C366540C58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F9857533-815E-401D-B51C-042AE180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DE8B678-B455-486C-A069-DC445AA995A4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F373FEBD-06DA-4009-9E35-798193FD0E18}"/>
              </a:ext>
            </a:extLst>
          </p:cNvPr>
          <p:cNvSpPr/>
          <p:nvPr/>
        </p:nvSpPr>
        <p:spPr>
          <a:xfrm>
            <a:off x="6147015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CCB649C0-4965-4A55-BFCC-2193F0E599A2}"/>
              </a:ext>
            </a:extLst>
          </p:cNvPr>
          <p:cNvSpPr/>
          <p:nvPr/>
        </p:nvSpPr>
        <p:spPr>
          <a:xfrm>
            <a:off x="6147015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6064A4BB-BE3C-41C0-A2A1-C9F2F6787191}"/>
              </a:ext>
            </a:extLst>
          </p:cNvPr>
          <p:cNvSpPr/>
          <p:nvPr/>
        </p:nvSpPr>
        <p:spPr>
          <a:xfrm>
            <a:off x="642761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A2E4289F-E5FE-424F-8A60-B8BEB0D09857}"/>
              </a:ext>
            </a:extLst>
          </p:cNvPr>
          <p:cNvSpPr/>
          <p:nvPr/>
        </p:nvSpPr>
        <p:spPr>
          <a:xfrm>
            <a:off x="6712700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5CDF7DF3-3459-4675-BFCF-B8F896DB8E74}"/>
              </a:ext>
            </a:extLst>
          </p:cNvPr>
          <p:cNvSpPr/>
          <p:nvPr/>
        </p:nvSpPr>
        <p:spPr>
          <a:xfrm>
            <a:off x="6425620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5F2FE64A-FBD1-438D-A4FC-7B9A7ECC9B15}"/>
              </a:ext>
            </a:extLst>
          </p:cNvPr>
          <p:cNvSpPr/>
          <p:nvPr/>
        </p:nvSpPr>
        <p:spPr>
          <a:xfrm>
            <a:off x="6711918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69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854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793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72852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71823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645374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44344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161997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15170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조각을 이용하여 다음 모양을 만들려면        의 조각이 몇 개 필요한지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67DC417-D25B-4483-A7B5-771570733593}"/>
              </a:ext>
            </a:extLst>
          </p:cNvPr>
          <p:cNvSpPr/>
          <p:nvPr/>
        </p:nvSpPr>
        <p:spPr>
          <a:xfrm>
            <a:off x="654171" y="2696289"/>
            <a:ext cx="1106424" cy="10114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647D3331-080A-4107-A65A-8DEA5EDB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635C995-1E6F-437B-BEAC-C3D31F044530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suhi_h_0301_06_0001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DE8AE62E-BBA8-4295-8667-83D299ED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5" y="1587866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496E5A79-DFF2-4B6B-99C9-57AB5A95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46" y="1587866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76D7CF-177B-4A7A-8C2E-4F6E3DB25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68" y="2805038"/>
            <a:ext cx="876422" cy="743054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D12B4827-CBD8-4195-8415-9FBDE4FD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9" y="2462947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9762BC6-9BDD-4691-93A5-D725F6816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44" y="2430561"/>
            <a:ext cx="4537711" cy="1996879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094857" y="1488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5C2E60A6-8F29-49E2-9D0A-84B19186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5E2BB69A-46DE-4C9D-B0EA-2E3D5068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F1BDBE5-14AA-41BC-B368-C24EC88F3F7C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E921E30A-49AB-450E-8030-CE44B668927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28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6_0_2_01.png / 6_0_2_01.svg / 6_0_2_02.svg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1B9DDDC8-90C7-442C-9ABE-F98FEC0FDAEF}"/>
              </a:ext>
            </a:extLst>
          </p:cNvPr>
          <p:cNvSpPr/>
          <p:nvPr/>
        </p:nvSpPr>
        <p:spPr>
          <a:xfrm>
            <a:off x="5647328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24" y="117183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131840" y="4293096"/>
            <a:ext cx="840546" cy="537565"/>
            <a:chOff x="6012160" y="1660849"/>
            <a:chExt cx="840546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5262134" y="4287081"/>
            <a:ext cx="840546" cy="537565"/>
            <a:chOff x="6012160" y="1660849"/>
            <a:chExt cx="840546" cy="53756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41622</TotalTime>
  <Words>835</Words>
  <Application>Microsoft Office PowerPoint</Application>
  <PresentationFormat>화면 슬라이드 쇼(4:3)</PresentationFormat>
  <Paragraphs>331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7268</cp:revision>
  <dcterms:created xsi:type="dcterms:W3CDTF">2008-07-15T12:19:11Z</dcterms:created>
  <dcterms:modified xsi:type="dcterms:W3CDTF">2022-03-07T00:41:14Z</dcterms:modified>
</cp:coreProperties>
</file>