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27" r:id="rId4"/>
    <p:sldId id="1097" r:id="rId5"/>
    <p:sldId id="1289" r:id="rId6"/>
    <p:sldId id="1347" r:id="rId7"/>
    <p:sldId id="1368" r:id="rId8"/>
    <p:sldId id="1349" r:id="rId9"/>
    <p:sldId id="1367" r:id="rId10"/>
    <p:sldId id="1360" r:id="rId11"/>
    <p:sldId id="1372" r:id="rId12"/>
    <p:sldId id="1361" r:id="rId13"/>
    <p:sldId id="1352" r:id="rId14"/>
    <p:sldId id="1369" r:id="rId15"/>
    <p:sldId id="1370" r:id="rId16"/>
    <p:sldId id="1354" r:id="rId17"/>
    <p:sldId id="1371" r:id="rId18"/>
    <p:sldId id="1357" r:id="rId19"/>
    <p:sldId id="1315" r:id="rId20"/>
    <p:sldId id="1316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E00"/>
    <a:srgbClr val="8FC31F"/>
    <a:srgbClr val="71BCE9"/>
    <a:srgbClr val="B298C7"/>
    <a:srgbClr val="FDFDFF"/>
    <a:srgbClr val="E4F4F7"/>
    <a:srgbClr val="F1E850"/>
    <a:srgbClr val="96A1D1"/>
    <a:srgbClr val="F6A19B"/>
    <a:srgbClr val="80C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6909" autoAdjust="0"/>
  </p:normalViewPr>
  <p:slideViewPr>
    <p:cSldViewPr>
      <p:cViewPr>
        <p:scale>
          <a:sx n="100" d="100"/>
          <a:sy n="100" d="100"/>
        </p:scale>
        <p:origin x="-176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1.png"/><Relationship Id="rId5" Type="http://schemas.openxmlformats.org/officeDocument/2006/relationships/image" Target="../media/image10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0.png"/><Relationship Id="rId5" Type="http://schemas.openxmlformats.org/officeDocument/2006/relationships/image" Target="../media/image10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10" Type="http://schemas.openxmlformats.org/officeDocument/2006/relationships/image" Target="../media/image26.png"/><Relationship Id="rId4" Type="http://schemas.openxmlformats.org/officeDocument/2006/relationships/image" Target="../media/image3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6.pn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354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2022.3.5.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7042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2425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48E5D7CC-A1F8-4BE7-BD80-D83E274F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7705D553-CF34-489D-9CAD-CA5DBC51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누르면 나오는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8B62B12-654C-43CC-A0F6-F581341455A2}"/>
              </a:ext>
            </a:extLst>
          </p:cNvPr>
          <p:cNvGrpSpPr/>
          <p:nvPr/>
        </p:nvGrpSpPr>
        <p:grpSpPr>
          <a:xfrm>
            <a:off x="65312" y="1592796"/>
            <a:ext cx="6918956" cy="3551859"/>
            <a:chOff x="65312" y="1592796"/>
            <a:chExt cx="6918956" cy="3551859"/>
          </a:xfrm>
        </p:grpSpPr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5F253F79-7B72-47D3-9E77-24FECC4E7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2" y="1592796"/>
              <a:ext cx="6918956" cy="3551859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F6573DE2-0B9C-4A71-85D5-34E285D24C2C}"/>
                </a:ext>
              </a:extLst>
            </p:cNvPr>
            <p:cNvSpPr/>
            <p:nvPr/>
          </p:nvSpPr>
          <p:spPr>
            <a:xfrm>
              <a:off x="575556" y="2240868"/>
              <a:ext cx="5940660" cy="936104"/>
            </a:xfrm>
            <a:prstGeom prst="rect">
              <a:avLst/>
            </a:prstGeom>
            <a:solidFill>
              <a:srgbClr val="FDFD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477981DD-FEDA-47AD-89D9-F4959AE6EB4C}"/>
                </a:ext>
              </a:extLst>
            </p:cNvPr>
            <p:cNvSpPr txBox="1"/>
            <p:nvPr/>
          </p:nvSpPr>
          <p:spPr>
            <a:xfrm>
              <a:off x="389042" y="2131590"/>
              <a:ext cx="64152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은하에게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안녕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태양이야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생일잔치에 너를 초대하려고 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생일은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일이야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숫자는 아래의 단서를 보면 알 수 있을 거야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네가 꼭 와 주었으면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좋겠어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 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0E780D10-E29F-4B14-BA56-EEB2151B9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077" y="2652712"/>
              <a:ext cx="515523" cy="281194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EF18B397-CC6E-450D-871B-AEBCC2021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2160" y="2646733"/>
              <a:ext cx="515524" cy="255559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46B2D679-98B7-42DF-B7ED-6FE848D1131E}"/>
                </a:ext>
              </a:extLst>
            </p:cNvPr>
            <p:cNvSpPr/>
            <p:nvPr/>
          </p:nvSpPr>
          <p:spPr>
            <a:xfrm>
              <a:off x="791580" y="3342764"/>
              <a:ext cx="1800200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67FD5139-4AAB-4474-B56F-CF26C742F4BA}"/>
                </a:ext>
              </a:extLst>
            </p:cNvPr>
            <p:cNvSpPr/>
            <p:nvPr/>
          </p:nvSpPr>
          <p:spPr>
            <a:xfrm>
              <a:off x="791580" y="3698094"/>
              <a:ext cx="2592288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61A92044-688A-4F29-92D3-1AD3492AA8EF}"/>
                </a:ext>
              </a:extLst>
            </p:cNvPr>
            <p:cNvSpPr/>
            <p:nvPr/>
          </p:nvSpPr>
          <p:spPr>
            <a:xfrm>
              <a:off x="791580" y="4078142"/>
              <a:ext cx="2592288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A1248B80-195B-4F02-8507-E8D725E973B8}"/>
                </a:ext>
              </a:extLst>
            </p:cNvPr>
            <p:cNvSpPr/>
            <p:nvPr/>
          </p:nvSpPr>
          <p:spPr>
            <a:xfrm>
              <a:off x="791580" y="4442535"/>
              <a:ext cx="4320480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1B24E885-70F8-4AE3-9F5C-14A633BB117A}"/>
                </a:ext>
              </a:extLst>
            </p:cNvPr>
            <p:cNvSpPr/>
            <p:nvPr/>
          </p:nvSpPr>
          <p:spPr>
            <a:xfrm>
              <a:off x="5544108" y="3899088"/>
              <a:ext cx="972108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D7DB6329-E5CC-4AF2-B4E0-4122BE2F830A}"/>
                </a:ext>
              </a:extLst>
            </p:cNvPr>
            <p:cNvSpPr txBox="1"/>
            <p:nvPr/>
          </p:nvSpPr>
          <p:spPr>
            <a:xfrm>
              <a:off x="722714" y="3314896"/>
              <a:ext cx="27892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오른쪽으로 뒤집으면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1C2A5385-2CBC-4EF8-94CB-5D47A79F0698}"/>
                </a:ext>
              </a:extLst>
            </p:cNvPr>
            <p:cNvSpPr txBox="1"/>
            <p:nvPr/>
          </p:nvSpPr>
          <p:spPr>
            <a:xfrm>
              <a:off x="722714" y="3675906"/>
              <a:ext cx="388842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시계 방향으로 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˚만큼 돌리면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7B247F6E-6C71-455E-88E6-BE203505C43E}"/>
                </a:ext>
              </a:extLst>
            </p:cNvPr>
            <p:cNvSpPr txBox="1"/>
            <p:nvPr/>
          </p:nvSpPr>
          <p:spPr>
            <a:xfrm>
              <a:off x="722714" y="4049441"/>
              <a:ext cx="388842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왼쪽으로 뒤집으면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C50230EB-423D-4468-9D1A-6A73D87F2916}"/>
                </a:ext>
              </a:extLst>
            </p:cNvPr>
            <p:cNvSpPr txBox="1"/>
            <p:nvPr/>
          </p:nvSpPr>
          <p:spPr>
            <a:xfrm>
              <a:off x="722714" y="4401108"/>
              <a:ext cx="44613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시계 반대 방향으로 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˚만큼 돌린 후 아래로 뒤집으면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9C0004A-F442-44E3-A268-1E7F1B5D6E73}"/>
                </a:ext>
              </a:extLst>
            </p:cNvPr>
            <p:cNvSpPr txBox="1"/>
            <p:nvPr/>
          </p:nvSpPr>
          <p:spPr>
            <a:xfrm>
              <a:off x="5508104" y="3852440"/>
              <a:ext cx="124213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됩니다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5138F02-9889-4B28-B5ED-BDF4B23B5774}"/>
              </a:ext>
            </a:extLst>
          </p:cNvPr>
          <p:cNvGrpSpPr/>
          <p:nvPr/>
        </p:nvGrpSpPr>
        <p:grpSpPr>
          <a:xfrm>
            <a:off x="2409663" y="5253768"/>
            <a:ext cx="2101597" cy="299468"/>
            <a:chOff x="6669735" y="1184058"/>
            <a:chExt cx="2101597" cy="299468"/>
          </a:xfrm>
        </p:grpSpPr>
        <p:pic>
          <p:nvPicPr>
            <p:cNvPr id="72" name="Picture 14">
              <a:extLst>
                <a:ext uri="{FF2B5EF4-FFF2-40B4-BE49-F238E27FC236}">
                  <a16:creationId xmlns="" xmlns:a16="http://schemas.microsoft.com/office/drawing/2014/main" id="{17096C4D-6B03-4E35-8344-63B5EBB99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162" y="1184058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="" xmlns:a16="http://schemas.microsoft.com/office/drawing/2014/main" id="{51DF0FC5-82E5-4175-848B-29F8318A4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176" y="127556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="" xmlns:a16="http://schemas.microsoft.com/office/drawing/2014/main" id="{A0B6522C-5524-4053-AE11-BAF35B462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875" y="127556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="" xmlns:a16="http://schemas.microsoft.com/office/drawing/2014/main" id="{B3377B01-C665-4EBC-92D1-46F034BAB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889" y="127683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5">
              <a:extLst>
                <a:ext uri="{FF2B5EF4-FFF2-40B4-BE49-F238E27FC236}">
                  <a16:creationId xmlns="" xmlns:a16="http://schemas.microsoft.com/office/drawing/2014/main" id="{3E921E3E-C822-4CB5-A770-A123C8AA5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735" y="119142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24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4_powerup_page4_bg.svg / 4_powerup_page2_n0.svg / 4_powerup_page2_n9.svg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4_powerup_page2_n5.svg / 4_powerup_page2_n8.svg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B8682E07-ABC3-4637-957C-975AD24080AA}"/>
              </a:ext>
            </a:extLst>
          </p:cNvPr>
          <p:cNvSpPr/>
          <p:nvPr/>
        </p:nvSpPr>
        <p:spPr>
          <a:xfrm>
            <a:off x="240773" y="1446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48E5D7CC-A1F8-4BE7-BD80-D83E274F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7705D553-CF34-489D-9CAD-CA5DBC51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누르면 나오는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315AB03-F030-45AB-8DDD-D175CD58E040}"/>
              </a:ext>
            </a:extLst>
          </p:cNvPr>
          <p:cNvGrpSpPr/>
          <p:nvPr/>
        </p:nvGrpSpPr>
        <p:grpSpPr>
          <a:xfrm>
            <a:off x="129662" y="2055085"/>
            <a:ext cx="7031175" cy="2675164"/>
            <a:chOff x="129662" y="2171683"/>
            <a:chExt cx="7031175" cy="2675164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DBE8351B-C216-45B5-924E-42C655E15375}"/>
                </a:ext>
              </a:extLst>
            </p:cNvPr>
            <p:cNvGrpSpPr/>
            <p:nvPr/>
          </p:nvGrpSpPr>
          <p:grpSpPr>
            <a:xfrm>
              <a:off x="129662" y="2203148"/>
              <a:ext cx="4161564" cy="2643699"/>
              <a:chOff x="-257661" y="2601859"/>
              <a:chExt cx="4161564" cy="2643699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17032C36-BA6E-4309-A77C-44BB1315BC22}"/>
                  </a:ext>
                </a:extLst>
              </p:cNvPr>
              <p:cNvGrpSpPr/>
              <p:nvPr/>
            </p:nvGrpSpPr>
            <p:grpSpPr>
              <a:xfrm>
                <a:off x="-257661" y="2601859"/>
                <a:ext cx="4161564" cy="2643699"/>
                <a:chOff x="996509" y="2134487"/>
                <a:chExt cx="4161564" cy="2643699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="" xmlns:a16="http://schemas.microsoft.com/office/drawing/2014/main" id="{DBC9689B-DF10-4743-A147-EA343EC7A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6509" y="2134487"/>
                  <a:ext cx="4161564" cy="2643699"/>
                </a:xfrm>
                <a:prstGeom prst="rect">
                  <a:avLst/>
                </a:prstGeom>
              </p:spPr>
            </p:pic>
            <p:sp>
              <p:nvSpPr>
                <p:cNvPr id="32" name="직사각형 31">
                  <a:extLst>
                    <a:ext uri="{FF2B5EF4-FFF2-40B4-BE49-F238E27FC236}">
                      <a16:creationId xmlns="" xmlns:a16="http://schemas.microsoft.com/office/drawing/2014/main" id="{CA9EFA3C-2D22-4D23-BCAB-3ADF80DA3D4C}"/>
                    </a:ext>
                  </a:extLst>
                </p:cNvPr>
                <p:cNvSpPr/>
                <p:nvPr/>
              </p:nvSpPr>
              <p:spPr>
                <a:xfrm>
                  <a:off x="3122027" y="3387364"/>
                  <a:ext cx="1806810" cy="11542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id="{C42AB795-3FD2-4934-BB68-D57EA8F111ED}"/>
                    </a:ext>
                  </a:extLst>
                </p:cNvPr>
                <p:cNvSpPr/>
                <p:nvPr/>
              </p:nvSpPr>
              <p:spPr>
                <a:xfrm>
                  <a:off x="1276211" y="3532484"/>
                  <a:ext cx="1721118" cy="7570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="" xmlns:a16="http://schemas.microsoft.com/office/drawing/2014/main" id="{7CE01DF6-9AC0-412B-A645-388E3292EF05}"/>
                    </a:ext>
                  </a:extLst>
                </p:cNvPr>
                <p:cNvSpPr/>
                <p:nvPr/>
              </p:nvSpPr>
              <p:spPr>
                <a:xfrm>
                  <a:off x="1266706" y="2397424"/>
                  <a:ext cx="1721118" cy="9045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2C6B655F-13A7-4805-9D03-D068C5ACAE41}"/>
                  </a:ext>
                </a:extLst>
              </p:cNvPr>
              <p:cNvSpPr/>
              <p:nvPr/>
            </p:nvSpPr>
            <p:spPr>
              <a:xfrm>
                <a:off x="1823121" y="2853489"/>
                <a:ext cx="1806810" cy="9045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BC212AF4-8A0D-4F6E-90DF-93BBB07F503E}"/>
                </a:ext>
              </a:extLst>
            </p:cNvPr>
            <p:cNvGrpSpPr/>
            <p:nvPr/>
          </p:nvGrpSpPr>
          <p:grpSpPr>
            <a:xfrm>
              <a:off x="294278" y="2492896"/>
              <a:ext cx="3835743" cy="2164057"/>
              <a:chOff x="294278" y="2492896"/>
              <a:chExt cx="3835743" cy="2164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FE8792D-E002-4E5A-BCDE-DF1D692117BD}"/>
                  </a:ext>
                </a:extLst>
              </p:cNvPr>
              <p:cNvSpPr txBox="1"/>
              <p:nvPr/>
            </p:nvSpPr>
            <p:spPr>
              <a:xfrm>
                <a:off x="2192559" y="2585013"/>
                <a:ext cx="19374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은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    를 시계 방향으로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180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˚만큼 돌린 것입니다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6363BD9D-0828-488D-AB90-891D5647B6C1}"/>
                  </a:ext>
                </a:extLst>
              </p:cNvPr>
              <p:cNvSpPr/>
              <p:nvPr/>
            </p:nvSpPr>
            <p:spPr>
              <a:xfrm>
                <a:off x="383658" y="2611966"/>
                <a:ext cx="213636" cy="228707"/>
              </a:xfrm>
              <a:prstGeom prst="rect">
                <a:avLst/>
              </a:prstGeom>
              <a:solidFill>
                <a:srgbClr val="B298C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84431702-BCA9-4605-8137-65BB3FD03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1620" y="2492896"/>
                <a:ext cx="360040" cy="36004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D1263A56-EF82-4A44-8472-6A93381DF5C7}"/>
                  </a:ext>
                </a:extLst>
              </p:cNvPr>
              <p:cNvSpPr txBox="1"/>
              <p:nvPr/>
            </p:nvSpPr>
            <p:spPr>
              <a:xfrm>
                <a:off x="294278" y="2585013"/>
                <a:ext cx="19374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은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    을 오른쪽으로 뒤집은 것입니다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FB008AF9-0E2F-49F2-9233-45CEDF3B2A41}"/>
                  </a:ext>
                </a:extLst>
              </p:cNvPr>
              <p:cNvSpPr txBox="1"/>
              <p:nvPr/>
            </p:nvSpPr>
            <p:spPr>
              <a:xfrm>
                <a:off x="294278" y="3702846"/>
                <a:ext cx="1937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은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    를 왼쪽으로 뒤집은 것입니다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FC5C171A-9126-40C9-9062-18CC197803DB}"/>
                  </a:ext>
                </a:extLst>
              </p:cNvPr>
              <p:cNvSpPr txBox="1"/>
              <p:nvPr/>
            </p:nvSpPr>
            <p:spPr>
              <a:xfrm>
                <a:off x="2192559" y="3702846"/>
                <a:ext cx="19374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은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    을 시계 반대 방향으로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180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˚만큼 돌린 후 아래로 뒤집은 것입니다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050F22E9-8830-4E6E-9439-46F38D11D546}"/>
                </a:ext>
              </a:extLst>
            </p:cNvPr>
            <p:cNvSpPr/>
            <p:nvPr/>
          </p:nvSpPr>
          <p:spPr>
            <a:xfrm>
              <a:off x="2278137" y="2601727"/>
              <a:ext cx="213636" cy="228708"/>
            </a:xfrm>
            <a:prstGeom prst="rect">
              <a:avLst/>
            </a:prstGeom>
            <a:solidFill>
              <a:srgbClr val="71BCE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EADA4E3D-6352-41D3-905C-5B0D11E4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9349" y="2498432"/>
              <a:ext cx="381219" cy="360040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17AAD71A-3E07-4534-A741-A79F142191B9}"/>
                </a:ext>
              </a:extLst>
            </p:cNvPr>
            <p:cNvSpPr/>
            <p:nvPr/>
          </p:nvSpPr>
          <p:spPr>
            <a:xfrm>
              <a:off x="399859" y="3723909"/>
              <a:ext cx="213636" cy="238088"/>
            </a:xfrm>
            <a:prstGeom prst="rect">
              <a:avLst/>
            </a:prstGeom>
            <a:solidFill>
              <a:srgbClr val="8FC31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5578693A-C58D-4BBF-B768-9AA74F10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3983" y="3622998"/>
              <a:ext cx="352425" cy="361950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6CEF7AC-C4DE-49A0-87B9-4DF73923BBEB}"/>
                </a:ext>
              </a:extLst>
            </p:cNvPr>
            <p:cNvSpPr/>
            <p:nvPr/>
          </p:nvSpPr>
          <p:spPr>
            <a:xfrm>
              <a:off x="2297807" y="3694060"/>
              <a:ext cx="213635" cy="236374"/>
            </a:xfrm>
            <a:prstGeom prst="rect">
              <a:avLst/>
            </a:prstGeom>
            <a:solidFill>
              <a:srgbClr val="E0BE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8F9F9C3E-9473-4AA5-ADE1-3AE52228B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6797" y="3657845"/>
              <a:ext cx="342900" cy="314325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C8E5AF4A-2014-4C0A-88BE-3180F1AB48A9}"/>
                </a:ext>
              </a:extLst>
            </p:cNvPr>
            <p:cNvGrpSpPr/>
            <p:nvPr/>
          </p:nvGrpSpPr>
          <p:grpSpPr>
            <a:xfrm>
              <a:off x="4421878" y="2197428"/>
              <a:ext cx="2397902" cy="2622733"/>
              <a:chOff x="4421878" y="2197428"/>
              <a:chExt cx="2397902" cy="2622733"/>
            </a:xfrm>
          </p:grpSpPr>
          <p:pic>
            <p:nvPicPr>
              <p:cNvPr id="71" name="그림 70">
                <a:extLst>
                  <a:ext uri="{FF2B5EF4-FFF2-40B4-BE49-F238E27FC236}">
                    <a16:creationId xmlns="" xmlns:a16="http://schemas.microsoft.com/office/drawing/2014/main" id="{3465C164-EE80-4040-A47F-BF629EC2F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1878" y="2197428"/>
                <a:ext cx="2397902" cy="2622733"/>
              </a:xfrm>
              <a:prstGeom prst="rect">
                <a:avLst/>
              </a:prstGeom>
            </p:spPr>
          </p:pic>
          <p:grpSp>
            <p:nvGrpSpPr>
              <p:cNvPr id="72" name="그룹 71">
                <a:extLst>
                  <a:ext uri="{FF2B5EF4-FFF2-40B4-BE49-F238E27FC236}">
                    <a16:creationId xmlns="" xmlns:a16="http://schemas.microsoft.com/office/drawing/2014/main" id="{DFE88FBB-102A-48E2-8B27-F2EAF90D0E65}"/>
                  </a:ext>
                </a:extLst>
              </p:cNvPr>
              <p:cNvGrpSpPr/>
              <p:nvPr/>
            </p:nvGrpSpPr>
            <p:grpSpPr>
              <a:xfrm>
                <a:off x="4486605" y="2347826"/>
                <a:ext cx="1021499" cy="685129"/>
                <a:chOff x="4486605" y="2347826"/>
                <a:chExt cx="1021499" cy="685129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33E0C4BA-A7B7-43F2-A057-1F4CF8A403FB}"/>
                    </a:ext>
                  </a:extLst>
                </p:cNvPr>
                <p:cNvSpPr/>
                <p:nvPr/>
              </p:nvSpPr>
              <p:spPr>
                <a:xfrm>
                  <a:off x="4632727" y="2347826"/>
                  <a:ext cx="731361" cy="6851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7EA6D539-3EF1-4A08-BAE7-2B0EFE11CD55}"/>
                    </a:ext>
                  </a:extLst>
                </p:cNvPr>
                <p:cNvSpPr/>
                <p:nvPr/>
              </p:nvSpPr>
              <p:spPr>
                <a:xfrm>
                  <a:off x="4486605" y="2551260"/>
                  <a:ext cx="1021499" cy="2791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0B7428DC-9F1D-4E6E-9ABE-72BEF88FE0B3}"/>
                  </a:ext>
                </a:extLst>
              </p:cNvPr>
              <p:cNvSpPr/>
              <p:nvPr/>
            </p:nvSpPr>
            <p:spPr>
              <a:xfrm>
                <a:off x="5701989" y="2461881"/>
                <a:ext cx="958243" cy="49906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A251AFB-4F99-4C1E-B36D-2913216893E2}"/>
                </a:ext>
              </a:extLst>
            </p:cNvPr>
            <p:cNvSpPr txBox="1"/>
            <p:nvPr/>
          </p:nvSpPr>
          <p:spPr>
            <a:xfrm>
              <a:off x="4350335" y="2313306"/>
              <a:ext cx="1307425" cy="27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태양이의 생일은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07888FDB-6A83-407D-947B-D5C939B56D6B}"/>
                </a:ext>
              </a:extLst>
            </p:cNvPr>
            <p:cNvSpPr txBox="1"/>
            <p:nvPr/>
          </p:nvSpPr>
          <p:spPr>
            <a:xfrm>
              <a:off x="4725577" y="2601727"/>
              <a:ext cx="248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97B0E086-55B1-4DE0-A3D4-684A57E74CCD}"/>
                </a:ext>
              </a:extLst>
            </p:cNvPr>
            <p:cNvSpPr txBox="1"/>
            <p:nvPr/>
          </p:nvSpPr>
          <p:spPr>
            <a:xfrm>
              <a:off x="5342931" y="2601727"/>
              <a:ext cx="248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42C8507-3B1A-44E5-944D-5435ACCC2876}"/>
                </a:ext>
              </a:extLst>
            </p:cNvPr>
            <p:cNvSpPr txBox="1"/>
            <p:nvPr/>
          </p:nvSpPr>
          <p:spPr>
            <a:xfrm>
              <a:off x="4766231" y="2917181"/>
              <a:ext cx="496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4BF2456-1293-4957-93F1-33248DEE7D4E}"/>
                </a:ext>
              </a:extLst>
            </p:cNvPr>
            <p:cNvSpPr/>
            <p:nvPr/>
          </p:nvSpPr>
          <p:spPr>
            <a:xfrm>
              <a:off x="4290396" y="2626469"/>
              <a:ext cx="210328" cy="262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C7A11DAA-6EB9-4BE1-9F84-AE44F82BEF6D}"/>
                </a:ext>
              </a:extLst>
            </p:cNvPr>
            <p:cNvSpPr/>
            <p:nvPr/>
          </p:nvSpPr>
          <p:spPr>
            <a:xfrm>
              <a:off x="4525821" y="2626469"/>
              <a:ext cx="210328" cy="262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F7A071C9-3791-47F8-8ED9-49AEBCFF13F6}"/>
                </a:ext>
              </a:extLst>
            </p:cNvPr>
            <p:cNvSpPr/>
            <p:nvPr/>
          </p:nvSpPr>
          <p:spPr>
            <a:xfrm>
              <a:off x="4948773" y="2616440"/>
              <a:ext cx="210328" cy="262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7FC25362-1AB6-4CC9-8AFF-9D91DC84160A}"/>
                </a:ext>
              </a:extLst>
            </p:cNvPr>
            <p:cNvSpPr/>
            <p:nvPr/>
          </p:nvSpPr>
          <p:spPr>
            <a:xfrm>
              <a:off x="5184198" y="2616440"/>
              <a:ext cx="210328" cy="262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BC661B24-F2E7-4251-BCE1-8CC7EC2BF909}"/>
                </a:ext>
              </a:extLst>
            </p:cNvPr>
            <p:cNvSpPr txBox="1"/>
            <p:nvPr/>
          </p:nvSpPr>
          <p:spPr>
            <a:xfrm>
              <a:off x="5467191" y="2485720"/>
              <a:ext cx="1693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우리도 이런 초대장을 만들어 볼까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C45AAA65-47F8-4BFA-B68D-4FB919B41121}"/>
                </a:ext>
              </a:extLst>
            </p:cNvPr>
            <p:cNvSpPr/>
            <p:nvPr/>
          </p:nvSpPr>
          <p:spPr>
            <a:xfrm>
              <a:off x="5759997" y="2171683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37212C1-8560-4C89-B342-FD0E5DAAA3BF}"/>
              </a:ext>
            </a:extLst>
          </p:cNvPr>
          <p:cNvGrpSpPr/>
          <p:nvPr/>
        </p:nvGrpSpPr>
        <p:grpSpPr>
          <a:xfrm>
            <a:off x="2542311" y="5231236"/>
            <a:ext cx="2090416" cy="292243"/>
            <a:chOff x="6609897" y="2570902"/>
            <a:chExt cx="2090416" cy="292243"/>
          </a:xfrm>
        </p:grpSpPr>
        <p:pic>
          <p:nvPicPr>
            <p:cNvPr id="91" name="Picture 13">
              <a:extLst>
                <a:ext uri="{FF2B5EF4-FFF2-40B4-BE49-F238E27FC236}">
                  <a16:creationId xmlns="" xmlns:a16="http://schemas.microsoft.com/office/drawing/2014/main" id="{AE5D2A27-C4E0-4F58-921D-8CC8777CC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33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2">
              <a:extLst>
                <a:ext uri="{FF2B5EF4-FFF2-40B4-BE49-F238E27FC236}">
                  <a16:creationId xmlns="" xmlns:a16="http://schemas.microsoft.com/office/drawing/2014/main" id="{7C1850A7-1CBC-4DF6-B6D7-A8AB4CED8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730" y="265504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="" xmlns:a16="http://schemas.microsoft.com/office/drawing/2014/main" id="{BE0C9661-C9C1-4AA3-A40D-A3CC137E7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8857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5">
              <a:extLst>
                <a:ext uri="{FF2B5EF4-FFF2-40B4-BE49-F238E27FC236}">
                  <a16:creationId xmlns="" xmlns:a16="http://schemas.microsoft.com/office/drawing/2014/main" id="{C835E738-3DFA-41AE-93DB-CC41C5CC2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897" y="257090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3">
              <a:extLst>
                <a:ext uri="{FF2B5EF4-FFF2-40B4-BE49-F238E27FC236}">
                  <a16:creationId xmlns="" xmlns:a16="http://schemas.microsoft.com/office/drawing/2014/main" id="{B19E9151-89A9-487E-8203-3F4ED7351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70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6">
              <a:extLst>
                <a:ext uri="{FF2B5EF4-FFF2-40B4-BE49-F238E27FC236}">
                  <a16:creationId xmlns="" xmlns:a16="http://schemas.microsoft.com/office/drawing/2014/main" id="{0BD4C234-DA4F-4348-A1E6-0966BA2A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70" y="2570902"/>
              <a:ext cx="292243" cy="292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62649"/>
              </p:ext>
            </p:extLst>
          </p:nvPr>
        </p:nvGraphicFramePr>
        <p:xfrm>
          <a:off x="771829" y="5949280"/>
          <a:ext cx="6198630" cy="609600"/>
        </p:xfrm>
        <a:graphic>
          <a:graphicData uri="http://schemas.openxmlformats.org/drawingml/2006/table">
            <a:tbl>
              <a:tblPr/>
              <a:tblGrid>
                <a:gridCol w="795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3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4_powerup_page2_n0.svg / 4_powerup_page2_n9.svg / 4_powerup_page2_n5.svg / 4_powerup_page2_n8.svg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94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생일을 어떻게 알 수 있을지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47057"/>
            <a:ext cx="6055508" cy="6940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주어진 숫자를 단서에 적힌 방법대로 움직여 보며 구할 수 있을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28" y="1916832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032956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0, 9, 5, 8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단서에 제시된 방법대로 실제로 움직여 보며 태양이의 생일을 맞혀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28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40396" y="3710063"/>
            <a:ext cx="6055508" cy="3952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태양이의 생일은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28" y="3560383"/>
            <a:ext cx="360000" cy="355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65A80557-B8E9-4F92-8FCC-CE9D218746D3}"/>
              </a:ext>
            </a:extLst>
          </p:cNvPr>
          <p:cNvGrpSpPr/>
          <p:nvPr/>
        </p:nvGrpSpPr>
        <p:grpSpPr>
          <a:xfrm>
            <a:off x="2699792" y="5292182"/>
            <a:ext cx="1540674" cy="269893"/>
            <a:chOff x="2779298" y="5319347"/>
            <a:chExt cx="1540674" cy="269893"/>
          </a:xfrm>
        </p:grpSpPr>
        <p:pic>
          <p:nvPicPr>
            <p:cNvPr id="50" name="Picture 11">
              <a:extLst>
                <a:ext uri="{FF2B5EF4-FFF2-40B4-BE49-F238E27FC236}">
                  <a16:creationId xmlns="" xmlns:a16="http://schemas.microsoft.com/office/drawing/2014/main" id="{DA79DE67-1D19-4ECA-8290-C7BA86217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="" xmlns:a16="http://schemas.microsoft.com/office/drawing/2014/main" id="{03D8923F-3443-490D-B289-038683834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="" xmlns:a16="http://schemas.microsoft.com/office/drawing/2014/main" id="{136E0D7A-FF00-4654-81DD-D10E09457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9226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EFB73218-3A67-42FA-BEBD-375D1056F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15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라인 박스 전체가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초대장을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966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4_powerup_page2_ex1.svg / 4_powerup_page2_icon1.svg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1E40110D-3F88-4D2B-B211-35F285323F6E}"/>
              </a:ext>
            </a:extLst>
          </p:cNvPr>
          <p:cNvSpPr/>
          <p:nvPr/>
        </p:nvSpPr>
        <p:spPr>
          <a:xfrm>
            <a:off x="6169314" y="5200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08094405-A169-4636-B895-89D16CE90878}"/>
              </a:ext>
            </a:extLst>
          </p:cNvPr>
          <p:cNvSpPr/>
          <p:nvPr/>
        </p:nvSpPr>
        <p:spPr>
          <a:xfrm>
            <a:off x="4348003" y="5105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CFA89A5-2E85-49BF-B542-DE8A465C94B3}"/>
              </a:ext>
            </a:extLst>
          </p:cNvPr>
          <p:cNvGrpSpPr/>
          <p:nvPr/>
        </p:nvGrpSpPr>
        <p:grpSpPr>
          <a:xfrm>
            <a:off x="2403544" y="5121188"/>
            <a:ext cx="2242491" cy="408581"/>
            <a:chOff x="6634036" y="166703"/>
            <a:chExt cx="2242491" cy="408581"/>
          </a:xfrm>
        </p:grpSpPr>
        <p:pic>
          <p:nvPicPr>
            <p:cNvPr id="44" name="Picture 11">
              <a:extLst>
                <a:ext uri="{FF2B5EF4-FFF2-40B4-BE49-F238E27FC236}">
                  <a16:creationId xmlns="" xmlns:a16="http://schemas.microsoft.com/office/drawing/2014/main" id="{E8D9BA40-667E-4BF7-B63E-568EC8E74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036" y="3008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939C9A51-A300-4BDC-B511-ED94494A6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41" y="39162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D7CC1ACB-DF4A-4186-A032-CBDDD53CB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728" y="39816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="" xmlns:a16="http://schemas.microsoft.com/office/drawing/2014/main" id="{A69CF141-7466-41CC-837B-9DB816746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700" y="30539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501D05FC-6093-4B00-B739-3D2C5E489326}"/>
                </a:ext>
              </a:extLst>
            </p:cNvPr>
            <p:cNvSpPr/>
            <p:nvPr/>
          </p:nvSpPr>
          <p:spPr>
            <a:xfrm>
              <a:off x="8579989" y="166703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#4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67C148D2-DC5E-4D4B-A506-4B34889C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4714" y="3968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72616" y="2368625"/>
            <a:ext cx="2961134" cy="1404000"/>
            <a:chOff x="225441" y="2567695"/>
            <a:chExt cx="2961134" cy="145090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3BF8B47A-FB20-4689-B3FC-EB4AA6B57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5441" y="2567695"/>
              <a:ext cx="2961134" cy="14509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7CB78EE9-E405-4700-B751-D3BE76C60412}"/>
                </a:ext>
              </a:extLst>
            </p:cNvPr>
            <p:cNvSpPr/>
            <p:nvPr/>
          </p:nvSpPr>
          <p:spPr>
            <a:xfrm>
              <a:off x="644405" y="2691966"/>
              <a:ext cx="2373105" cy="12241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생일에 맞는 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카드를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고르기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BB6D60C-D811-4EBC-ADCA-5C23062CC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2463" y="2361084"/>
            <a:ext cx="2207107" cy="25080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B1A008C-A688-4083-AF0F-4DB8600C4726}"/>
              </a:ext>
            </a:extLst>
          </p:cNvPr>
          <p:cNvSpPr/>
          <p:nvPr/>
        </p:nvSpPr>
        <p:spPr>
          <a:xfrm>
            <a:off x="3455876" y="2361084"/>
            <a:ext cx="1647867" cy="403515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AE24A3-E0B3-403B-9C19-4D232BE75992}"/>
              </a:ext>
            </a:extLst>
          </p:cNvPr>
          <p:cNvSpPr txBox="1"/>
          <p:nvPr/>
        </p:nvSpPr>
        <p:spPr>
          <a:xfrm>
            <a:off x="4247964" y="2427789"/>
            <a:ext cx="13321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99DBD219-B1F4-43F6-9BBB-228660DE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35" y="2466833"/>
            <a:ext cx="344533" cy="27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D3EFAEA-0419-44F1-A2C3-41C2288192E4}"/>
              </a:ext>
            </a:extLst>
          </p:cNvPr>
          <p:cNvSpPr/>
          <p:nvPr/>
        </p:nvSpPr>
        <p:spPr>
          <a:xfrm>
            <a:off x="3612463" y="2427789"/>
            <a:ext cx="2260502" cy="244137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53" y="239366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3655898" y="22367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891736" y="228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4057872" y="265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초대장을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704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4_powerup_page2_ex2.svg / 4_powerup_page2_num3.svg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4_powerup_page2_num3_1.svg / 4_powerup_page2_icon2.svg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1E40110D-3F88-4D2B-B211-35F285323F6E}"/>
              </a:ext>
            </a:extLst>
          </p:cNvPr>
          <p:cNvSpPr/>
          <p:nvPr/>
        </p:nvSpPr>
        <p:spPr>
          <a:xfrm>
            <a:off x="6169314" y="519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95FAEB5-3B44-4852-9B1A-F64EFDF2EC42}"/>
              </a:ext>
            </a:extLst>
          </p:cNvPr>
          <p:cNvGrpSpPr/>
          <p:nvPr/>
        </p:nvGrpSpPr>
        <p:grpSpPr>
          <a:xfrm>
            <a:off x="2409663" y="5253768"/>
            <a:ext cx="2101597" cy="299468"/>
            <a:chOff x="6669735" y="1184058"/>
            <a:chExt cx="2101597" cy="299468"/>
          </a:xfrm>
        </p:grpSpPr>
        <p:pic>
          <p:nvPicPr>
            <p:cNvPr id="49" name="Picture 14">
              <a:extLst>
                <a:ext uri="{FF2B5EF4-FFF2-40B4-BE49-F238E27FC236}">
                  <a16:creationId xmlns="" xmlns:a16="http://schemas.microsoft.com/office/drawing/2014/main" id="{10BEB879-7847-4EB6-8A2F-37AB372F8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162" y="1184058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44C7F88D-11B8-4EF3-897D-D003E2235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176" y="127556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="" xmlns:a16="http://schemas.microsoft.com/office/drawing/2014/main" id="{182E1CB3-ED40-40D9-A536-9953BD90F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875" y="127556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E64BF5F9-9D2F-4054-B32D-C3BEC2F7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889" y="127683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5">
              <a:extLst>
                <a:ext uri="{FF2B5EF4-FFF2-40B4-BE49-F238E27FC236}">
                  <a16:creationId xmlns="" xmlns:a16="http://schemas.microsoft.com/office/drawing/2014/main" id="{3207035F-9F45-4FB9-9543-958CE1FD4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735" y="119142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370660" y="2384884"/>
            <a:ext cx="2941200" cy="1404155"/>
            <a:chOff x="143508" y="2600909"/>
            <a:chExt cx="2931635" cy="1404155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8DD2E70-E82F-4290-BD79-C09EA80C4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508" y="2600909"/>
              <a:ext cx="2931635" cy="1404155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7A1A59A7-E314-4DB2-AA45-4743D00B0D42}"/>
                </a:ext>
              </a:extLst>
            </p:cNvPr>
            <p:cNvSpPr/>
            <p:nvPr/>
          </p:nvSpPr>
          <p:spPr>
            <a:xfrm>
              <a:off x="482855" y="2780928"/>
              <a:ext cx="2448272" cy="10801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숫자카드를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돌리거나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뒤집은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결과를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살펴보기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41541A1-C741-435A-8EEA-53B7E3DFCD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6652"/>
          <a:stretch/>
        </p:blipFill>
        <p:spPr>
          <a:xfrm>
            <a:off x="3419872" y="3760045"/>
            <a:ext cx="3153286" cy="9290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B1A008C-A688-4083-AF0F-4DB8600C4726}"/>
              </a:ext>
            </a:extLst>
          </p:cNvPr>
          <p:cNvSpPr/>
          <p:nvPr/>
        </p:nvSpPr>
        <p:spPr>
          <a:xfrm>
            <a:off x="3636142" y="2964291"/>
            <a:ext cx="2770076" cy="716737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9C3648B-169D-4554-B052-62B5D9618CBC}"/>
              </a:ext>
            </a:extLst>
          </p:cNvPr>
          <p:cNvGrpSpPr/>
          <p:nvPr/>
        </p:nvGrpSpPr>
        <p:grpSpPr>
          <a:xfrm>
            <a:off x="3560314" y="2896985"/>
            <a:ext cx="3084852" cy="969496"/>
            <a:chOff x="3846018" y="2746800"/>
            <a:chExt cx="3084852" cy="969496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4AE24A3-E0B3-403B-9C19-4D232BE75992}"/>
                </a:ext>
              </a:extLst>
            </p:cNvPr>
            <p:cNvSpPr txBox="1"/>
            <p:nvPr/>
          </p:nvSpPr>
          <p:spPr>
            <a:xfrm>
              <a:off x="3867439" y="2746800"/>
              <a:ext cx="306343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오른쪽으로 </a:t>
              </a:r>
              <a:r>
                <a:rPr lang="ko-KR" altLang="en-US" sz="1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뒤집으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     가 됩니다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DB3FDA18-0807-4E13-AF7D-39E77DF01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46018" y="2793404"/>
              <a:ext cx="424427" cy="41340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362777A8-AFFB-438D-9D12-E6394A26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35090" y="3193256"/>
              <a:ext cx="424427" cy="413403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D3EFAEA-0419-44F1-A2C3-41C2288192E4}"/>
              </a:ext>
            </a:extLst>
          </p:cNvPr>
          <p:cNvSpPr/>
          <p:nvPr/>
        </p:nvSpPr>
        <p:spPr>
          <a:xfrm>
            <a:off x="3504653" y="2437794"/>
            <a:ext cx="2978536" cy="228735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99DBD219-B1F4-43F6-9BBB-228660DE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504172"/>
            <a:ext cx="344533" cy="27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3226803" y="215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891736" y="228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라인 박스 전체가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4044301" y="2488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53" y="239366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2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초대장을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007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4_powerup_page2_num3_1.svg / 4_powerup_page2_icon3.svg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D3EFAEA-0419-44F1-A2C3-41C2288192E4}"/>
              </a:ext>
            </a:extLst>
          </p:cNvPr>
          <p:cNvSpPr/>
          <p:nvPr/>
        </p:nvSpPr>
        <p:spPr>
          <a:xfrm>
            <a:off x="3431265" y="2408964"/>
            <a:ext cx="3063431" cy="145208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07340328-6716-420A-A699-F8BD674028A5}"/>
              </a:ext>
            </a:extLst>
          </p:cNvPr>
          <p:cNvGrpSpPr/>
          <p:nvPr/>
        </p:nvGrpSpPr>
        <p:grpSpPr>
          <a:xfrm>
            <a:off x="2542311" y="5231236"/>
            <a:ext cx="2090416" cy="292243"/>
            <a:chOff x="6609897" y="2570902"/>
            <a:chExt cx="2090416" cy="292243"/>
          </a:xfrm>
        </p:grpSpPr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122EC38A-6EA8-448F-ACA7-06D7D7DA7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33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48A2C7CB-EEBA-4DB2-B63D-1FC8C496B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730" y="265504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735D7D41-4C9B-44DD-9B1A-61C134854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8857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5">
              <a:extLst>
                <a:ext uri="{FF2B5EF4-FFF2-40B4-BE49-F238E27FC236}">
                  <a16:creationId xmlns="" xmlns:a16="http://schemas.microsoft.com/office/drawing/2014/main" id="{38FE52D7-F03A-403F-8E07-9142564C2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897" y="257090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96726D38-43D0-40DE-80DE-2661394BE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70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="" xmlns:a16="http://schemas.microsoft.com/office/drawing/2014/main" id="{53385AB3-FE6F-4DC4-9766-A8A53C602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70" y="2570902"/>
              <a:ext cx="292243" cy="292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370380" y="2385040"/>
            <a:ext cx="2924526" cy="1404000"/>
            <a:chOff x="351330" y="2385040"/>
            <a:chExt cx="2924526" cy="1404000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9BC0DA7-01D1-44E5-BB2E-50285A1C9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330" y="2385040"/>
              <a:ext cx="2924526" cy="1404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7CB78EE9-E405-4700-B751-D3BE76C60412}"/>
                </a:ext>
              </a:extLst>
            </p:cNvPr>
            <p:cNvSpPr/>
            <p:nvPr/>
          </p:nvSpPr>
          <p:spPr>
            <a:xfrm>
              <a:off x="719572" y="2575162"/>
              <a:ext cx="2340260" cy="10338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단서 만들기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25AEEF57-F1A7-489D-B3AB-AE07CA2FF51A}"/>
              </a:ext>
            </a:extLst>
          </p:cNvPr>
          <p:cNvGrpSpPr/>
          <p:nvPr/>
        </p:nvGrpSpPr>
        <p:grpSpPr>
          <a:xfrm>
            <a:off x="3560797" y="2868115"/>
            <a:ext cx="3063431" cy="969496"/>
            <a:chOff x="3657317" y="2495488"/>
            <a:chExt cx="3063431" cy="969496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0466384-1251-437C-AD6C-4A4B3452D3CC}"/>
                </a:ext>
              </a:extLst>
            </p:cNvPr>
            <p:cNvGrpSpPr/>
            <p:nvPr/>
          </p:nvGrpSpPr>
          <p:grpSpPr>
            <a:xfrm>
              <a:off x="3657317" y="2495488"/>
              <a:ext cx="3063431" cy="969496"/>
              <a:chOff x="3867439" y="2746800"/>
              <a:chExt cx="3063431" cy="969496"/>
            </a:xfrm>
          </p:grpSpPr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F41DAEB1-568D-42BE-B3D6-FAD24600C336}"/>
                  </a:ext>
                </a:extLst>
              </p:cNvPr>
              <p:cNvSpPr txBox="1"/>
              <p:nvPr/>
            </p:nvSpPr>
            <p:spPr>
              <a:xfrm>
                <a:off x="3867439" y="2746800"/>
                <a:ext cx="3063431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을 왼쪽으로 뒤집으면</a:t>
                </a:r>
                <a:endPara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됩니다</a:t>
                </a:r>
                <a:r>
                  <a:rPr lang="en-US" altLang="ko-KR" sz="1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="" xmlns:a16="http://schemas.microsoft.com/office/drawing/2014/main" id="{FB5A6FF9-3793-497E-B83B-51B8A0E30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6534" y="2786270"/>
                <a:ext cx="424427" cy="413403"/>
              </a:xfrm>
              <a:prstGeom prst="rect">
                <a:avLst/>
              </a:prstGeom>
            </p:spPr>
          </p:pic>
        </p:grpSp>
        <p:pic>
          <p:nvPicPr>
            <p:cNvPr id="72" name="Picture 12">
              <a:extLst>
                <a:ext uri="{FF2B5EF4-FFF2-40B4-BE49-F238E27FC236}">
                  <a16:creationId xmlns="" xmlns:a16="http://schemas.microsoft.com/office/drawing/2014/main" id="{EC223CE9-D4AC-4AFC-B29C-A050D626F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412" y="3056373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99DBD219-B1F4-43F6-9BBB-228660DE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2456892"/>
            <a:ext cx="344533" cy="27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1E40110D-3F88-4D2B-B211-35F285323F6E}"/>
              </a:ext>
            </a:extLst>
          </p:cNvPr>
          <p:cNvSpPr/>
          <p:nvPr/>
        </p:nvSpPr>
        <p:spPr>
          <a:xfrm>
            <a:off x="6169314" y="519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3226803" y="2151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891736" y="228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89896982-8381-441A-B43F-69EDAB54C9C6}"/>
              </a:ext>
            </a:extLst>
          </p:cNvPr>
          <p:cNvSpPr/>
          <p:nvPr/>
        </p:nvSpPr>
        <p:spPr>
          <a:xfrm>
            <a:off x="3970412" y="2441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53" y="239366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라인 박스 전체가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1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4_6_01.html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색상은 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초로 선택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594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4_powerup_page2_n0.svg ~ 4_powerup_page2_n9.svg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돌리기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뒤집기를 이용하여 초대장을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B710960-3E76-413B-ABB5-8B20E3CC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08" y="2425243"/>
            <a:ext cx="6447857" cy="1113806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732C1487-11CA-435B-9789-8EFF7648B94A}"/>
              </a:ext>
            </a:extLst>
          </p:cNvPr>
          <p:cNvGrpSpPr/>
          <p:nvPr/>
        </p:nvGrpSpPr>
        <p:grpSpPr>
          <a:xfrm>
            <a:off x="4739067" y="2008972"/>
            <a:ext cx="1831137" cy="227824"/>
            <a:chOff x="4421576" y="2197504"/>
            <a:chExt cx="1831137" cy="227824"/>
          </a:xfrm>
        </p:grpSpPr>
        <p:sp>
          <p:nvSpPr>
            <p:cNvPr id="95" name="모서리가 둥근 직사각형 18">
              <a:extLst>
                <a:ext uri="{FF2B5EF4-FFF2-40B4-BE49-F238E27FC236}">
                  <a16:creationId xmlns="" xmlns:a16="http://schemas.microsoft.com/office/drawing/2014/main" id="{E5CC0FBF-FD6D-476E-AFB3-4A81EB2CCD52}"/>
                </a:ext>
              </a:extLst>
            </p:cNvPr>
            <p:cNvSpPr/>
            <p:nvPr/>
          </p:nvSpPr>
          <p:spPr>
            <a:xfrm>
              <a:off x="4421576" y="2197504"/>
              <a:ext cx="1831137" cy="227824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숫자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옮기세요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7F98447F-67CD-4E8D-9EDA-0BCAF0E75CD9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94F1131-CAE1-463B-9381-BDBAC4D35D5E}"/>
              </a:ext>
            </a:extLst>
          </p:cNvPr>
          <p:cNvSpPr/>
          <p:nvPr/>
        </p:nvSpPr>
        <p:spPr>
          <a:xfrm>
            <a:off x="550069" y="3685383"/>
            <a:ext cx="1099218" cy="917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682E15D1-EBB4-469F-8657-17DB9DCB267A}"/>
              </a:ext>
            </a:extLst>
          </p:cNvPr>
          <p:cNvSpPr/>
          <p:nvPr/>
        </p:nvSpPr>
        <p:spPr>
          <a:xfrm>
            <a:off x="1766780" y="3685383"/>
            <a:ext cx="1099218" cy="91737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AA776FC-D682-411B-9698-58B7893B7179}"/>
              </a:ext>
            </a:extLst>
          </p:cNvPr>
          <p:cNvSpPr/>
          <p:nvPr/>
        </p:nvSpPr>
        <p:spPr>
          <a:xfrm>
            <a:off x="3634740" y="3704116"/>
            <a:ext cx="1099218" cy="91737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4DB8BFB9-4DAF-4BCD-A7FF-90B0EA4F0787}"/>
              </a:ext>
            </a:extLst>
          </p:cNvPr>
          <p:cNvSpPr/>
          <p:nvPr/>
        </p:nvSpPr>
        <p:spPr>
          <a:xfrm>
            <a:off x="4851451" y="3704116"/>
            <a:ext cx="1099218" cy="91737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304630-783F-4199-ABF5-DF9BD8C2D2A4}"/>
              </a:ext>
            </a:extLst>
          </p:cNvPr>
          <p:cNvSpPr txBox="1"/>
          <p:nvPr/>
        </p:nvSpPr>
        <p:spPr>
          <a:xfrm>
            <a:off x="2782317" y="3970440"/>
            <a:ext cx="5040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7AD04BC8-5076-4589-A130-57338E362A03}"/>
              </a:ext>
            </a:extLst>
          </p:cNvPr>
          <p:cNvSpPr txBox="1"/>
          <p:nvPr/>
        </p:nvSpPr>
        <p:spPr>
          <a:xfrm>
            <a:off x="5904148" y="3968706"/>
            <a:ext cx="5040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F76A7FC7-8D33-4DBF-B8FD-A730A9E3CA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99" y="5229200"/>
            <a:ext cx="1080000" cy="339623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03B976F0-AA15-47F5-A777-97FB4746435A}"/>
              </a:ext>
            </a:extLst>
          </p:cNvPr>
          <p:cNvSpPr/>
          <p:nvPr/>
        </p:nvSpPr>
        <p:spPr>
          <a:xfrm>
            <a:off x="6317583" y="5093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0FB23927-45CB-48FA-8EA0-12326BDDA21E}"/>
              </a:ext>
            </a:extLst>
          </p:cNvPr>
          <p:cNvGrpSpPr/>
          <p:nvPr/>
        </p:nvGrpSpPr>
        <p:grpSpPr>
          <a:xfrm>
            <a:off x="2696374" y="5289780"/>
            <a:ext cx="1540674" cy="269893"/>
            <a:chOff x="2779298" y="5319347"/>
            <a:chExt cx="1540674" cy="269893"/>
          </a:xfrm>
        </p:grpSpPr>
        <p:pic>
          <p:nvPicPr>
            <p:cNvPr id="103" name="Picture 11">
              <a:extLst>
                <a:ext uri="{FF2B5EF4-FFF2-40B4-BE49-F238E27FC236}">
                  <a16:creationId xmlns="" xmlns:a16="http://schemas.microsoft.com/office/drawing/2014/main" id="{1FD93B40-3C63-4441-9AD9-07F18F633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>
              <a:extLst>
                <a:ext uri="{FF2B5EF4-FFF2-40B4-BE49-F238E27FC236}">
                  <a16:creationId xmlns="" xmlns:a16="http://schemas.microsoft.com/office/drawing/2014/main" id="{4C3494D0-538F-41EA-A3C9-E5AD90F59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>
              <a:extLst>
                <a:ext uri="{FF2B5EF4-FFF2-40B4-BE49-F238E27FC236}">
                  <a16:creationId xmlns="" xmlns:a16="http://schemas.microsoft.com/office/drawing/2014/main" id="{D64C2129-8A49-4CBD-8B1A-3D569FF8C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>
              <a:extLst>
                <a:ext uri="{FF2B5EF4-FFF2-40B4-BE49-F238E27FC236}">
                  <a16:creationId xmlns="" xmlns:a16="http://schemas.microsoft.com/office/drawing/2014/main" id="{E9D30E63-A140-4F7A-9562-9C4C7429E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CEC02894-7746-4907-BB98-A2516F542E5B}"/>
              </a:ext>
            </a:extLst>
          </p:cNvPr>
          <p:cNvSpPr/>
          <p:nvPr/>
        </p:nvSpPr>
        <p:spPr>
          <a:xfrm>
            <a:off x="4035149" y="5080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C70648C8-B897-496D-A8FD-A7EF884F7309}"/>
              </a:ext>
            </a:extLst>
          </p:cNvPr>
          <p:cNvSpPr/>
          <p:nvPr/>
        </p:nvSpPr>
        <p:spPr>
          <a:xfrm>
            <a:off x="107504" y="2322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B85ED3F1-F71E-4F1D-B77C-FF7CA75E6806}"/>
              </a:ext>
            </a:extLst>
          </p:cNvPr>
          <p:cNvSpPr/>
          <p:nvPr/>
        </p:nvSpPr>
        <p:spPr>
          <a:xfrm>
            <a:off x="6255685" y="1814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630F76DC-D8DE-4A5F-99CD-1BD195FAC060}"/>
              </a:ext>
            </a:extLst>
          </p:cNvPr>
          <p:cNvSpPr/>
          <p:nvPr/>
        </p:nvSpPr>
        <p:spPr>
          <a:xfrm>
            <a:off x="397037" y="3671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나타나는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4_6_01.html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023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272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4_powerup_page4_bg.svg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E8EBC63D-A062-4D41-A18F-E542AE21B712}"/>
              </a:ext>
            </a:extLst>
          </p:cNvPr>
          <p:cNvSpPr txBox="1"/>
          <p:nvPr/>
        </p:nvSpPr>
        <p:spPr>
          <a:xfrm>
            <a:off x="389044" y="156376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돌리기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뒤집기를 이용하여 초대장을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B6BDE1AD-1D53-467E-9C14-19F20023D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BB8151F-AFB9-49A1-9850-BD1DD4A0EEF8}"/>
              </a:ext>
            </a:extLst>
          </p:cNvPr>
          <p:cNvGrpSpPr/>
          <p:nvPr/>
        </p:nvGrpSpPr>
        <p:grpSpPr>
          <a:xfrm>
            <a:off x="2699792" y="5292182"/>
            <a:ext cx="1540674" cy="269893"/>
            <a:chOff x="2779298" y="5319347"/>
            <a:chExt cx="1540674" cy="269893"/>
          </a:xfrm>
        </p:grpSpPr>
        <p:pic>
          <p:nvPicPr>
            <p:cNvPr id="45" name="Picture 11">
              <a:extLst>
                <a:ext uri="{FF2B5EF4-FFF2-40B4-BE49-F238E27FC236}">
                  <a16:creationId xmlns="" xmlns:a16="http://schemas.microsoft.com/office/drawing/2014/main" id="{960FE7AD-3D75-4A5B-AC68-A9F7BE728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4">
              <a:extLst>
                <a:ext uri="{FF2B5EF4-FFF2-40B4-BE49-F238E27FC236}">
                  <a16:creationId xmlns="" xmlns:a16="http://schemas.microsoft.com/office/drawing/2014/main" id="{C90B5529-933B-403F-AE1A-7F5F468D7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="" xmlns:a16="http://schemas.microsoft.com/office/drawing/2014/main" id="{8547FFC7-AC09-49A5-832C-C9ED08D45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79DF0CFC-C3D6-480E-ADD8-5154FBCFE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7008BA7-4D29-4824-8F89-5C707A3E6B3D}"/>
              </a:ext>
            </a:extLst>
          </p:cNvPr>
          <p:cNvSpPr/>
          <p:nvPr/>
        </p:nvSpPr>
        <p:spPr>
          <a:xfrm>
            <a:off x="5893254" y="3217749"/>
            <a:ext cx="573783" cy="1898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8A1E527E-C471-47A1-BB2A-CAFCA0EA7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19" y="1989336"/>
            <a:ext cx="6568441" cy="3224045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7610C97-16BD-4F2F-892D-65A237C48087}"/>
              </a:ext>
            </a:extLst>
          </p:cNvPr>
          <p:cNvSpPr/>
          <p:nvPr/>
        </p:nvSpPr>
        <p:spPr>
          <a:xfrm>
            <a:off x="541114" y="2577595"/>
            <a:ext cx="5639706" cy="849708"/>
          </a:xfrm>
          <a:prstGeom prst="rect">
            <a:avLst/>
          </a:prstGeom>
          <a:solidFill>
            <a:srgbClr val="FDFD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D27FC79-DB7D-439C-9634-4B60C7734716}"/>
              </a:ext>
            </a:extLst>
          </p:cNvPr>
          <p:cNvSpPr txBox="1"/>
          <p:nvPr/>
        </p:nvSpPr>
        <p:spPr>
          <a:xfrm>
            <a:off x="364049" y="2478403"/>
            <a:ext cx="6090211" cy="97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에게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생일잔치에 너를 초대하려고 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생일은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일이야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숫자는 아래의 단서를 보면 알 수 있을 거야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네가 꼭 와 주었으면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좋겠어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이가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6C0D44CB-A9F7-417D-9170-2270295BAD37}"/>
              </a:ext>
            </a:extLst>
          </p:cNvPr>
          <p:cNvSpPr/>
          <p:nvPr/>
        </p:nvSpPr>
        <p:spPr>
          <a:xfrm>
            <a:off x="409147" y="3555392"/>
            <a:ext cx="2066154" cy="2615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D9C28A5-2873-4E0F-A147-EB6FDD93F8D9}"/>
              </a:ext>
            </a:extLst>
          </p:cNvPr>
          <p:cNvSpPr/>
          <p:nvPr/>
        </p:nvSpPr>
        <p:spPr>
          <a:xfrm>
            <a:off x="5257959" y="4082772"/>
            <a:ext cx="922861" cy="209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7DD83A71-0599-4AC7-B0A3-6570E8EB3E5B}"/>
              </a:ext>
            </a:extLst>
          </p:cNvPr>
          <p:cNvSpPr txBox="1"/>
          <p:nvPr/>
        </p:nvSpPr>
        <p:spPr>
          <a:xfrm>
            <a:off x="5223779" y="4040429"/>
            <a:ext cx="1179211" cy="26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04A33D5C-B745-49FF-A39A-9ABC21E8132B}"/>
              </a:ext>
            </a:extLst>
          </p:cNvPr>
          <p:cNvSpPr/>
          <p:nvPr/>
        </p:nvSpPr>
        <p:spPr>
          <a:xfrm>
            <a:off x="409146" y="3867151"/>
            <a:ext cx="2798009" cy="2805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F99B3932-0365-4167-A015-5AC8F7711593}"/>
              </a:ext>
            </a:extLst>
          </p:cNvPr>
          <p:cNvSpPr/>
          <p:nvPr/>
        </p:nvSpPr>
        <p:spPr>
          <a:xfrm>
            <a:off x="409146" y="4221088"/>
            <a:ext cx="2798009" cy="2654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D8462FB4-DFFC-49D0-96DC-0238306B805E}"/>
              </a:ext>
            </a:extLst>
          </p:cNvPr>
          <p:cNvSpPr/>
          <p:nvPr/>
        </p:nvSpPr>
        <p:spPr>
          <a:xfrm>
            <a:off x="409145" y="4552950"/>
            <a:ext cx="4432589" cy="2890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4EC97B3F-DDD8-452F-B305-58ABBA21E5E5}"/>
              </a:ext>
            </a:extLst>
          </p:cNvPr>
          <p:cNvSpPr/>
          <p:nvPr/>
        </p:nvSpPr>
        <p:spPr bwMode="auto">
          <a:xfrm>
            <a:off x="733736" y="2460205"/>
            <a:ext cx="705916" cy="265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우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69CDB486-3EAA-480E-870C-C9170FD4CA76}"/>
              </a:ext>
            </a:extLst>
          </p:cNvPr>
          <p:cNvSpPr/>
          <p:nvPr/>
        </p:nvSpPr>
        <p:spPr bwMode="auto">
          <a:xfrm>
            <a:off x="1370858" y="2743566"/>
            <a:ext cx="432576" cy="17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샛별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102499BB-3EC8-4BBD-A377-366A32DB4213}"/>
              </a:ext>
            </a:extLst>
          </p:cNvPr>
          <p:cNvSpPr/>
          <p:nvPr/>
        </p:nvSpPr>
        <p:spPr bwMode="auto">
          <a:xfrm>
            <a:off x="4772733" y="3150118"/>
            <a:ext cx="705917" cy="265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샛별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26EE2A7-B95E-49A3-BDC7-A030F65CFA9B}"/>
              </a:ext>
            </a:extLst>
          </p:cNvPr>
          <p:cNvSpPr/>
          <p:nvPr/>
        </p:nvSpPr>
        <p:spPr>
          <a:xfrm>
            <a:off x="4988819" y="3601359"/>
            <a:ext cx="193193" cy="185435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593A2ACF-0EE3-4956-B512-2845C1B6C54F}"/>
              </a:ext>
            </a:extLst>
          </p:cNvPr>
          <p:cNvSpPr/>
          <p:nvPr/>
        </p:nvSpPr>
        <p:spPr>
          <a:xfrm>
            <a:off x="4988819" y="3942000"/>
            <a:ext cx="193193" cy="18543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E2059B46-3013-4D91-80FC-F6F3F7252872}"/>
              </a:ext>
            </a:extLst>
          </p:cNvPr>
          <p:cNvSpPr/>
          <p:nvPr/>
        </p:nvSpPr>
        <p:spPr>
          <a:xfrm>
            <a:off x="4988819" y="4270492"/>
            <a:ext cx="193193" cy="185435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6D83D04E-300C-4DAA-9C25-C0BEED381E66}"/>
              </a:ext>
            </a:extLst>
          </p:cNvPr>
          <p:cNvSpPr/>
          <p:nvPr/>
        </p:nvSpPr>
        <p:spPr>
          <a:xfrm>
            <a:off x="4988819" y="4584970"/>
            <a:ext cx="193193" cy="185435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26EE2A7-B95E-49A3-BDC7-A030F65CFA9B}"/>
              </a:ext>
            </a:extLst>
          </p:cNvPr>
          <p:cNvSpPr/>
          <p:nvPr/>
        </p:nvSpPr>
        <p:spPr>
          <a:xfrm>
            <a:off x="472043" y="2956153"/>
            <a:ext cx="193193" cy="185435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593A2ACF-0EE3-4956-B512-2845C1B6C54F}"/>
              </a:ext>
            </a:extLst>
          </p:cNvPr>
          <p:cNvSpPr/>
          <p:nvPr/>
        </p:nvSpPr>
        <p:spPr>
          <a:xfrm>
            <a:off x="699209" y="2957982"/>
            <a:ext cx="193193" cy="185435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2059B46-3013-4D91-80FC-F6F3F7252872}"/>
              </a:ext>
            </a:extLst>
          </p:cNvPr>
          <p:cNvSpPr/>
          <p:nvPr/>
        </p:nvSpPr>
        <p:spPr>
          <a:xfrm>
            <a:off x="1213660" y="2956152"/>
            <a:ext cx="193193" cy="185435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D83D04E-300C-4DAA-9C25-C0BEED381E66}"/>
              </a:ext>
            </a:extLst>
          </p:cNvPr>
          <p:cNvSpPr/>
          <p:nvPr/>
        </p:nvSpPr>
        <p:spPr>
          <a:xfrm>
            <a:off x="1433294" y="2956153"/>
            <a:ext cx="193193" cy="185435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92D48819-C60D-42E5-9BAC-80CF570B086A}"/>
              </a:ext>
            </a:extLst>
          </p:cNvPr>
          <p:cNvSpPr/>
          <p:nvPr/>
        </p:nvSpPr>
        <p:spPr>
          <a:xfrm>
            <a:off x="215780" y="3327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D27FC79-DB7D-439C-9634-4B60C7734716}"/>
              </a:ext>
            </a:extLst>
          </p:cNvPr>
          <p:cNvSpPr txBox="1"/>
          <p:nvPr/>
        </p:nvSpPr>
        <p:spPr>
          <a:xfrm>
            <a:off x="843351" y="3534244"/>
            <a:ext cx="385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위쪽으로 뒤집으면</a:t>
            </a:r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7D27FC79-DB7D-439C-9634-4B60C7734716}"/>
              </a:ext>
            </a:extLst>
          </p:cNvPr>
          <p:cNvSpPr txBox="1"/>
          <p:nvPr/>
        </p:nvSpPr>
        <p:spPr>
          <a:xfrm>
            <a:off x="843351" y="3879495"/>
            <a:ext cx="385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시계 반대 방향으로 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°만큼 돌리면</a:t>
            </a:r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7D27FC79-DB7D-439C-9634-4B60C7734716}"/>
              </a:ext>
            </a:extLst>
          </p:cNvPr>
          <p:cNvSpPr txBox="1"/>
          <p:nvPr/>
        </p:nvSpPr>
        <p:spPr>
          <a:xfrm>
            <a:off x="843351" y="4207699"/>
            <a:ext cx="385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시계 방향으로 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돌리면</a:t>
            </a:r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D27FC79-DB7D-439C-9634-4B60C7734716}"/>
              </a:ext>
            </a:extLst>
          </p:cNvPr>
          <p:cNvSpPr txBox="1"/>
          <p:nvPr/>
        </p:nvSpPr>
        <p:spPr>
          <a:xfrm>
            <a:off x="843351" y="4552950"/>
            <a:ext cx="385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아래쪽으로 뒤집으면</a:t>
            </a:r>
            <a:endParaRPr lang="en-US" altLang="ko-KR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0" y="3523452"/>
            <a:ext cx="319292" cy="32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0" y="3873850"/>
            <a:ext cx="307522" cy="30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1" y="4195112"/>
            <a:ext cx="307522" cy="30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1" y="4528621"/>
            <a:ext cx="302778" cy="30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66" y="5671718"/>
            <a:ext cx="1080000" cy="339623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89" y="5262275"/>
            <a:ext cx="1080000" cy="339623"/>
          </a:xfrm>
          <a:prstGeom prst="rect">
            <a:avLst/>
          </a:prstGeom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92D48819-C60D-42E5-9BAC-80CF570B086A}"/>
              </a:ext>
            </a:extLst>
          </p:cNvPr>
          <p:cNvSpPr/>
          <p:nvPr/>
        </p:nvSpPr>
        <p:spPr>
          <a:xfrm>
            <a:off x="554527" y="23006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2756" y="2446735"/>
            <a:ext cx="4745894" cy="9685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2318" y="3523452"/>
            <a:ext cx="3915666" cy="13372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92D48819-C60D-42E5-9BAC-80CF570B086A}"/>
              </a:ext>
            </a:extLst>
          </p:cNvPr>
          <p:cNvSpPr/>
          <p:nvPr/>
        </p:nvSpPr>
        <p:spPr>
          <a:xfrm>
            <a:off x="5256351" y="52553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94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만든 초대장과 내가 만든 초대장을 공유하고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친구의 생일을 알아맞혀 보세요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4578FEE8-6A8D-44D1-8D13-E628B5A9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4AF542C4-929D-411A-BACB-936253861F7E}"/>
              </a:ext>
            </a:extLst>
          </p:cNvPr>
          <p:cNvSpPr/>
          <p:nvPr/>
        </p:nvSpPr>
        <p:spPr>
          <a:xfrm>
            <a:off x="6021045" y="513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780928"/>
            <a:ext cx="1206054" cy="19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2805945" y="3168861"/>
            <a:ext cx="3206450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2880047" y="3220821"/>
            <a:ext cx="2988332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서로의 방법을 비교해 보고 나와 다른 점이 있는지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이야기해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 flipV="1">
            <a:off x="2658826" y="355975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="" xmlns:a16="http://schemas.microsoft.com/office/drawing/2014/main" id="{6F53E8D9-176B-42E7-8310-AC09AEBFE80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CEFAE90B-C1C0-4564-8D6E-21110B0C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0477424-15A0-4B94-9634-61A7368F4F7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28D855C-4A06-4CBA-AEE8-77DF9258F0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185239" y="3640556"/>
            <a:ext cx="142835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104~107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88229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96207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생일 초대장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파악하기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458996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평면도형의 이동 방법을 이용한 초대장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102~103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내가 만든 초대장을 친구들과 공유하기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102~103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403236" y="1902024"/>
            <a:ext cx="154502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https://cdata2.tsherpa.co.kr/tsherpa/MultiMedia/Flash/2020/curri/index.html?flashxmlnum=yrhj07&amp;classa=A8-C1-41-MM-MM-04-02-08-0-0-0-0&amp;classno=MM_41_04/suh_0401_01_0008/suh_0401_01_0008_302_1.html)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천재교과서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DEB564-E173-4C63-A77A-BD5134258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2"/>
          <a:stretch/>
        </p:blipFill>
        <p:spPr>
          <a:xfrm>
            <a:off x="71500" y="917764"/>
            <a:ext cx="6889499" cy="468305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 초대장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8321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08" y="304893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32956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평면도형의 이동과 관련된 문제를 해결하고 어떻게 해결하였는지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="" xmlns:a16="http://schemas.microsoft.com/office/drawing/2014/main" id="{49246AF9-5468-4B1F-A5B4-483BB48407EE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="" xmlns:a16="http://schemas.microsoft.com/office/drawing/2014/main" id="{1A3D8227-7040-4C32-A34A-26AB2CAF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D86EEBD-B6CE-4C87-A563-A2811BC399A0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E77EA267-31B8-4810-860E-E198B430912C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C737D8A-B088-4CEA-9B04-4593F9614FEF}"/>
              </a:ext>
            </a:extLst>
          </p:cNvPr>
          <p:cNvGrpSpPr/>
          <p:nvPr/>
        </p:nvGrpSpPr>
        <p:grpSpPr>
          <a:xfrm>
            <a:off x="124715" y="1567874"/>
            <a:ext cx="6800150" cy="3297894"/>
            <a:chOff x="124715" y="1567874"/>
            <a:chExt cx="6800150" cy="3297894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D029659E-F277-4C3C-9B29-102F4C4E3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15" y="1567874"/>
              <a:ext cx="6800150" cy="329789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46E8E462-9823-46B7-A466-0530CB733DCD}"/>
                </a:ext>
              </a:extLst>
            </p:cNvPr>
            <p:cNvSpPr/>
            <p:nvPr/>
          </p:nvSpPr>
          <p:spPr>
            <a:xfrm>
              <a:off x="1007604" y="2240867"/>
              <a:ext cx="1332588" cy="3102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518387B4-918E-477E-8856-6A44F11DD7F4}"/>
                </a:ext>
              </a:extLst>
            </p:cNvPr>
            <p:cNvSpPr/>
            <p:nvPr/>
          </p:nvSpPr>
          <p:spPr>
            <a:xfrm>
              <a:off x="3352454" y="1877774"/>
              <a:ext cx="1435569" cy="5603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06A12F8A-BFE5-43E0-A753-C6216E914C88}"/>
                </a:ext>
              </a:extLst>
            </p:cNvPr>
            <p:cNvSpPr/>
            <p:nvPr/>
          </p:nvSpPr>
          <p:spPr>
            <a:xfrm>
              <a:off x="5831604" y="2037681"/>
              <a:ext cx="684612" cy="59923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전체적으로 배경 제거하고 테두리 안 그림만 남기기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85879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2D9BDE9-F2EE-4AA1-ADBF-EBF36FF2FCC7}"/>
              </a:ext>
            </a:extLst>
          </p:cNvPr>
          <p:cNvSpPr/>
          <p:nvPr/>
        </p:nvSpPr>
        <p:spPr>
          <a:xfrm>
            <a:off x="4343886" y="4027931"/>
            <a:ext cx="662812" cy="837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FB1AEB7-D6F1-4A6B-AF2A-EC43C239FE4A}"/>
              </a:ext>
            </a:extLst>
          </p:cNvPr>
          <p:cNvGrpSpPr/>
          <p:nvPr/>
        </p:nvGrpSpPr>
        <p:grpSpPr>
          <a:xfrm>
            <a:off x="5190801" y="1032866"/>
            <a:ext cx="1226799" cy="307902"/>
            <a:chOff x="5253413" y="2035940"/>
            <a:chExt cx="1226799" cy="307902"/>
          </a:xfrm>
        </p:grpSpPr>
        <p:pic>
          <p:nvPicPr>
            <p:cNvPr id="31" name="Picture 3">
              <a:extLst>
                <a:ext uri="{FF2B5EF4-FFF2-40B4-BE49-F238E27FC236}">
                  <a16:creationId xmlns="" xmlns:a16="http://schemas.microsoft.com/office/drawing/2014/main" id="{4B352DCE-A280-4BCC-9C64-73116ACDF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43">
              <a:extLst>
                <a:ext uri="{FF2B5EF4-FFF2-40B4-BE49-F238E27FC236}">
                  <a16:creationId xmlns="" xmlns:a16="http://schemas.microsoft.com/office/drawing/2014/main" id="{10FD25DD-2212-4212-AC56-CBD8F94BD5A6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1AE79F22-A73A-4C0E-961C-331A7EF6176E}"/>
              </a:ext>
            </a:extLst>
          </p:cNvPr>
          <p:cNvSpPr/>
          <p:nvPr/>
        </p:nvSpPr>
        <p:spPr>
          <a:xfrm>
            <a:off x="5004048" y="833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7156480-6EAB-42ED-AE7F-EAF913F5AAEE}"/>
              </a:ext>
            </a:extLst>
          </p:cNvPr>
          <p:cNvGrpSpPr/>
          <p:nvPr/>
        </p:nvGrpSpPr>
        <p:grpSpPr>
          <a:xfrm>
            <a:off x="2516949" y="5278762"/>
            <a:ext cx="2113834" cy="274474"/>
            <a:chOff x="6634036" y="300810"/>
            <a:chExt cx="2113834" cy="274474"/>
          </a:xfrm>
        </p:grpSpPr>
        <p:pic>
          <p:nvPicPr>
            <p:cNvPr id="39" name="Picture 11">
              <a:extLst>
                <a:ext uri="{FF2B5EF4-FFF2-40B4-BE49-F238E27FC236}">
                  <a16:creationId xmlns="" xmlns:a16="http://schemas.microsoft.com/office/drawing/2014/main" id="{A3A1FB7C-754A-411A-B218-DE54832B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036" y="3008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="" xmlns:a16="http://schemas.microsoft.com/office/drawing/2014/main" id="{ABCE85D2-1BF7-4587-96F2-B89ED9ADD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41" y="39162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DBFAF277-37FD-4D2A-AF11-AAD706CBF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728" y="39816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="" xmlns:a16="http://schemas.microsoft.com/office/drawing/2014/main" id="{95D8A6C4-E21F-4DD3-8239-F130D10C8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700" y="30539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="" xmlns:a16="http://schemas.microsoft.com/office/drawing/2014/main" id="{FD01B2B0-E1AE-4917-87E6-B73228978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4714" y="3968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2E8376-D37B-4286-BCE0-3061B0ACCB5F}"/>
              </a:ext>
            </a:extLst>
          </p:cNvPr>
          <p:cNvSpPr txBox="1"/>
          <p:nvPr/>
        </p:nvSpPr>
        <p:spPr>
          <a:xfrm>
            <a:off x="503768" y="2200292"/>
            <a:ext cx="23402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생일 초대장이야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9F9715F-108C-483B-8146-1644BD0AE6A2}"/>
              </a:ext>
            </a:extLst>
          </p:cNvPr>
          <p:cNvSpPr txBox="1"/>
          <p:nvPr/>
        </p:nvSpPr>
        <p:spPr>
          <a:xfrm>
            <a:off x="2947093" y="1845198"/>
            <a:ext cx="23402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생일이 며칠인지 알아맞혀야 하는 거네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91F8600-3FFE-4860-A2CE-89569E330447}"/>
              </a:ext>
            </a:extLst>
          </p:cNvPr>
          <p:cNvSpPr txBox="1"/>
          <p:nvPr/>
        </p:nvSpPr>
        <p:spPr>
          <a:xfrm>
            <a:off x="5708989" y="2059614"/>
            <a:ext cx="1080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알아내지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6C1784F0-7943-4F1A-A5EE-8ECB1B4F97AB}"/>
              </a:ext>
            </a:extLst>
          </p:cNvPr>
          <p:cNvSpPr/>
          <p:nvPr/>
        </p:nvSpPr>
        <p:spPr>
          <a:xfrm>
            <a:off x="4491486" y="51575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5FE6FACE-38AD-4024-B6E8-B3E630637C35}"/>
              </a:ext>
            </a:extLst>
          </p:cNvPr>
          <p:cNvSpPr/>
          <p:nvPr/>
        </p:nvSpPr>
        <p:spPr>
          <a:xfrm>
            <a:off x="1839733" y="1861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8ACD127-E42D-47D5-BFE1-2D175A9ECD47}"/>
              </a:ext>
            </a:extLst>
          </p:cNvPr>
          <p:cNvSpPr/>
          <p:nvPr/>
        </p:nvSpPr>
        <p:spPr>
          <a:xfrm>
            <a:off x="759339" y="1392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DD83B505-1ECD-469D-AF1D-3FAA9704EDD4}"/>
              </a:ext>
            </a:extLst>
          </p:cNvPr>
          <p:cNvSpPr/>
          <p:nvPr/>
        </p:nvSpPr>
        <p:spPr>
          <a:xfrm>
            <a:off x="4530386" y="3762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2D9BDE9-F2EE-4AA1-ADBF-EBF36FF2FCC7}"/>
              </a:ext>
            </a:extLst>
          </p:cNvPr>
          <p:cNvSpPr/>
          <p:nvPr/>
        </p:nvSpPr>
        <p:spPr>
          <a:xfrm>
            <a:off x="112939" y="1561532"/>
            <a:ext cx="462617" cy="185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D83B505-1ECD-469D-AF1D-3FAA9704EDD4}"/>
              </a:ext>
            </a:extLst>
          </p:cNvPr>
          <p:cNvSpPr/>
          <p:nvPr/>
        </p:nvSpPr>
        <p:spPr>
          <a:xfrm>
            <a:off x="292126" y="1462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597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4_powerup_page4_bg.svg / 4_powerup_page2_n0.svg / 4_powerup_page2_n9.svg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4_powerup_page2_n5.svg / 4_powerup_page2_n8.svg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947A0986-1EF8-4266-BEFE-821ABC87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9924815-2880-4464-AC3B-9B1324984FE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2FED506-7091-4376-BC73-DAFD816EB8A0}"/>
              </a:ext>
            </a:extLst>
          </p:cNvPr>
          <p:cNvGrpSpPr/>
          <p:nvPr/>
        </p:nvGrpSpPr>
        <p:grpSpPr>
          <a:xfrm>
            <a:off x="2506407" y="5289772"/>
            <a:ext cx="2101597" cy="299468"/>
            <a:chOff x="6669735" y="1184058"/>
            <a:chExt cx="2101597" cy="299468"/>
          </a:xfrm>
        </p:grpSpPr>
        <p:pic>
          <p:nvPicPr>
            <p:cNvPr id="54" name="Picture 14">
              <a:extLst>
                <a:ext uri="{FF2B5EF4-FFF2-40B4-BE49-F238E27FC236}">
                  <a16:creationId xmlns="" xmlns:a16="http://schemas.microsoft.com/office/drawing/2014/main" id="{CD929734-58B7-43F4-AECD-957C5E50D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162" y="1184058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126EEA13-7DFB-43F1-946F-E6ACFFC69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8176" y="127556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>
              <a:extLst>
                <a:ext uri="{FF2B5EF4-FFF2-40B4-BE49-F238E27FC236}">
                  <a16:creationId xmlns="" xmlns:a16="http://schemas.microsoft.com/office/drawing/2014/main" id="{E6966F8C-5D4E-4362-86FA-1CCC854B9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875" y="127556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F3C2DF14-CA65-403F-8334-3C3C78255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889" y="127683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5">
              <a:extLst>
                <a:ext uri="{FF2B5EF4-FFF2-40B4-BE49-F238E27FC236}">
                  <a16:creationId xmlns="" xmlns:a16="http://schemas.microsoft.com/office/drawing/2014/main" id="{3DA3756E-7873-4167-ABAD-93697D083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735" y="119142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E4DEA84-F808-4B26-A7B4-4058339A7627}"/>
              </a:ext>
            </a:extLst>
          </p:cNvPr>
          <p:cNvGrpSpPr/>
          <p:nvPr/>
        </p:nvGrpSpPr>
        <p:grpSpPr>
          <a:xfrm>
            <a:off x="65312" y="1592796"/>
            <a:ext cx="6918956" cy="3551859"/>
            <a:chOff x="65312" y="1592796"/>
            <a:chExt cx="6918956" cy="3551859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4E623AB8-8D4E-4282-B946-B0176AC8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12" y="1592796"/>
              <a:ext cx="6918956" cy="35518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2807F632-C3A0-4D87-8DFE-58B11DA4649B}"/>
                </a:ext>
              </a:extLst>
            </p:cNvPr>
            <p:cNvSpPr/>
            <p:nvPr/>
          </p:nvSpPr>
          <p:spPr>
            <a:xfrm>
              <a:off x="575556" y="2240868"/>
              <a:ext cx="5940660" cy="936104"/>
            </a:xfrm>
            <a:prstGeom prst="rect">
              <a:avLst/>
            </a:prstGeom>
            <a:solidFill>
              <a:srgbClr val="FDFD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133AFD8-FAC7-4BB6-962F-CBF87C11866B}"/>
                </a:ext>
              </a:extLst>
            </p:cNvPr>
            <p:cNvSpPr txBox="1"/>
            <p:nvPr/>
          </p:nvSpPr>
          <p:spPr>
            <a:xfrm>
              <a:off x="389042" y="2131590"/>
              <a:ext cx="64152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은하에게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안녕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태양이야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생일잔치에 너를 초대하려고 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생일은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월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일이야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숫자는 아래의 단서를 보면 알 수 있을 거야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네가 꼭 와 주었으면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좋겠어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 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태양이가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E06032EC-373B-4540-B33C-2E9FFF378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6077" y="2652712"/>
              <a:ext cx="515523" cy="28119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B3900F63-F878-483C-BDAB-3BB43275E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2160" y="2646733"/>
              <a:ext cx="515524" cy="25555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4403C3F4-F54B-4821-911F-A172C1CEA249}"/>
                </a:ext>
              </a:extLst>
            </p:cNvPr>
            <p:cNvSpPr/>
            <p:nvPr/>
          </p:nvSpPr>
          <p:spPr>
            <a:xfrm>
              <a:off x="791580" y="3342764"/>
              <a:ext cx="1800200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41AE1358-8CD7-41FA-B26C-1BCBF071EA68}"/>
                </a:ext>
              </a:extLst>
            </p:cNvPr>
            <p:cNvSpPr/>
            <p:nvPr/>
          </p:nvSpPr>
          <p:spPr>
            <a:xfrm>
              <a:off x="791580" y="3698094"/>
              <a:ext cx="2592288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A2C3EA2C-E96D-4DA7-A2A2-7DC757184466}"/>
                </a:ext>
              </a:extLst>
            </p:cNvPr>
            <p:cNvSpPr/>
            <p:nvPr/>
          </p:nvSpPr>
          <p:spPr>
            <a:xfrm>
              <a:off x="791580" y="4078142"/>
              <a:ext cx="2592288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C3C0C39-AC02-40E2-A967-035493F5A7FB}"/>
                </a:ext>
              </a:extLst>
            </p:cNvPr>
            <p:cNvSpPr/>
            <p:nvPr/>
          </p:nvSpPr>
          <p:spPr>
            <a:xfrm>
              <a:off x="791580" y="4442535"/>
              <a:ext cx="4320480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05F0B18D-FC4B-407F-8E2F-B31E8D451F05}"/>
                </a:ext>
              </a:extLst>
            </p:cNvPr>
            <p:cNvSpPr/>
            <p:nvPr/>
          </p:nvSpPr>
          <p:spPr>
            <a:xfrm>
              <a:off x="5544108" y="3899088"/>
              <a:ext cx="972108" cy="23025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F6E00EF-0867-4357-9E0E-D631E318B73D}"/>
                </a:ext>
              </a:extLst>
            </p:cNvPr>
            <p:cNvSpPr txBox="1"/>
            <p:nvPr/>
          </p:nvSpPr>
          <p:spPr>
            <a:xfrm>
              <a:off x="722714" y="3314896"/>
              <a:ext cx="27892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오른쪽으로 뒤집으면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299E886D-367E-440B-B8FB-FA9B43996602}"/>
                </a:ext>
              </a:extLst>
            </p:cNvPr>
            <p:cNvSpPr txBox="1"/>
            <p:nvPr/>
          </p:nvSpPr>
          <p:spPr>
            <a:xfrm>
              <a:off x="722714" y="3675906"/>
              <a:ext cx="388842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시계 방향으로 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˚만큼 돌리면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2631FA0-3527-4689-8E81-1A6B39E04631}"/>
                </a:ext>
              </a:extLst>
            </p:cNvPr>
            <p:cNvSpPr txBox="1"/>
            <p:nvPr/>
          </p:nvSpPr>
          <p:spPr>
            <a:xfrm>
              <a:off x="722714" y="4049441"/>
              <a:ext cx="388842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왼쪽으로 뒤집으면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14D76DC-F5A4-45ED-9515-902E1FC4C508}"/>
                </a:ext>
              </a:extLst>
            </p:cNvPr>
            <p:cNvSpPr txBox="1"/>
            <p:nvPr/>
          </p:nvSpPr>
          <p:spPr>
            <a:xfrm>
              <a:off x="722714" y="4401108"/>
              <a:ext cx="446135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시계 반대 방향으로 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˚만큼 돌린 후 아래로 뒤집으면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FBEC80F9-57E3-429B-B1EF-299E2D0F3650}"/>
                </a:ext>
              </a:extLst>
            </p:cNvPr>
            <p:cNvSpPr txBox="1"/>
            <p:nvPr/>
          </p:nvSpPr>
          <p:spPr>
            <a:xfrm>
              <a:off x="5508104" y="3852440"/>
              <a:ext cx="124213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됩니다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FB1AEB7-D6F1-4A6B-AF2A-EC43C239FE4A}"/>
              </a:ext>
            </a:extLst>
          </p:cNvPr>
          <p:cNvGrpSpPr/>
          <p:nvPr/>
        </p:nvGrpSpPr>
        <p:grpSpPr>
          <a:xfrm>
            <a:off x="5190801" y="1032866"/>
            <a:ext cx="1226799" cy="307902"/>
            <a:chOff x="5253413" y="2035940"/>
            <a:chExt cx="1226799" cy="307902"/>
          </a:xfrm>
        </p:grpSpPr>
        <p:pic>
          <p:nvPicPr>
            <p:cNvPr id="37" name="Picture 3">
              <a:extLst>
                <a:ext uri="{FF2B5EF4-FFF2-40B4-BE49-F238E27FC236}">
                  <a16:creationId xmlns="" xmlns:a16="http://schemas.microsoft.com/office/drawing/2014/main" id="{4B352DCE-A280-4BCC-9C64-73116ACDF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="" xmlns:a16="http://schemas.microsoft.com/office/drawing/2014/main" id="{10FD25DD-2212-4212-AC56-CBD8F94BD5A6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7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06515"/>
              </p:ext>
            </p:extLst>
          </p:nvPr>
        </p:nvGraphicFramePr>
        <p:xfrm>
          <a:off x="771829" y="5949280"/>
          <a:ext cx="6198630" cy="609600"/>
        </p:xfrm>
        <a:graphic>
          <a:graphicData uri="http://schemas.openxmlformats.org/drawingml/2006/table">
            <a:tbl>
              <a:tblPr/>
              <a:tblGrid>
                <a:gridCol w="795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3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4_powerup_page2_n0.svg / 4_powerup_page2_n9.svg / 4_powerup_page2_n5.svg / 4_powerup_page2_n8.svg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\app\resource\contents\lesson04\ops\4\images\4_powerup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)4-1-4(1).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947A0986-1EF8-4266-BEFE-821ABC87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9924815-2880-4464-AC3B-9B1324984FE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2766EC1B-C0E7-46FB-B03B-243C4F618569}"/>
              </a:ext>
            </a:extLst>
          </p:cNvPr>
          <p:cNvGrpSpPr/>
          <p:nvPr/>
        </p:nvGrpSpPr>
        <p:grpSpPr>
          <a:xfrm>
            <a:off x="2483768" y="5296997"/>
            <a:ext cx="2090416" cy="292243"/>
            <a:chOff x="6609897" y="2570902"/>
            <a:chExt cx="2090416" cy="292243"/>
          </a:xfrm>
        </p:grpSpPr>
        <p:pic>
          <p:nvPicPr>
            <p:cNvPr id="24" name="Picture 13">
              <a:extLst>
                <a:ext uri="{FF2B5EF4-FFF2-40B4-BE49-F238E27FC236}">
                  <a16:creationId xmlns="" xmlns:a16="http://schemas.microsoft.com/office/drawing/2014/main" id="{5400109D-4783-4318-863A-1C34A4AC5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833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="" xmlns:a16="http://schemas.microsoft.com/office/drawing/2014/main" id="{FBC74023-1C86-48B8-8499-5EA081D94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730" y="2655043"/>
              <a:ext cx="426036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="" xmlns:a16="http://schemas.microsoft.com/office/drawing/2014/main" id="{19BB19CE-B98D-47BF-B12C-BF0336ACD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8857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5">
              <a:extLst>
                <a:ext uri="{FF2B5EF4-FFF2-40B4-BE49-F238E27FC236}">
                  <a16:creationId xmlns="" xmlns:a16="http://schemas.microsoft.com/office/drawing/2014/main" id="{6A68DB01-59C7-4F19-A35E-B763BA5C4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897" y="2570902"/>
              <a:ext cx="298595" cy="29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="" xmlns:a16="http://schemas.microsoft.com/office/drawing/2014/main" id="{398ECD99-03AF-4527-86CA-62A6D5CFF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708" y="265504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6">
              <a:extLst>
                <a:ext uri="{FF2B5EF4-FFF2-40B4-BE49-F238E27FC236}">
                  <a16:creationId xmlns="" xmlns:a16="http://schemas.microsoft.com/office/drawing/2014/main" id="{1F5CC48C-3AB7-409D-81ED-F98B0BAE4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70" y="2570902"/>
              <a:ext cx="292243" cy="292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6C69E5B-3EA1-4AAE-B344-0F0E4F9D8343}"/>
              </a:ext>
            </a:extLst>
          </p:cNvPr>
          <p:cNvGrpSpPr/>
          <p:nvPr/>
        </p:nvGrpSpPr>
        <p:grpSpPr>
          <a:xfrm>
            <a:off x="129662" y="2155480"/>
            <a:ext cx="4161564" cy="2643699"/>
            <a:chOff x="-257661" y="2601859"/>
            <a:chExt cx="4161564" cy="2643699"/>
          </a:xfrm>
        </p:grpSpPr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256FA940-214C-4DF2-9494-1A3418218B14}"/>
                </a:ext>
              </a:extLst>
            </p:cNvPr>
            <p:cNvGrpSpPr/>
            <p:nvPr/>
          </p:nvGrpSpPr>
          <p:grpSpPr>
            <a:xfrm>
              <a:off x="-257661" y="2601859"/>
              <a:ext cx="4161564" cy="2643699"/>
              <a:chOff x="996509" y="2134487"/>
              <a:chExt cx="4161564" cy="2643699"/>
            </a:xfrm>
          </p:grpSpPr>
          <p:pic>
            <p:nvPicPr>
              <p:cNvPr id="4" name="그림 3">
                <a:extLst>
                  <a:ext uri="{FF2B5EF4-FFF2-40B4-BE49-F238E27FC236}">
                    <a16:creationId xmlns="" xmlns:a16="http://schemas.microsoft.com/office/drawing/2014/main" id="{6A887DB7-1D26-4A85-8BA4-11F166E3D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509" y="2134487"/>
                <a:ext cx="4161564" cy="2643699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340B029E-66C0-4611-B14B-A019DE3FB72E}"/>
                  </a:ext>
                </a:extLst>
              </p:cNvPr>
              <p:cNvSpPr/>
              <p:nvPr/>
            </p:nvSpPr>
            <p:spPr>
              <a:xfrm>
                <a:off x="3122027" y="3387364"/>
                <a:ext cx="1806810" cy="11542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D0DDD108-7208-465A-B9C9-F7C18B4583E5}"/>
                  </a:ext>
                </a:extLst>
              </p:cNvPr>
              <p:cNvSpPr/>
              <p:nvPr/>
            </p:nvSpPr>
            <p:spPr>
              <a:xfrm>
                <a:off x="1276211" y="3532484"/>
                <a:ext cx="1721118" cy="75702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5C2F23C-80C2-4761-8BE2-FEEFB471AA49}"/>
                  </a:ext>
                </a:extLst>
              </p:cNvPr>
              <p:cNvSpPr/>
              <p:nvPr/>
            </p:nvSpPr>
            <p:spPr>
              <a:xfrm>
                <a:off x="1266706" y="2397424"/>
                <a:ext cx="1721118" cy="9045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E3F314F6-D1FB-43D9-B0C4-D857FA3F1A08}"/>
                </a:ext>
              </a:extLst>
            </p:cNvPr>
            <p:cNvSpPr/>
            <p:nvPr/>
          </p:nvSpPr>
          <p:spPr>
            <a:xfrm>
              <a:off x="1823121" y="2853489"/>
              <a:ext cx="1806810" cy="90457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882EE20B-C31C-4A47-B8BF-86503A845783}"/>
              </a:ext>
            </a:extLst>
          </p:cNvPr>
          <p:cNvGrpSpPr/>
          <p:nvPr/>
        </p:nvGrpSpPr>
        <p:grpSpPr>
          <a:xfrm>
            <a:off x="294278" y="2445228"/>
            <a:ext cx="3835743" cy="2164057"/>
            <a:chOff x="294278" y="2492896"/>
            <a:chExt cx="3835743" cy="2164057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E3CF503-D83E-40D0-84B9-79316447946C}"/>
                </a:ext>
              </a:extLst>
            </p:cNvPr>
            <p:cNvSpPr txBox="1"/>
            <p:nvPr/>
          </p:nvSpPr>
          <p:spPr>
            <a:xfrm>
              <a:off x="2192559" y="2585013"/>
              <a:ext cx="19374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은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    를 시계 방향으로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˚만큼 돌린 것입니다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52FF29F-3EB9-4CE9-9BD3-3663071ECA15}"/>
                </a:ext>
              </a:extLst>
            </p:cNvPr>
            <p:cNvSpPr/>
            <p:nvPr/>
          </p:nvSpPr>
          <p:spPr>
            <a:xfrm>
              <a:off x="383658" y="2611966"/>
              <a:ext cx="213636" cy="228707"/>
            </a:xfrm>
            <a:prstGeom prst="rect">
              <a:avLst/>
            </a:prstGeom>
            <a:solidFill>
              <a:srgbClr val="B298C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BB536200-1A49-4709-8AA9-D8F6DD501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1620" y="2492896"/>
              <a:ext cx="360040" cy="36004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D6FB317E-AAEB-475F-95A0-0A567D437899}"/>
                </a:ext>
              </a:extLst>
            </p:cNvPr>
            <p:cNvSpPr txBox="1"/>
            <p:nvPr/>
          </p:nvSpPr>
          <p:spPr>
            <a:xfrm>
              <a:off x="294278" y="2585013"/>
              <a:ext cx="19374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은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    을 오른쪽으로 뒤집은 것입니다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57E8998-19EA-4EAC-8EC6-D4F8A81C4304}"/>
                </a:ext>
              </a:extLst>
            </p:cNvPr>
            <p:cNvSpPr txBox="1"/>
            <p:nvPr/>
          </p:nvSpPr>
          <p:spPr>
            <a:xfrm>
              <a:off x="294278" y="3702846"/>
              <a:ext cx="193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은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    를 왼쪽으로 뒤집은 것입니다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AFC6DE9D-B31D-4917-8F81-4CBE2571491F}"/>
                </a:ext>
              </a:extLst>
            </p:cNvPr>
            <p:cNvSpPr txBox="1"/>
            <p:nvPr/>
          </p:nvSpPr>
          <p:spPr>
            <a:xfrm>
              <a:off x="2192559" y="3702846"/>
              <a:ext cx="1937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은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    을 시계 반대 방향으로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˚만큼 돌린 후 아래로 뒤집은 것입니다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42D0012-AA4A-427D-86F7-813F66E57A2B}"/>
              </a:ext>
            </a:extLst>
          </p:cNvPr>
          <p:cNvSpPr/>
          <p:nvPr/>
        </p:nvSpPr>
        <p:spPr>
          <a:xfrm>
            <a:off x="2278137" y="2554059"/>
            <a:ext cx="213636" cy="228708"/>
          </a:xfrm>
          <a:prstGeom prst="rect">
            <a:avLst/>
          </a:prstGeom>
          <a:solidFill>
            <a:srgbClr val="71BC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3BA4863-EBA3-45A3-9CEB-D97412181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9349" y="2450764"/>
            <a:ext cx="381219" cy="36004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5923E10-1885-4AEA-9C20-A88A974242C5}"/>
              </a:ext>
            </a:extLst>
          </p:cNvPr>
          <p:cNvSpPr/>
          <p:nvPr/>
        </p:nvSpPr>
        <p:spPr>
          <a:xfrm>
            <a:off x="399859" y="3676241"/>
            <a:ext cx="213636" cy="238088"/>
          </a:xfrm>
          <a:prstGeom prst="rect">
            <a:avLst/>
          </a:prstGeom>
          <a:solidFill>
            <a:srgbClr val="8FC31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ACA6150-4A16-4F67-ADD3-6FC8ED846D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983" y="3575330"/>
            <a:ext cx="352425" cy="36195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EC94CCC-091E-4BF8-B4BD-DB5D0C527506}"/>
              </a:ext>
            </a:extLst>
          </p:cNvPr>
          <p:cNvSpPr/>
          <p:nvPr/>
        </p:nvSpPr>
        <p:spPr>
          <a:xfrm>
            <a:off x="2297807" y="3646392"/>
            <a:ext cx="213635" cy="236374"/>
          </a:xfrm>
          <a:prstGeom prst="rect">
            <a:avLst/>
          </a:prstGeom>
          <a:solidFill>
            <a:srgbClr val="E0BE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6218B24-30F9-4E26-9D80-E9DA8183A6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6797" y="3610177"/>
            <a:ext cx="342900" cy="31432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5BC6808F-6533-4215-8F95-1DB28E58A05F}"/>
              </a:ext>
            </a:extLst>
          </p:cNvPr>
          <p:cNvGrpSpPr/>
          <p:nvPr/>
        </p:nvGrpSpPr>
        <p:grpSpPr>
          <a:xfrm>
            <a:off x="4421878" y="2149760"/>
            <a:ext cx="2397902" cy="2622733"/>
            <a:chOff x="4421878" y="2197428"/>
            <a:chExt cx="2397902" cy="262273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F55A1FBD-BB15-45FA-ADE4-55D74D2C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21878" y="2197428"/>
              <a:ext cx="2397902" cy="2622733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A45F07BD-436E-45D1-98F3-74006E08B499}"/>
                </a:ext>
              </a:extLst>
            </p:cNvPr>
            <p:cNvGrpSpPr/>
            <p:nvPr/>
          </p:nvGrpSpPr>
          <p:grpSpPr>
            <a:xfrm>
              <a:off x="4486605" y="2347826"/>
              <a:ext cx="1021499" cy="685129"/>
              <a:chOff x="4486605" y="2347826"/>
              <a:chExt cx="1021499" cy="68512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08E2924F-062A-440F-B6A0-38D0F03E7D36}"/>
                  </a:ext>
                </a:extLst>
              </p:cNvPr>
              <p:cNvSpPr/>
              <p:nvPr/>
            </p:nvSpPr>
            <p:spPr>
              <a:xfrm>
                <a:off x="4632727" y="2347826"/>
                <a:ext cx="731361" cy="68512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168803D1-6EE9-44D3-885C-07D8032B6887}"/>
                  </a:ext>
                </a:extLst>
              </p:cNvPr>
              <p:cNvSpPr/>
              <p:nvPr/>
            </p:nvSpPr>
            <p:spPr>
              <a:xfrm>
                <a:off x="4486605" y="2551260"/>
                <a:ext cx="1021499" cy="27917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67CDBF52-35E0-4BBF-AC93-C732CFCD431B}"/>
                </a:ext>
              </a:extLst>
            </p:cNvPr>
            <p:cNvSpPr/>
            <p:nvPr/>
          </p:nvSpPr>
          <p:spPr>
            <a:xfrm>
              <a:off x="5701989" y="2461881"/>
              <a:ext cx="958243" cy="49906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371887F-95EF-4CF1-AEBA-1A0D393AFB50}"/>
              </a:ext>
            </a:extLst>
          </p:cNvPr>
          <p:cNvSpPr txBox="1"/>
          <p:nvPr/>
        </p:nvSpPr>
        <p:spPr>
          <a:xfrm>
            <a:off x="4350335" y="2284688"/>
            <a:ext cx="1307425" cy="279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태양이의 생일은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71A0AC3-40DF-4C48-98DC-42D48053F8B6}"/>
              </a:ext>
            </a:extLst>
          </p:cNvPr>
          <p:cNvSpPr txBox="1"/>
          <p:nvPr/>
        </p:nvSpPr>
        <p:spPr>
          <a:xfrm>
            <a:off x="4706527" y="2554059"/>
            <a:ext cx="24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D1DA24B-43C2-4C37-92B2-4EA1439952E9}"/>
              </a:ext>
            </a:extLst>
          </p:cNvPr>
          <p:cNvSpPr txBox="1"/>
          <p:nvPr/>
        </p:nvSpPr>
        <p:spPr>
          <a:xfrm>
            <a:off x="5342931" y="2554059"/>
            <a:ext cx="24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7FE5A0A-34D0-4783-A28D-8BA051071D87}"/>
              </a:ext>
            </a:extLst>
          </p:cNvPr>
          <p:cNvSpPr txBox="1"/>
          <p:nvPr/>
        </p:nvSpPr>
        <p:spPr>
          <a:xfrm>
            <a:off x="4766231" y="2850463"/>
            <a:ext cx="49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4F7E262-BE28-47ED-8A00-EC32549BBBD0}"/>
              </a:ext>
            </a:extLst>
          </p:cNvPr>
          <p:cNvSpPr/>
          <p:nvPr/>
        </p:nvSpPr>
        <p:spPr>
          <a:xfrm>
            <a:off x="4290396" y="2569276"/>
            <a:ext cx="210328" cy="262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D043EC3-7EA2-430E-A16C-B668976A719C}"/>
              </a:ext>
            </a:extLst>
          </p:cNvPr>
          <p:cNvSpPr/>
          <p:nvPr/>
        </p:nvSpPr>
        <p:spPr>
          <a:xfrm>
            <a:off x="4525821" y="2569276"/>
            <a:ext cx="210328" cy="262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F06AE40-65DF-4CE2-938A-75F4CD8E398C}"/>
              </a:ext>
            </a:extLst>
          </p:cNvPr>
          <p:cNvSpPr/>
          <p:nvPr/>
        </p:nvSpPr>
        <p:spPr>
          <a:xfrm>
            <a:off x="4948773" y="2568772"/>
            <a:ext cx="210328" cy="262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6CA98BEA-5297-475A-84DA-FC793268B6C4}"/>
              </a:ext>
            </a:extLst>
          </p:cNvPr>
          <p:cNvSpPr/>
          <p:nvPr/>
        </p:nvSpPr>
        <p:spPr>
          <a:xfrm>
            <a:off x="5184198" y="2568772"/>
            <a:ext cx="210328" cy="262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E6510ED-7615-44B9-A142-736A87E55A02}"/>
              </a:ext>
            </a:extLst>
          </p:cNvPr>
          <p:cNvSpPr txBox="1"/>
          <p:nvPr/>
        </p:nvSpPr>
        <p:spPr>
          <a:xfrm>
            <a:off x="5470642" y="2438052"/>
            <a:ext cx="169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우리도 이런 초대장을 만들어 볼까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E40D8B48-18AF-428D-9D79-147AB163983D}"/>
              </a:ext>
            </a:extLst>
          </p:cNvPr>
          <p:cNvSpPr/>
          <p:nvPr/>
        </p:nvSpPr>
        <p:spPr>
          <a:xfrm>
            <a:off x="5114424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6FB1AEB7-D6F1-4A6B-AF2A-EC43C239FE4A}"/>
              </a:ext>
            </a:extLst>
          </p:cNvPr>
          <p:cNvGrpSpPr/>
          <p:nvPr/>
        </p:nvGrpSpPr>
        <p:grpSpPr>
          <a:xfrm>
            <a:off x="5190801" y="1032866"/>
            <a:ext cx="1226799" cy="307902"/>
            <a:chOff x="5253413" y="2035940"/>
            <a:chExt cx="1226799" cy="307902"/>
          </a:xfrm>
        </p:grpSpPr>
        <p:pic>
          <p:nvPicPr>
            <p:cNvPr id="61" name="Picture 3">
              <a:extLst>
                <a:ext uri="{FF2B5EF4-FFF2-40B4-BE49-F238E27FC236}">
                  <a16:creationId xmlns="" xmlns:a16="http://schemas.microsoft.com/office/drawing/2014/main" id="{4B352DCE-A280-4BCC-9C64-73116ACDF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10FD25DD-2212-4212-AC56-CBD8F94BD5A6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648" y="1549763"/>
            <a:ext cx="6610579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6093804" cy="7248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생일 초대장에 적힌 단서를 보고 태양이의 생일을 알아내는 상황입니다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960" y="2677954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032956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초대장의 단서에는 어떤 정보가 제시되어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28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28625" y="3496190"/>
            <a:ext cx="6105575" cy="7027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초대장의 단서를 통해 월과 일에 사용된 숫자가 색에 따라 정해져 있음을 알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216" y="3921760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5D39940-F7A8-4121-9661-3DE73BCDAF5C}"/>
              </a:ext>
            </a:extLst>
          </p:cNvPr>
          <p:cNvSpPr/>
          <p:nvPr/>
        </p:nvSpPr>
        <p:spPr bwMode="auto">
          <a:xfrm>
            <a:off x="428626" y="4276760"/>
            <a:ext cx="6105574" cy="7027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생일의 숫자를 어떻게 움직여야 하는지 방법과 순서를 알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A6719421-68B0-4386-AB9C-3B1B3FE4B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903" y="4742150"/>
            <a:ext cx="360000" cy="3550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CC02D6F5-36E4-4198-9D61-655259F61AB5}"/>
              </a:ext>
            </a:extLst>
          </p:cNvPr>
          <p:cNvGrpSpPr/>
          <p:nvPr/>
        </p:nvGrpSpPr>
        <p:grpSpPr>
          <a:xfrm>
            <a:off x="2696374" y="5289780"/>
            <a:ext cx="1540674" cy="269893"/>
            <a:chOff x="2779298" y="5319347"/>
            <a:chExt cx="1540674" cy="269893"/>
          </a:xfrm>
        </p:grpSpPr>
        <p:pic>
          <p:nvPicPr>
            <p:cNvPr id="69" name="Picture 11">
              <a:extLst>
                <a:ext uri="{FF2B5EF4-FFF2-40B4-BE49-F238E27FC236}">
                  <a16:creationId xmlns="" xmlns:a16="http://schemas.microsoft.com/office/drawing/2014/main" id="{B13F51C2-3FF5-43D3-A673-7A056BEE1E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="" xmlns:a16="http://schemas.microsoft.com/office/drawing/2014/main" id="{070EC8B9-32A1-4BA5-9CDC-136E351EC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="" xmlns:a16="http://schemas.microsoft.com/office/drawing/2014/main" id="{AA7B17C0-A640-4281-8F26-C4386075A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>
              <a:extLst>
                <a:ext uri="{FF2B5EF4-FFF2-40B4-BE49-F238E27FC236}">
                  <a16:creationId xmlns="" xmlns:a16="http://schemas.microsoft.com/office/drawing/2014/main" id="{B70FA0CF-03E8-4263-B2F6-4D6DB0BB8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706D2DA6-0947-4781-A61A-21006C75313B}"/>
              </a:ext>
            </a:extLst>
          </p:cNvPr>
          <p:cNvSpPr/>
          <p:nvPr/>
        </p:nvSpPr>
        <p:spPr>
          <a:xfrm>
            <a:off x="4175956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4444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6089853" y="942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041279F-F439-4D0D-854C-4E07819B2D2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대화를 보고 생일 초대장을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/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)4-1-4(1).psd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D0DB08B1-9B5F-4C06-A3FE-D8A9C81F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56" y="936943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="" xmlns:a16="http://schemas.microsoft.com/office/drawing/2014/main" id="{7FBC995C-41CE-462D-9125-D8002674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그림보기 누르면 나오는 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1F1CF942-4CD0-4BCA-A715-41D1C6EE787A}"/>
              </a:ext>
            </a:extLst>
          </p:cNvPr>
          <p:cNvSpPr/>
          <p:nvPr/>
        </p:nvSpPr>
        <p:spPr>
          <a:xfrm>
            <a:off x="6493310" y="160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C6F0218-3F48-4FB7-9EB5-AD774ACD5942}"/>
              </a:ext>
            </a:extLst>
          </p:cNvPr>
          <p:cNvGrpSpPr/>
          <p:nvPr/>
        </p:nvGrpSpPr>
        <p:grpSpPr>
          <a:xfrm>
            <a:off x="124715" y="1567874"/>
            <a:ext cx="6800150" cy="3297894"/>
            <a:chOff x="124715" y="1567874"/>
            <a:chExt cx="6800150" cy="3297894"/>
          </a:xfrm>
        </p:grpSpPr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2B772DB4-6F6E-4B7A-9E16-F62EF54C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715" y="1567874"/>
              <a:ext cx="6800150" cy="329789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25819E47-BB57-490C-9DD8-846DDC78524C}"/>
                </a:ext>
              </a:extLst>
            </p:cNvPr>
            <p:cNvSpPr/>
            <p:nvPr/>
          </p:nvSpPr>
          <p:spPr>
            <a:xfrm>
              <a:off x="1007604" y="2240867"/>
              <a:ext cx="1332588" cy="3102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6143926-9FD2-4494-8CCF-D92A5E67DC9C}"/>
                </a:ext>
              </a:extLst>
            </p:cNvPr>
            <p:cNvSpPr/>
            <p:nvPr/>
          </p:nvSpPr>
          <p:spPr>
            <a:xfrm>
              <a:off x="3352454" y="1877774"/>
              <a:ext cx="1435569" cy="5603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D7B69101-9B3E-4C9C-83CC-275724851B02}"/>
                </a:ext>
              </a:extLst>
            </p:cNvPr>
            <p:cNvSpPr/>
            <p:nvPr/>
          </p:nvSpPr>
          <p:spPr>
            <a:xfrm>
              <a:off x="5831604" y="2037681"/>
              <a:ext cx="684612" cy="59923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CEE64A3-E506-4EB7-9927-714866C41449}"/>
              </a:ext>
            </a:extLst>
          </p:cNvPr>
          <p:cNvSpPr txBox="1"/>
          <p:nvPr/>
        </p:nvSpPr>
        <p:spPr>
          <a:xfrm>
            <a:off x="503768" y="2200292"/>
            <a:ext cx="23402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생일 초대장이야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7E0DDEB-A009-472F-9F2C-608470427FFE}"/>
              </a:ext>
            </a:extLst>
          </p:cNvPr>
          <p:cNvSpPr txBox="1"/>
          <p:nvPr/>
        </p:nvSpPr>
        <p:spPr>
          <a:xfrm>
            <a:off x="2947093" y="1845198"/>
            <a:ext cx="23402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생일이 며칠인지 알아맞혀야 하는 거네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989C347-F464-4C7D-819D-7C8545F55F67}"/>
              </a:ext>
            </a:extLst>
          </p:cNvPr>
          <p:cNvSpPr txBox="1"/>
          <p:nvPr/>
        </p:nvSpPr>
        <p:spPr>
          <a:xfrm>
            <a:off x="5708989" y="2059614"/>
            <a:ext cx="1080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알아내지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B8682E07-ABC3-4637-957C-975AD24080AA}"/>
              </a:ext>
            </a:extLst>
          </p:cNvPr>
          <p:cNvSpPr/>
          <p:nvPr/>
        </p:nvSpPr>
        <p:spPr>
          <a:xfrm>
            <a:off x="162551" y="1343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F7ABE90-4DCC-47D7-8CFE-C03941658CA5}"/>
              </a:ext>
            </a:extLst>
          </p:cNvPr>
          <p:cNvGrpSpPr/>
          <p:nvPr/>
        </p:nvGrpSpPr>
        <p:grpSpPr>
          <a:xfrm>
            <a:off x="2403544" y="5255295"/>
            <a:ext cx="2113834" cy="274474"/>
            <a:chOff x="6634036" y="300810"/>
            <a:chExt cx="2113834" cy="274474"/>
          </a:xfrm>
        </p:grpSpPr>
        <p:pic>
          <p:nvPicPr>
            <p:cNvPr id="36" name="Picture 11">
              <a:extLst>
                <a:ext uri="{FF2B5EF4-FFF2-40B4-BE49-F238E27FC236}">
                  <a16:creationId xmlns="" xmlns:a16="http://schemas.microsoft.com/office/drawing/2014/main" id="{FAAB57BB-F4B6-41C7-BE0E-F571C0149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036" y="3008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A1E717E1-59AF-4469-9E7E-F3D3A08D4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41" y="39162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59D108AE-9B76-4F45-9904-CD0B25770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728" y="39816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="" xmlns:a16="http://schemas.microsoft.com/office/drawing/2014/main" id="{3ADF06C9-45BF-4F2B-ACBC-6E298D881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700" y="30539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FFCE8EA8-E33B-4613-B719-F11AEF472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4714" y="39689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C91D2926-D6C8-4E11-AA5A-85D8C1F77723}"/>
              </a:ext>
            </a:extLst>
          </p:cNvPr>
          <p:cNvSpPr/>
          <p:nvPr/>
        </p:nvSpPr>
        <p:spPr>
          <a:xfrm>
            <a:off x="4378081" y="5134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2F02207-33AC-4AB2-9FDD-8346E1B0F468}"/>
              </a:ext>
            </a:extLst>
          </p:cNvPr>
          <p:cNvSpPr/>
          <p:nvPr/>
        </p:nvSpPr>
        <p:spPr>
          <a:xfrm>
            <a:off x="4343886" y="4027931"/>
            <a:ext cx="662812" cy="837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86293555-6746-4EF4-B78F-AD9C03B5E1F9}"/>
              </a:ext>
            </a:extLst>
          </p:cNvPr>
          <p:cNvSpPr/>
          <p:nvPr/>
        </p:nvSpPr>
        <p:spPr>
          <a:xfrm>
            <a:off x="1839733" y="18619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4667FF01-4509-4D9C-919D-423CAAEFFED7}"/>
              </a:ext>
            </a:extLst>
          </p:cNvPr>
          <p:cNvSpPr/>
          <p:nvPr/>
        </p:nvSpPr>
        <p:spPr>
          <a:xfrm>
            <a:off x="4530386" y="3762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715" y="1489720"/>
            <a:ext cx="334374" cy="19032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76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43579</TotalTime>
  <Words>1690</Words>
  <Application>Microsoft Office PowerPoint</Application>
  <PresentationFormat>화면 슬라이드 쇼(4:3)</PresentationFormat>
  <Paragraphs>590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7716</cp:revision>
  <cp:lastPrinted>2021-12-20T01:30:02Z</cp:lastPrinted>
  <dcterms:created xsi:type="dcterms:W3CDTF">2008-07-15T12:19:11Z</dcterms:created>
  <dcterms:modified xsi:type="dcterms:W3CDTF">2022-03-07T05:39:15Z</dcterms:modified>
</cp:coreProperties>
</file>