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097" r:id="rId4"/>
    <p:sldId id="1365" r:id="rId5"/>
    <p:sldId id="1389" r:id="rId6"/>
    <p:sldId id="1390" r:id="rId7"/>
    <p:sldId id="1369" r:id="rId8"/>
    <p:sldId id="1391" r:id="rId9"/>
    <p:sldId id="1392" r:id="rId10"/>
    <p:sldId id="1393" r:id="rId11"/>
    <p:sldId id="1381" r:id="rId12"/>
    <p:sldId id="1379" r:id="rId13"/>
    <p:sldId id="1382" r:id="rId14"/>
    <p:sldId id="1383" r:id="rId15"/>
    <p:sldId id="1315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671"/>
    <a:srgbClr val="A46B5B"/>
    <a:srgbClr val="AE7C65"/>
    <a:srgbClr val="FEF6F0"/>
    <a:srgbClr val="FFD0E4"/>
    <a:srgbClr val="D0ECD8"/>
    <a:srgbClr val="D4EFFD"/>
    <a:srgbClr val="F27712"/>
    <a:srgbClr val="FF9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3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3.png"/><Relationship Id="rId5" Type="http://schemas.openxmlformats.org/officeDocument/2006/relationships/image" Target="../media/image41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13.png"/><Relationship Id="rId5" Type="http://schemas.openxmlformats.org/officeDocument/2006/relationships/image" Target="../media/image39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12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3263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2022.3.5.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778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고장 난 수도관 교체하기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D:\한대희 4-1 지도서\app\resource\contents\lesson04\ops\game\game_4\src\image\selectPlay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2308205"/>
            <a:ext cx="2141556" cy="281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FC2538C-7985-4F92-91FB-E6A055A0EEC3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07504" y="5192917"/>
            <a:ext cx="1750907" cy="385793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76301"/>
              <a:ext cx="1298550" cy="2344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sp>
        <p:nvSpPr>
          <p:cNvPr id="89" name="타원 88"/>
          <p:cNvSpPr/>
          <p:nvPr/>
        </p:nvSpPr>
        <p:spPr>
          <a:xfrm>
            <a:off x="97455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282A942-6BFB-4DAA-B093-F076DC4F825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고장 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수도관을 새 수도관으로 교체해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73BEC99-8DE4-4737-A2BF-0EB40F237173}"/>
              </a:ext>
            </a:extLst>
          </p:cNvPr>
          <p:cNvGrpSpPr/>
          <p:nvPr/>
        </p:nvGrpSpPr>
        <p:grpSpPr>
          <a:xfrm>
            <a:off x="5686782" y="1409212"/>
            <a:ext cx="1297486" cy="255592"/>
            <a:chOff x="5686782" y="1409212"/>
            <a:chExt cx="1297486" cy="255592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CB749A56-E5FB-4FB6-BBA3-8B3A59D08019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방법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5A2986AC-B8CD-4525-AEA6-72898395480D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43"/>
          <p:cNvSpPr txBox="1"/>
          <p:nvPr/>
        </p:nvSpPr>
        <p:spPr>
          <a:xfrm>
            <a:off x="607229" y="180110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새 수도관으로 교체해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" y="19409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6C1AC9C-E1A2-4167-8A47-BBB9A69CD443}"/>
              </a:ext>
            </a:extLst>
          </p:cNvPr>
          <p:cNvGrpSpPr/>
          <p:nvPr/>
        </p:nvGrpSpPr>
        <p:grpSpPr>
          <a:xfrm>
            <a:off x="4869256" y="1017554"/>
            <a:ext cx="1226799" cy="307902"/>
            <a:chOff x="5253413" y="2035940"/>
            <a:chExt cx="1226799" cy="307902"/>
          </a:xfrm>
        </p:grpSpPr>
        <p:pic>
          <p:nvPicPr>
            <p:cNvPr id="44" name="Picture 3">
              <a:extLst>
                <a:ext uri="{FF2B5EF4-FFF2-40B4-BE49-F238E27FC236}">
                  <a16:creationId xmlns="" xmlns:a16="http://schemas.microsoft.com/office/drawing/2014/main" id="{33FB6826-9A23-436D-8FE1-6E56ADDF9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3">
              <a:extLst>
                <a:ext uri="{FF2B5EF4-FFF2-40B4-BE49-F238E27FC236}">
                  <a16:creationId xmlns="" xmlns:a16="http://schemas.microsoft.com/office/drawing/2014/main" id="{E1DECC9C-954D-44E6-B66A-4F53AAE94F5C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187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27" y="5226114"/>
            <a:ext cx="1080000" cy="339623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5911782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278260" y="5352794"/>
            <a:ext cx="2429553" cy="281481"/>
            <a:chOff x="6173629" y="6501074"/>
            <a:chExt cx="2429553" cy="281481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33289" y="6501074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73629" y="651266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980" y="656134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1196" y="656242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135" y="656762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825" y="65750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타원 61"/>
          <p:cNvSpPr/>
          <p:nvPr/>
        </p:nvSpPr>
        <p:spPr>
          <a:xfrm>
            <a:off x="3219299" y="3067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639144" y="391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7176" y="4096122"/>
            <a:ext cx="161666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시계 반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방향으로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만큼 돌려서 교체합니다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189750" y="3569303"/>
            <a:ext cx="365782" cy="350788"/>
            <a:chOff x="4668720" y="1754491"/>
            <a:chExt cx="365782" cy="350788"/>
          </a:xfrm>
        </p:grpSpPr>
        <p:pic>
          <p:nvPicPr>
            <p:cNvPr id="66" name="Picture 3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720" y="175449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직사각형 66"/>
            <p:cNvSpPr/>
            <p:nvPr/>
          </p:nvSpPr>
          <p:spPr>
            <a:xfrm>
              <a:off x="4668720" y="1754491"/>
              <a:ext cx="365782" cy="3507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20" y="2940797"/>
            <a:ext cx="1591754" cy="160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흔들거리는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저작물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64904"/>
            <a:ext cx="1485481" cy="149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4" y="2907469"/>
            <a:ext cx="313632" cy="31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37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278825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펜토미노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퍼즐 도안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457515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481370"/>
            <a:ext cx="611840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펜토미노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조각의 모양을 알아봅니다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34373" y="1816683"/>
            <a:ext cx="213357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 전체 활동</a:t>
            </a: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펜토미노</a:t>
            </a:r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조각 맞추기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4ACD8FD-E129-4CB5-9672-87733EB29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02" y="3829173"/>
            <a:ext cx="3352962" cy="144727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293907" y="5499367"/>
            <a:ext cx="2458113" cy="269893"/>
            <a:chOff x="2221899" y="5461362"/>
            <a:chExt cx="2458113" cy="269893"/>
          </a:xfrm>
        </p:grpSpPr>
        <p:pic>
          <p:nvPicPr>
            <p:cNvPr id="31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899" y="546136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046" y="552855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842" y="546136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21972" y="551523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69797" y="551813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23928" y="5510035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타원 37"/>
          <p:cNvSpPr/>
          <p:nvPr/>
        </p:nvSpPr>
        <p:spPr>
          <a:xfrm>
            <a:off x="1949484" y="541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53591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1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64596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suh_h_0401_04_0013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3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TextBox 53"/>
          <p:cNvSpPr txBox="1"/>
          <p:nvPr/>
        </p:nvSpPr>
        <p:spPr>
          <a:xfrm>
            <a:off x="577092" y="2301611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펜토미노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조각을 모두 사용하여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6×10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모양의 사각형을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96" y="3122072"/>
            <a:ext cx="373668" cy="30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>
            <a:extLst>
              <a:ext uri="{FF2B5EF4-FFF2-40B4-BE49-F238E27FC236}">
                <a16:creationId xmlns="" xmlns:a16="http://schemas.microsoft.com/office/drawing/2014/main" id="{1EED2F36-FE9E-45EC-B87B-3C3E34B4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4" y="2280500"/>
            <a:ext cx="33302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FA0E6EF-159A-41FA-BC76-F0B674E60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3055404"/>
            <a:ext cx="3849660" cy="23397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펜토미노</a:t>
            </a:r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조각 맞추기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275891" y="5487203"/>
            <a:ext cx="2440125" cy="287758"/>
            <a:chOff x="6173629" y="5774961"/>
            <a:chExt cx="2440125" cy="287758"/>
          </a:xfrm>
        </p:grpSpPr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73629" y="579282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825" y="584215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584" y="577496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6873" y="58317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54795" y="584474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90857" y="58317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50872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슬라이드에서 발주한 도형 사용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06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TextBox 53"/>
          <p:cNvSpPr txBox="1"/>
          <p:nvPr/>
        </p:nvSpPr>
        <p:spPr>
          <a:xfrm>
            <a:off x="577092" y="2301611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펜토미노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조각을 모두 사용하여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5×12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모양의 사각형을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>
            <a:extLst>
              <a:ext uri="{FF2B5EF4-FFF2-40B4-BE49-F238E27FC236}">
                <a16:creationId xmlns="" xmlns:a16="http://schemas.microsoft.com/office/drawing/2014/main" id="{F50E1CB4-124E-4567-8A59-BACF61A3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5" y="2276872"/>
            <a:ext cx="345135" cy="34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4591BDD-7E2D-40A7-A23D-B03F6CC8D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575" y="3144207"/>
            <a:ext cx="5033726" cy="21787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펜토미노</a:t>
            </a:r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조각 맞추기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72" y="3248980"/>
            <a:ext cx="373668" cy="30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2275891" y="5490105"/>
            <a:ext cx="2440125" cy="287758"/>
            <a:chOff x="6173629" y="6155933"/>
            <a:chExt cx="2440125" cy="287758"/>
          </a:xfrm>
        </p:grpSpPr>
        <p:pic>
          <p:nvPicPr>
            <p:cNvPr id="27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73629" y="6173798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825" y="6223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584" y="6155933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90857" y="621270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509" y="6218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27265" y="622572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74064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슬라이드에서 발주한 도형 사용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15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339080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77092" y="2301611"/>
            <a:ext cx="61184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펜토미노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조각을 모두 사용하여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4×15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모양의 사각형을 만듭니다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2441" y="1565503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92696"/>
            <a:ext cx="33718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2A3ECA3-E87B-44AC-A68B-B3F8CA4DF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170" y="3658159"/>
            <a:ext cx="5914536" cy="17250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44928" y="692696"/>
            <a:ext cx="323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b="1" spc="-15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펜토미노</a:t>
            </a:r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조각 맞추기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22" y="3345385"/>
            <a:ext cx="373668" cy="30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2267744" y="5481228"/>
            <a:ext cx="2429553" cy="281481"/>
            <a:chOff x="6173629" y="6501074"/>
            <a:chExt cx="2429553" cy="281481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33289" y="6501074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73629" y="651266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3980" y="656134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1196" y="656242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2135" y="656762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825" y="657504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74064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슬라이드에서 발주한 도형 사용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73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1343" y="3084871"/>
            <a:ext cx="2534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039" y="32434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4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53"/>
          <p:cNvSpPr txBox="1"/>
          <p:nvPr/>
        </p:nvSpPr>
        <p:spPr>
          <a:xfrm>
            <a:off x="2243541" y="3640556"/>
            <a:ext cx="13207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110~111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578815" y="3640556"/>
            <a:ext cx="146934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46170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고장 난 수도관 교체하기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놀이를 통해 평면도형을 뒤집거나 돌렸을 때의 모양을 활용할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1" name="그룹 6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89" y="3075223"/>
            <a:ext cx="49149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FC2538C-7985-4F92-91FB-E6A055A0EEC3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최대한 크게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0E4AA790-E130-4C3B-B0AC-33FA3DAE5B14}"/>
              </a:ext>
            </a:extLst>
          </p:cNvPr>
          <p:cNvGrpSpPr/>
          <p:nvPr/>
        </p:nvGrpSpPr>
        <p:grpSpPr>
          <a:xfrm>
            <a:off x="5686782" y="1409212"/>
            <a:ext cx="1297486" cy="255592"/>
            <a:chOff x="5686782" y="1409212"/>
            <a:chExt cx="1297486" cy="255592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9C55143-E2F9-485F-B16B-128C8C3D7E33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방법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40FF521B-A347-4E96-BA68-074022CB458F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1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74A1-AAD0-4541-AEA7-75F37EBECB5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고장 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수도관을 새 수도관으로 교체해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46C1AC9C-E1A2-4167-8A47-BBB9A69CD443}"/>
              </a:ext>
            </a:extLst>
          </p:cNvPr>
          <p:cNvGrpSpPr/>
          <p:nvPr/>
        </p:nvGrpSpPr>
        <p:grpSpPr>
          <a:xfrm>
            <a:off x="4869256" y="1017554"/>
            <a:ext cx="1226799" cy="307902"/>
            <a:chOff x="5253413" y="2035940"/>
            <a:chExt cx="1226799" cy="307902"/>
          </a:xfrm>
        </p:grpSpPr>
        <p:pic>
          <p:nvPicPr>
            <p:cNvPr id="56" name="Picture 3">
              <a:extLst>
                <a:ext uri="{FF2B5EF4-FFF2-40B4-BE49-F238E27FC236}">
                  <a16:creationId xmlns="" xmlns:a16="http://schemas.microsoft.com/office/drawing/2014/main" id="{33FB6826-9A23-436D-8FE1-6E56ADDF9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43">
              <a:extLst>
                <a:ext uri="{FF2B5EF4-FFF2-40B4-BE49-F238E27FC236}">
                  <a16:creationId xmlns="" xmlns:a16="http://schemas.microsoft.com/office/drawing/2014/main" id="{E1DECC9C-954D-44E6-B66A-4F53AAE94F5C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187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7389603-444B-4359-98B8-0BC9738B8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24" y="3068960"/>
            <a:ext cx="1579867" cy="1663457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5362609" y="1448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E7989-596C-4EEE-84A0-116370AB4CCB}"/>
              </a:ext>
            </a:extLst>
          </p:cNvPr>
          <p:cNvSpPr txBox="1"/>
          <p:nvPr/>
        </p:nvSpPr>
        <p:spPr>
          <a:xfrm>
            <a:off x="1871700" y="3252522"/>
            <a:ext cx="1522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㉠을 ①로 교체 하려면 어떻게 해야 할까요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F684A3B-ED10-438C-8CAD-F9F01EE870D4}"/>
              </a:ext>
            </a:extLst>
          </p:cNvPr>
          <p:cNvSpPr txBox="1"/>
          <p:nvPr/>
        </p:nvSpPr>
        <p:spPr>
          <a:xfrm>
            <a:off x="5245349" y="3264716"/>
            <a:ext cx="161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수도관을 시계 반대 방향으로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돌려서 ㉠ 위치에 교체하면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947EBFBF-D0D7-4B81-8F77-31D4EDB729AB}"/>
              </a:ext>
            </a:extLst>
          </p:cNvPr>
          <p:cNvSpPr/>
          <p:nvPr/>
        </p:nvSpPr>
        <p:spPr>
          <a:xfrm>
            <a:off x="5931646" y="8686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61501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0878" y="1788900"/>
            <a:ext cx="1225789" cy="414981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6687730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1979262" y="2929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51" y="5297730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98" y="536492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47" y="529773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5424" y="5362067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2613759" y="51164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1" y="2691114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0" y="3104001"/>
            <a:ext cx="26193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19" y="3246876"/>
            <a:ext cx="26193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20" y="3586553"/>
            <a:ext cx="26193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83" y="3075223"/>
            <a:ext cx="4664306" cy="170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42441" y="2024844"/>
            <a:ext cx="6733816" cy="449438"/>
            <a:chOff x="142441" y="2850919"/>
            <a:chExt cx="6733816" cy="449438"/>
          </a:xfrm>
        </p:grpSpPr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1" name="그룹 6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FC2538C-7985-4F92-91FB-E6A055A0EEC3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0E4AA790-E130-4C3B-B0AC-33FA3DAE5B14}"/>
              </a:ext>
            </a:extLst>
          </p:cNvPr>
          <p:cNvGrpSpPr/>
          <p:nvPr/>
        </p:nvGrpSpPr>
        <p:grpSpPr>
          <a:xfrm>
            <a:off x="5686782" y="1409212"/>
            <a:ext cx="1297486" cy="255592"/>
            <a:chOff x="5686782" y="1409212"/>
            <a:chExt cx="1297486" cy="255592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9C55143-E2F9-485F-B16B-128C8C3D7E33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방법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40FF521B-A347-4E96-BA68-074022CB458F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1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74A1-AAD0-4541-AEA7-75F37EBECB5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고장 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수도관을 새 수도관으로 교체해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46C1AC9C-E1A2-4167-8A47-BBB9A69CD443}"/>
              </a:ext>
            </a:extLst>
          </p:cNvPr>
          <p:cNvGrpSpPr/>
          <p:nvPr/>
        </p:nvGrpSpPr>
        <p:grpSpPr>
          <a:xfrm>
            <a:off x="4869256" y="1017554"/>
            <a:ext cx="1226799" cy="307902"/>
            <a:chOff x="5253413" y="2035940"/>
            <a:chExt cx="1226799" cy="307902"/>
          </a:xfrm>
        </p:grpSpPr>
        <p:pic>
          <p:nvPicPr>
            <p:cNvPr id="56" name="Picture 3">
              <a:extLst>
                <a:ext uri="{FF2B5EF4-FFF2-40B4-BE49-F238E27FC236}">
                  <a16:creationId xmlns="" xmlns:a16="http://schemas.microsoft.com/office/drawing/2014/main" id="{33FB6826-9A23-436D-8FE1-6E56ADDF9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43">
              <a:extLst>
                <a:ext uri="{FF2B5EF4-FFF2-40B4-BE49-F238E27FC236}">
                  <a16:creationId xmlns="" xmlns:a16="http://schemas.microsoft.com/office/drawing/2014/main" id="{E1DECC9C-954D-44E6-B66A-4F53AAE94F5C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187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86809"/>
              </p:ext>
            </p:extLst>
          </p:nvPr>
        </p:nvGraphicFramePr>
        <p:xfrm>
          <a:off x="115384" y="6214775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1979262" y="29291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67131472-1C34-4FC4-856D-EB87EF9D0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24" y="3068960"/>
            <a:ext cx="1584176" cy="169218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6ECE93B-5A6C-48C0-89DB-20F522321AD5}"/>
              </a:ext>
            </a:extLst>
          </p:cNvPr>
          <p:cNvSpPr txBox="1"/>
          <p:nvPr/>
        </p:nvSpPr>
        <p:spPr>
          <a:xfrm>
            <a:off x="5040052" y="3153162"/>
            <a:ext cx="161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수도관을 시계 방향으로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돌리고 왼쪽으로 뒤집어 ㉡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위치에 교체하면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E594968-135B-48D9-A1BF-93D444884C68}"/>
              </a:ext>
            </a:extLst>
          </p:cNvPr>
          <p:cNvSpPr txBox="1"/>
          <p:nvPr/>
        </p:nvSpPr>
        <p:spPr>
          <a:xfrm>
            <a:off x="1871700" y="3248980"/>
            <a:ext cx="1522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㉡을 ②로 교체 하려면 어떻게 해야 할까요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8" y="2691114"/>
            <a:ext cx="357814" cy="37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0878" y="1788900"/>
            <a:ext cx="1225789" cy="414981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6687730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0318" y="530666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0605" y="531825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50" y="536694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1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63774A1-AAD0-4541-AEA7-75F37EBECB50}"/>
              </a:ext>
            </a:extLst>
          </p:cNvPr>
          <p:cNvSpPr txBox="1"/>
          <p:nvPr/>
        </p:nvSpPr>
        <p:spPr>
          <a:xfrm>
            <a:off x="275129" y="3083245"/>
            <a:ext cx="3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9" y="3134561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54" y="3240405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25" y="3452577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3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8" name="직사각형 37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4_8_01.html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이동함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333047"/>
            <a:ext cx="6887451" cy="383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467544" y="1186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B7390238-FEBA-4443-81C7-DFA9EB2CD8CF}"/>
              </a:ext>
            </a:extLst>
          </p:cNvPr>
          <p:cNvSpPr/>
          <p:nvPr/>
        </p:nvSpPr>
        <p:spPr>
          <a:xfrm>
            <a:off x="6687730" y="4581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06414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파일 활용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\app\resource\contents\lesson04\ops\game\game_4\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5805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playPage__background.png  /  selectPlay_1.png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\app\resource\contents\lesson04\ops\game\game_4\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FC2538C-7985-4F92-91FB-E6A055A0EEC3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282A942-6BFB-4DAA-B093-F076DC4F825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고장 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수도관을 새 수도관으로 교체해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73BEC99-8DE4-4737-A2BF-0EB40F237173}"/>
              </a:ext>
            </a:extLst>
          </p:cNvPr>
          <p:cNvGrpSpPr/>
          <p:nvPr/>
        </p:nvGrpSpPr>
        <p:grpSpPr>
          <a:xfrm>
            <a:off x="5686782" y="1409212"/>
            <a:ext cx="1297486" cy="255592"/>
            <a:chOff x="5686782" y="1409212"/>
            <a:chExt cx="1297486" cy="255592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CB749A56-E5FB-4FB6-BBA3-8B3A59D08019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방법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5A2986AC-B8CD-4525-AEA6-72898395480D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28" y="2983290"/>
            <a:ext cx="1600854" cy="160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6C1AC9C-E1A2-4167-8A47-BBB9A69CD443}"/>
              </a:ext>
            </a:extLst>
          </p:cNvPr>
          <p:cNvGrpSpPr/>
          <p:nvPr/>
        </p:nvGrpSpPr>
        <p:grpSpPr>
          <a:xfrm>
            <a:off x="4869256" y="1017554"/>
            <a:ext cx="1226799" cy="307902"/>
            <a:chOff x="5253413" y="2035940"/>
            <a:chExt cx="1226799" cy="307902"/>
          </a:xfrm>
        </p:grpSpPr>
        <p:pic>
          <p:nvPicPr>
            <p:cNvPr id="44" name="Picture 3">
              <a:extLst>
                <a:ext uri="{FF2B5EF4-FFF2-40B4-BE49-F238E27FC236}">
                  <a16:creationId xmlns="" xmlns:a16="http://schemas.microsoft.com/office/drawing/2014/main" id="{33FB6826-9A23-436D-8FE1-6E56ADDF9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3">
              <a:extLst>
                <a:ext uri="{FF2B5EF4-FFF2-40B4-BE49-F238E27FC236}">
                  <a16:creationId xmlns="" xmlns:a16="http://schemas.microsoft.com/office/drawing/2014/main" id="{E1DECC9C-954D-44E6-B66A-4F53AAE94F5C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187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738224" y="2335217"/>
            <a:ext cx="2143968" cy="2821975"/>
            <a:chOff x="1398778" y="2492896"/>
            <a:chExt cx="1949086" cy="2565464"/>
          </a:xfrm>
        </p:grpSpPr>
        <p:pic>
          <p:nvPicPr>
            <p:cNvPr id="4103" name="Picture 7" descr="D:\한대희 4-1 지도서\app\resource\contents\lesson04\ops\game\game_4\src\image\selectPlay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778" y="2492896"/>
              <a:ext cx="1949086" cy="2565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1725385" y="4093356"/>
              <a:ext cx="1506342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시계 방향으로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90°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만큼 돌려서 교체합니다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94" y="533045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41" y="539764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037" y="533045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96167" y="5384327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3992" y="538723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1269" y="537913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3834968" y="40715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054663" y="51348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3774A1-AAD0-4541-AEA7-75F37EBECB50}"/>
              </a:ext>
            </a:extLst>
          </p:cNvPr>
          <p:cNvSpPr txBox="1"/>
          <p:nvPr/>
        </p:nvSpPr>
        <p:spPr>
          <a:xfrm>
            <a:off x="1063320" y="2983290"/>
            <a:ext cx="3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92" y="2964240"/>
            <a:ext cx="360028" cy="36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189750" y="3569303"/>
            <a:ext cx="365782" cy="350788"/>
            <a:chOff x="4668720" y="1754491"/>
            <a:chExt cx="365782" cy="350788"/>
          </a:xfrm>
        </p:grpSpPr>
        <p:pic>
          <p:nvPicPr>
            <p:cNvPr id="69" name="Picture 3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720" y="175449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직사각형 69"/>
            <p:cNvSpPr/>
            <p:nvPr/>
          </p:nvSpPr>
          <p:spPr>
            <a:xfrm>
              <a:off x="4668720" y="1754491"/>
              <a:ext cx="365782" cy="3507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타원 70"/>
          <p:cNvSpPr/>
          <p:nvPr/>
        </p:nvSpPr>
        <p:spPr>
          <a:xfrm>
            <a:off x="3219299" y="32771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607229" y="180110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새 수도관으로 교체해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" y="19409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흔들거리는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27" y="5226114"/>
            <a:ext cx="1080000" cy="339623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5911782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2646564"/>
            <a:ext cx="1416441" cy="14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51084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playPage__background.png  /  selectPlay_2.png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\app\resource\contents\lesson04\ops\game\game_4\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Picture 2" descr="D:\한대희 4-1 지도서\app\resource\contents\lesson04\ops\game\game_4\src\image\selectPlay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2312875"/>
            <a:ext cx="2141831" cy="28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FC2538C-7985-4F92-91FB-E6A055A0EEC3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흔들거리는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282A942-6BFB-4DAA-B093-F076DC4F825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고장 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수도관을 새 수도관으로 교체해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73BEC99-8DE4-4737-A2BF-0EB40F237173}"/>
              </a:ext>
            </a:extLst>
          </p:cNvPr>
          <p:cNvGrpSpPr/>
          <p:nvPr/>
        </p:nvGrpSpPr>
        <p:grpSpPr>
          <a:xfrm>
            <a:off x="5686782" y="1409212"/>
            <a:ext cx="1297486" cy="255592"/>
            <a:chOff x="5686782" y="1409212"/>
            <a:chExt cx="1297486" cy="255592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CB749A56-E5FB-4FB6-BBA3-8B3A59D08019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방법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5A2986AC-B8CD-4525-AEA6-72898395480D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43"/>
          <p:cNvSpPr txBox="1"/>
          <p:nvPr/>
        </p:nvSpPr>
        <p:spPr>
          <a:xfrm>
            <a:off x="607229" y="180110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새 수도관으로 교체해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" y="19409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6C1AC9C-E1A2-4167-8A47-BBB9A69CD443}"/>
              </a:ext>
            </a:extLst>
          </p:cNvPr>
          <p:cNvGrpSpPr/>
          <p:nvPr/>
        </p:nvGrpSpPr>
        <p:grpSpPr>
          <a:xfrm>
            <a:off x="4869256" y="1017554"/>
            <a:ext cx="1226799" cy="307902"/>
            <a:chOff x="5253413" y="2035940"/>
            <a:chExt cx="1226799" cy="307902"/>
          </a:xfrm>
        </p:grpSpPr>
        <p:pic>
          <p:nvPicPr>
            <p:cNvPr id="44" name="Picture 3">
              <a:extLst>
                <a:ext uri="{FF2B5EF4-FFF2-40B4-BE49-F238E27FC236}">
                  <a16:creationId xmlns="" xmlns:a16="http://schemas.microsoft.com/office/drawing/2014/main" id="{33FB6826-9A23-436D-8FE1-6E56ADDF9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3">
              <a:extLst>
                <a:ext uri="{FF2B5EF4-FFF2-40B4-BE49-F238E27FC236}">
                  <a16:creationId xmlns="" xmlns:a16="http://schemas.microsoft.com/office/drawing/2014/main" id="{E1DECC9C-954D-44E6-B66A-4F53AAE94F5C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187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937176" y="4096122"/>
            <a:ext cx="161666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시계 반대 방향으로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만큼 돌려서 교체합니다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27" y="5226114"/>
            <a:ext cx="1080000" cy="339623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5911782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295774" y="5301482"/>
            <a:ext cx="2440125" cy="287758"/>
            <a:chOff x="6173629" y="5774961"/>
            <a:chExt cx="2440125" cy="287758"/>
          </a:xfrm>
        </p:grpSpPr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73629" y="579282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825" y="584215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584" y="577496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6873" y="58317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54795" y="584474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90857" y="58317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3189750" y="3569303"/>
            <a:ext cx="365782" cy="350788"/>
            <a:chOff x="4668720" y="1754491"/>
            <a:chExt cx="365782" cy="350788"/>
          </a:xfrm>
        </p:grpSpPr>
        <p:pic>
          <p:nvPicPr>
            <p:cNvPr id="63" name="Picture 3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720" y="175449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4668720" y="1754491"/>
              <a:ext cx="365782" cy="3507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타원 64"/>
          <p:cNvSpPr/>
          <p:nvPr/>
        </p:nvSpPr>
        <p:spPr>
          <a:xfrm>
            <a:off x="3219299" y="32771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08963" y="3950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33" y="2946899"/>
            <a:ext cx="1598225" cy="159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97" y="2907308"/>
            <a:ext cx="359528" cy="37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61" y="2636912"/>
            <a:ext cx="1424876" cy="1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44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D:\한대희 4-1 지도서\app\resource\contents\lesson04\ops\game\game_4\src\image\selectPlay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35" y="2311540"/>
            <a:ext cx="2141556" cy="281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FC2538C-7985-4F92-91FB-E6A055A0EEC3}"/>
              </a:ext>
            </a:extLst>
          </p:cNvPr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13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수도관 바꾸기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282A942-6BFB-4DAA-B093-F076DC4F825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고장 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수도관을 새 수도관으로 교체해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73BEC99-8DE4-4737-A2BF-0EB40F237173}"/>
              </a:ext>
            </a:extLst>
          </p:cNvPr>
          <p:cNvGrpSpPr/>
          <p:nvPr/>
        </p:nvGrpSpPr>
        <p:grpSpPr>
          <a:xfrm>
            <a:off x="5686782" y="1409212"/>
            <a:ext cx="1297486" cy="255592"/>
            <a:chOff x="5686782" y="1409212"/>
            <a:chExt cx="1297486" cy="255592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CB749A56-E5FB-4FB6-BBA3-8B3A59D08019}"/>
                </a:ext>
              </a:extLst>
            </p:cNvPr>
            <p:cNvSpPr/>
            <p:nvPr/>
          </p:nvSpPr>
          <p:spPr>
            <a:xfrm>
              <a:off x="5686782" y="14092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방법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5A2986AC-B8CD-4525-AEA6-72898395480D}"/>
                </a:ext>
              </a:extLst>
            </p:cNvPr>
            <p:cNvSpPr/>
            <p:nvPr/>
          </p:nvSpPr>
          <p:spPr>
            <a:xfrm>
              <a:off x="6353527" y="1409212"/>
              <a:ext cx="630741" cy="255591"/>
            </a:xfrm>
            <a:prstGeom prst="rect">
              <a:avLst/>
            </a:prstGeom>
            <a:solidFill>
              <a:srgbClr val="A46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43"/>
          <p:cNvSpPr txBox="1"/>
          <p:nvPr/>
        </p:nvSpPr>
        <p:spPr>
          <a:xfrm>
            <a:off x="607229" y="180110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새 수도관으로 교체해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" y="19409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46C1AC9C-E1A2-4167-8A47-BBB9A69CD443}"/>
              </a:ext>
            </a:extLst>
          </p:cNvPr>
          <p:cNvGrpSpPr/>
          <p:nvPr/>
        </p:nvGrpSpPr>
        <p:grpSpPr>
          <a:xfrm>
            <a:off x="4869256" y="1017554"/>
            <a:ext cx="1226799" cy="307902"/>
            <a:chOff x="5253413" y="2035940"/>
            <a:chExt cx="1226799" cy="307902"/>
          </a:xfrm>
        </p:grpSpPr>
        <p:pic>
          <p:nvPicPr>
            <p:cNvPr id="44" name="Picture 3">
              <a:extLst>
                <a:ext uri="{FF2B5EF4-FFF2-40B4-BE49-F238E27FC236}">
                  <a16:creationId xmlns="" xmlns:a16="http://schemas.microsoft.com/office/drawing/2014/main" id="{33FB6826-9A23-436D-8FE1-6E56ADDF9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3">
              <a:extLst>
                <a:ext uri="{FF2B5EF4-FFF2-40B4-BE49-F238E27FC236}">
                  <a16:creationId xmlns="" xmlns:a16="http://schemas.microsoft.com/office/drawing/2014/main" id="{E1DECC9C-954D-44E6-B66A-4F53AAE94F5C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187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3219299" y="3067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27" y="5226114"/>
            <a:ext cx="1080000" cy="339623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5911782" y="49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278375" y="5337486"/>
            <a:ext cx="2440125" cy="287758"/>
            <a:chOff x="6173629" y="6155933"/>
            <a:chExt cx="2440125" cy="287758"/>
          </a:xfrm>
        </p:grpSpPr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73629" y="6173798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825" y="6223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584" y="6155933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90857" y="621270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509" y="6218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27265" y="6225721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타원 60"/>
          <p:cNvSpPr/>
          <p:nvPr/>
        </p:nvSpPr>
        <p:spPr>
          <a:xfrm>
            <a:off x="3639144" y="3913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흔들거리는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37296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playPage__background.png  /  selectPlay_3.png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\app\resource\contents\lesson04\ops\game\game_4\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937176" y="4096122"/>
            <a:ext cx="161666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270°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만큼 돌려서 교체합니다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189750" y="3569303"/>
            <a:ext cx="365782" cy="350788"/>
            <a:chOff x="4668720" y="1754491"/>
            <a:chExt cx="365782" cy="350788"/>
          </a:xfrm>
        </p:grpSpPr>
        <p:pic>
          <p:nvPicPr>
            <p:cNvPr id="68" name="Picture 3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720" y="1754491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직사각형 68"/>
            <p:cNvSpPr/>
            <p:nvPr/>
          </p:nvSpPr>
          <p:spPr>
            <a:xfrm>
              <a:off x="4668720" y="1754491"/>
              <a:ext cx="365782" cy="35078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940797"/>
            <a:ext cx="1604327" cy="160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5" y="2940797"/>
            <a:ext cx="336840" cy="33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600907"/>
            <a:ext cx="1497260" cy="146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70054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42572</TotalTime>
  <Words>1000</Words>
  <Application>Microsoft Office PowerPoint</Application>
  <PresentationFormat>화면 슬라이드 쇼(4:3)</PresentationFormat>
  <Paragraphs>375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7606</cp:revision>
  <dcterms:created xsi:type="dcterms:W3CDTF">2008-07-15T12:19:11Z</dcterms:created>
  <dcterms:modified xsi:type="dcterms:W3CDTF">2022-03-07T06:19:31Z</dcterms:modified>
</cp:coreProperties>
</file>