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47" r:id="rId4"/>
    <p:sldId id="1402" r:id="rId5"/>
    <p:sldId id="1360" r:id="rId6"/>
    <p:sldId id="1403" r:id="rId7"/>
    <p:sldId id="1404" r:id="rId8"/>
    <p:sldId id="1097" r:id="rId9"/>
    <p:sldId id="1289" r:id="rId10"/>
    <p:sldId id="1415" r:id="rId11"/>
    <p:sldId id="1369" r:id="rId12"/>
    <p:sldId id="1405" r:id="rId13"/>
    <p:sldId id="1352" r:id="rId14"/>
    <p:sldId id="1406" r:id="rId15"/>
    <p:sldId id="1353" r:id="rId16"/>
    <p:sldId id="1407" r:id="rId17"/>
    <p:sldId id="1400" r:id="rId18"/>
    <p:sldId id="1355" r:id="rId19"/>
    <p:sldId id="1409" r:id="rId20"/>
    <p:sldId id="1401" r:id="rId21"/>
    <p:sldId id="1411" r:id="rId22"/>
    <p:sldId id="1412" r:id="rId23"/>
    <p:sldId id="1413" r:id="rId24"/>
    <p:sldId id="1368" r:id="rId25"/>
    <p:sldId id="1315" r:id="rId2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1A5"/>
    <a:srgbClr val="B9C5D9"/>
    <a:srgbClr val="FFFFFF"/>
    <a:srgbClr val="D1E4A6"/>
    <a:srgbClr val="AFCCEA"/>
    <a:srgbClr val="FBC6AE"/>
    <a:srgbClr val="C7C8E0"/>
    <a:srgbClr val="FEF5E5"/>
    <a:srgbClr val="DACAE3"/>
    <a:srgbClr val="CF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6909" autoAdjust="0"/>
  </p:normalViewPr>
  <p:slideViewPr>
    <p:cSldViewPr>
      <p:cViewPr>
        <p:scale>
          <a:sx n="100" d="100"/>
          <a:sy n="100" d="100"/>
        </p:scale>
        <p:origin x="-2142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9457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3314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5745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08~09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suh_h_0401_05_0809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suh_h_0401_05_0809_201_1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2990F25-717A-42DC-9B7C-C0EB90F7A2D1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막대그래프의 가로와 세로는 각각 무엇을 나타내나요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9CEFFF1-7C71-43B5-B5F5-62C36DEAE634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팝업 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xmlns="" id="{44D5FB63-FD45-47ED-957D-296E6C58FB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2330958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놀이공원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78BC2B7-C1E0-4EB1-8E11-E780086CDAF7}"/>
              </a:ext>
            </a:extLst>
          </p:cNvPr>
          <p:cNvSpPr txBox="1"/>
          <p:nvPr/>
        </p:nvSpPr>
        <p:spPr>
          <a:xfrm flipH="1">
            <a:off x="652510" y="4772471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5E99892-BCFE-47EA-9544-62989EC67FEF}"/>
              </a:ext>
            </a:extLst>
          </p:cNvPr>
          <p:cNvSpPr/>
          <p:nvPr/>
        </p:nvSpPr>
        <p:spPr bwMode="auto">
          <a:xfrm>
            <a:off x="1493328" y="4779445"/>
            <a:ext cx="160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장소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B20E512F-4121-440D-87BA-F95852122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578" y="4636522"/>
            <a:ext cx="360000" cy="355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06A5E70-D33B-4CCF-9893-DC5667535D47}"/>
              </a:ext>
            </a:extLst>
          </p:cNvPr>
          <p:cNvSpPr txBox="1"/>
          <p:nvPr/>
        </p:nvSpPr>
        <p:spPr>
          <a:xfrm flipH="1">
            <a:off x="3711530" y="4772471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F90B0EE-F4DD-47FD-A71D-1EDBD944D57C}"/>
              </a:ext>
            </a:extLst>
          </p:cNvPr>
          <p:cNvSpPr/>
          <p:nvPr/>
        </p:nvSpPr>
        <p:spPr bwMode="auto">
          <a:xfrm>
            <a:off x="4552348" y="4779445"/>
            <a:ext cx="160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79E2416-A6CD-4DC3-A71D-BD1797A5C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598" y="4636522"/>
            <a:ext cx="360000" cy="3550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396C7448-0230-459B-91A0-7BA366A96E57}"/>
              </a:ext>
            </a:extLst>
          </p:cNvPr>
          <p:cNvGrpSpPr/>
          <p:nvPr/>
        </p:nvGrpSpPr>
        <p:grpSpPr>
          <a:xfrm>
            <a:off x="451378" y="2312876"/>
            <a:ext cx="5654605" cy="2293223"/>
            <a:chOff x="451378" y="2312876"/>
            <a:chExt cx="5654605" cy="229322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CFEFE1F5-3B1C-45C2-ACAA-E6DC875804AF}"/>
                </a:ext>
              </a:extLst>
            </p:cNvPr>
            <p:cNvGrpSpPr/>
            <p:nvPr/>
          </p:nvGrpSpPr>
          <p:grpSpPr>
            <a:xfrm>
              <a:off x="451378" y="2312876"/>
              <a:ext cx="5654605" cy="2293223"/>
              <a:chOff x="451378" y="2432211"/>
              <a:chExt cx="5654605" cy="2293223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xmlns="" id="{F53921AC-D90C-479F-8FA3-AEBC42159F50}"/>
                  </a:ext>
                </a:extLst>
              </p:cNvPr>
              <p:cNvGrpSpPr/>
              <p:nvPr/>
            </p:nvGrpSpPr>
            <p:grpSpPr>
              <a:xfrm>
                <a:off x="2012372" y="2620075"/>
                <a:ext cx="4093611" cy="1693057"/>
                <a:chOff x="2012372" y="2620075"/>
                <a:chExt cx="4093611" cy="1693057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xmlns="" id="{21E0F22C-C33A-44D8-B381-D68CF9A0FA4C}"/>
                    </a:ext>
                  </a:extLst>
                </p:cNvPr>
                <p:cNvSpPr/>
                <p:nvPr/>
              </p:nvSpPr>
              <p:spPr>
                <a:xfrm>
                  <a:off x="2012372" y="2620075"/>
                  <a:ext cx="432048" cy="169305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xmlns="" id="{86615CD0-BF96-4593-B113-B75165FE2B5D}"/>
                    </a:ext>
                  </a:extLst>
                </p:cNvPr>
                <p:cNvSpPr/>
                <p:nvPr/>
              </p:nvSpPr>
              <p:spPr>
                <a:xfrm>
                  <a:off x="3196840" y="3681317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id="{F9057049-176E-4A0C-93FD-32B7EF8FE5B2}"/>
                    </a:ext>
                  </a:extLst>
                </p:cNvPr>
                <p:cNvSpPr/>
                <p:nvPr/>
              </p:nvSpPr>
              <p:spPr>
                <a:xfrm>
                  <a:off x="4447694" y="3548335"/>
                  <a:ext cx="432048" cy="76479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xmlns="" id="{62746052-D0B0-4956-936D-262AEA8CFDF7}"/>
                    </a:ext>
                  </a:extLst>
                </p:cNvPr>
                <p:cNvSpPr/>
                <p:nvPr/>
              </p:nvSpPr>
              <p:spPr>
                <a:xfrm>
                  <a:off x="5673935" y="3080283"/>
                  <a:ext cx="432048" cy="123284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TextBox 43">
                <a:extLst>
                  <a:ext uri="{FF2B5EF4-FFF2-40B4-BE49-F238E27FC236}">
                    <a16:creationId xmlns:a16="http://schemas.microsoft.com/office/drawing/2014/main" xmlns="" id="{36567022-F871-4BB6-B782-06A54F931472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31" name="TextBox 43">
                <a:extLst>
                  <a:ext uri="{FF2B5EF4-FFF2-40B4-BE49-F238E27FC236}">
                    <a16:creationId xmlns:a16="http://schemas.microsoft.com/office/drawing/2014/main" xmlns="" id="{BE036E4F-124B-424E-94F5-71957F6940AC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32" name="TextBox 43">
                <a:extLst>
                  <a:ext uri="{FF2B5EF4-FFF2-40B4-BE49-F238E27FC236}">
                    <a16:creationId xmlns:a16="http://schemas.microsoft.com/office/drawing/2014/main" xmlns="" id="{E6A76ECB-E57B-4219-B7A8-B880470A829B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33" name="TextBox 43">
                <a:extLst>
                  <a:ext uri="{FF2B5EF4-FFF2-40B4-BE49-F238E27FC236}">
                    <a16:creationId xmlns:a16="http://schemas.microsoft.com/office/drawing/2014/main" xmlns="" id="{5A975D05-E27B-467B-A309-9A5E0342025A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34" name="TextBox 43">
                <a:extLst>
                  <a:ext uri="{FF2B5EF4-FFF2-40B4-BE49-F238E27FC236}">
                    <a16:creationId xmlns:a16="http://schemas.microsoft.com/office/drawing/2014/main" xmlns="" id="{B211EC34-FA74-43B6-A9D3-AEF99823334E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1549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5" name="TextBox 43">
                <a:extLst>
                  <a:ext uri="{FF2B5EF4-FFF2-40B4-BE49-F238E27FC236}">
                    <a16:creationId xmlns:a16="http://schemas.microsoft.com/office/drawing/2014/main" xmlns="" id="{3B82D44E-C969-451B-800A-0A5155317E4F}"/>
                  </a:ext>
                </a:extLst>
              </p:cNvPr>
              <p:cNvSpPr txBox="1"/>
              <p:nvPr/>
            </p:nvSpPr>
            <p:spPr>
              <a:xfrm>
                <a:off x="1187624" y="4448435"/>
                <a:ext cx="5400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장소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4F62CDF-E921-46FA-8D75-D2810C3499B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7BE5514E-420A-4EB2-A95B-030014342E84}"/>
              </a:ext>
            </a:extLst>
          </p:cNvPr>
          <p:cNvSpPr/>
          <p:nvPr/>
        </p:nvSpPr>
        <p:spPr>
          <a:xfrm>
            <a:off x="29900" y="27389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xmlns="" id="{6126C501-1A67-49E3-AFBF-CA321B28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5EB2418D-AC54-42B5-985F-9A2C2938B3FD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967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5_finish_quiz_1_01.svg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3031160"/>
            <a:ext cx="209550" cy="109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5EB2418D-AC54-42B5-985F-9A2C2938B3FD}"/>
              </a:ext>
            </a:extLst>
          </p:cNvPr>
          <p:cNvSpPr/>
          <p:nvPr/>
        </p:nvSpPr>
        <p:spPr>
          <a:xfrm>
            <a:off x="863600" y="21581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012FBBF1-D82B-4E4E-BF0D-EE6FA964BF33}"/>
              </a:ext>
            </a:extLst>
          </p:cNvPr>
          <p:cNvSpPr txBox="1"/>
          <p:nvPr/>
        </p:nvSpPr>
        <p:spPr>
          <a:xfrm>
            <a:off x="1792658" y="1856147"/>
            <a:ext cx="3427414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여름 방학에 가고 싶은 장소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86162" y="4779445"/>
            <a:ext cx="851413" cy="366468"/>
          </a:xfrm>
          <a:prstGeom prst="round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631625" y="4778102"/>
            <a:ext cx="851413" cy="366468"/>
          </a:xfrm>
          <a:prstGeom prst="round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32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2D3F2AE-A316-4151-B9B6-FFCD5203D796}"/>
              </a:ext>
            </a:extLst>
          </p:cNvPr>
          <p:cNvSpPr/>
          <p:nvPr/>
        </p:nvSpPr>
        <p:spPr>
          <a:xfrm>
            <a:off x="59872" y="908718"/>
            <a:ext cx="6918956" cy="65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1647D87C-AFA4-4585-BE5C-842C7C21BA33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눈금 한 칸은 몇 명을 나타내나요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7" name="모서리가 둥근 직사각형 2">
            <a:extLst>
              <a:ext uri="{FF2B5EF4-FFF2-40B4-BE49-F238E27FC236}">
                <a16:creationId xmlns:a16="http://schemas.microsoft.com/office/drawing/2014/main" xmlns="" id="{87AB3F84-E37A-4129-8372-F592EFF3EB8A}"/>
              </a:ext>
            </a:extLst>
          </p:cNvPr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6">
            <a:extLst>
              <a:ext uri="{FF2B5EF4-FFF2-40B4-BE49-F238E27FC236}">
                <a16:creationId xmlns:a16="http://schemas.microsoft.com/office/drawing/2014/main" xmlns="" id="{1C68014E-18AB-4E5E-B0BA-3DC6154435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2330958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놀이공원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E4DF76F1-BEA9-4EFC-BD03-189A1E9DB44B}"/>
              </a:ext>
            </a:extLst>
          </p:cNvPr>
          <p:cNvGrpSpPr/>
          <p:nvPr/>
        </p:nvGrpSpPr>
        <p:grpSpPr>
          <a:xfrm>
            <a:off x="451378" y="2312876"/>
            <a:ext cx="5654605" cy="2293223"/>
            <a:chOff x="451378" y="2312876"/>
            <a:chExt cx="5654605" cy="229322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9E7AF8B0-7EE9-4992-BE8D-2EB654C094A6}"/>
                </a:ext>
              </a:extLst>
            </p:cNvPr>
            <p:cNvGrpSpPr/>
            <p:nvPr/>
          </p:nvGrpSpPr>
          <p:grpSpPr>
            <a:xfrm>
              <a:off x="451378" y="2312876"/>
              <a:ext cx="5654605" cy="2293223"/>
              <a:chOff x="451378" y="2432211"/>
              <a:chExt cx="5654605" cy="2293223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xmlns="" id="{536BA615-C80D-404C-9AA1-93044D3AEC8C}"/>
                  </a:ext>
                </a:extLst>
              </p:cNvPr>
              <p:cNvGrpSpPr/>
              <p:nvPr/>
            </p:nvGrpSpPr>
            <p:grpSpPr>
              <a:xfrm>
                <a:off x="2012372" y="2620075"/>
                <a:ext cx="4093611" cy="1693057"/>
                <a:chOff x="2012372" y="2620075"/>
                <a:chExt cx="4093611" cy="169305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id="{FD1A4753-02A3-4591-85DF-3DEA6782DDE7}"/>
                    </a:ext>
                  </a:extLst>
                </p:cNvPr>
                <p:cNvSpPr/>
                <p:nvPr/>
              </p:nvSpPr>
              <p:spPr>
                <a:xfrm>
                  <a:off x="2012372" y="2620075"/>
                  <a:ext cx="432048" cy="169305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xmlns="" id="{21B802DB-170B-4A8D-A862-56A201050741}"/>
                    </a:ext>
                  </a:extLst>
                </p:cNvPr>
                <p:cNvSpPr/>
                <p:nvPr/>
              </p:nvSpPr>
              <p:spPr>
                <a:xfrm>
                  <a:off x="3196840" y="3681317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xmlns="" id="{82540A8D-468B-498B-807B-198E5F2C2567}"/>
                    </a:ext>
                  </a:extLst>
                </p:cNvPr>
                <p:cNvSpPr/>
                <p:nvPr/>
              </p:nvSpPr>
              <p:spPr>
                <a:xfrm>
                  <a:off x="4447694" y="3548335"/>
                  <a:ext cx="432048" cy="76479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xmlns="" id="{B0E0D854-ABB3-4BD9-92A9-83CC6310A3D4}"/>
                    </a:ext>
                  </a:extLst>
                </p:cNvPr>
                <p:cNvSpPr/>
                <p:nvPr/>
              </p:nvSpPr>
              <p:spPr>
                <a:xfrm>
                  <a:off x="5673935" y="3080283"/>
                  <a:ext cx="432048" cy="123284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4" name="TextBox 43">
                <a:extLst>
                  <a:ext uri="{FF2B5EF4-FFF2-40B4-BE49-F238E27FC236}">
                    <a16:creationId xmlns:a16="http://schemas.microsoft.com/office/drawing/2014/main" xmlns="" id="{7299CBC0-428B-48BA-A7C1-5DC9E4724C4F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35" name="TextBox 43">
                <a:extLst>
                  <a:ext uri="{FF2B5EF4-FFF2-40B4-BE49-F238E27FC236}">
                    <a16:creationId xmlns:a16="http://schemas.microsoft.com/office/drawing/2014/main" xmlns="" id="{099A104F-D6FE-41E1-8777-25AC271ECD57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36" name="TextBox 43">
                <a:extLst>
                  <a:ext uri="{FF2B5EF4-FFF2-40B4-BE49-F238E27FC236}">
                    <a16:creationId xmlns:a16="http://schemas.microsoft.com/office/drawing/2014/main" xmlns="" id="{446520D4-4D73-4B61-A5E6-74581E69A27B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37" name="TextBox 43">
                <a:extLst>
                  <a:ext uri="{FF2B5EF4-FFF2-40B4-BE49-F238E27FC236}">
                    <a16:creationId xmlns:a16="http://schemas.microsoft.com/office/drawing/2014/main" xmlns="" id="{C9A79290-A031-415F-8227-6ACFFBE03426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38" name="TextBox 43">
                <a:extLst>
                  <a:ext uri="{FF2B5EF4-FFF2-40B4-BE49-F238E27FC236}">
                    <a16:creationId xmlns:a16="http://schemas.microsoft.com/office/drawing/2014/main" xmlns="" id="{0FAA646B-AFB8-4C0E-B69E-18D36232B11A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1549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TextBox 43">
                <a:extLst>
                  <a:ext uri="{FF2B5EF4-FFF2-40B4-BE49-F238E27FC236}">
                    <a16:creationId xmlns:a16="http://schemas.microsoft.com/office/drawing/2014/main" xmlns="" id="{E3E51D8D-BDB1-43A3-91AE-1D41F7A4B50C}"/>
                  </a:ext>
                </a:extLst>
              </p:cNvPr>
              <p:cNvSpPr txBox="1"/>
              <p:nvPr/>
            </p:nvSpPr>
            <p:spPr>
              <a:xfrm>
                <a:off x="1187624" y="4448435"/>
                <a:ext cx="5400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장소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7A82673B-3E40-4BC8-9951-096BB945DC5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10F9AFE8-2A75-4091-B538-6BC10FD9DAB3}"/>
              </a:ext>
            </a:extLst>
          </p:cNvPr>
          <p:cNvSpPr/>
          <p:nvPr/>
        </p:nvSpPr>
        <p:spPr>
          <a:xfrm>
            <a:off x="29900" y="27389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512A6B1-276D-4BDC-9D75-FD5ACB83E760}"/>
              </a:ext>
            </a:extLst>
          </p:cNvPr>
          <p:cNvSpPr/>
          <p:nvPr/>
        </p:nvSpPr>
        <p:spPr bwMode="auto">
          <a:xfrm>
            <a:off x="3095836" y="479605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575EB56A-5A04-4FE5-9302-6BB5E470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734" y="4653136"/>
            <a:ext cx="360000" cy="355000"/>
          </a:xfrm>
          <a:prstGeom prst="rect">
            <a:avLst/>
          </a:prstGeom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18248499-D978-47D5-AB70-C305C6060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B562F29A-6024-4258-AD8A-694E3BE7764E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xmlns="" id="{F3FE92BE-0731-4B46-BF33-8E291D4B9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740E272D-3A65-46C0-8B64-5914209A462D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3031160"/>
            <a:ext cx="209550" cy="109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9CEFFF1-7C71-43B5-B5F5-62C36DEAE634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팝업 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5EB2418D-AC54-42B5-985F-9A2C2938B3FD}"/>
              </a:ext>
            </a:extLst>
          </p:cNvPr>
          <p:cNvSpPr/>
          <p:nvPr/>
        </p:nvSpPr>
        <p:spPr>
          <a:xfrm>
            <a:off x="863600" y="21581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1785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5_finish_quiz_1_01.svg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12FBBF1-D82B-4E4E-BF0D-EE6FA964BF33}"/>
              </a:ext>
            </a:extLst>
          </p:cNvPr>
          <p:cNvSpPr txBox="1"/>
          <p:nvPr/>
        </p:nvSpPr>
        <p:spPr>
          <a:xfrm>
            <a:off x="1792658" y="1856147"/>
            <a:ext cx="3427414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여름 방학에 가고 싶은 장소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07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2D3F2AE-A316-4151-B9B6-FFCD5203D796}"/>
              </a:ext>
            </a:extLst>
          </p:cNvPr>
          <p:cNvSpPr/>
          <p:nvPr/>
        </p:nvSpPr>
        <p:spPr>
          <a:xfrm>
            <a:off x="59872" y="908718"/>
            <a:ext cx="6918956" cy="65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1647D87C-AFA4-4585-BE5C-842C7C21BA33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눈금 한 칸은 몇 명을 나타내나요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7" name="모서리가 둥근 직사각형 2">
            <a:extLst>
              <a:ext uri="{FF2B5EF4-FFF2-40B4-BE49-F238E27FC236}">
                <a16:creationId xmlns:a16="http://schemas.microsoft.com/office/drawing/2014/main" xmlns="" id="{87AB3F84-E37A-4129-8372-F592EFF3EB8A}"/>
              </a:ext>
            </a:extLst>
          </p:cNvPr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6">
            <a:extLst>
              <a:ext uri="{FF2B5EF4-FFF2-40B4-BE49-F238E27FC236}">
                <a16:creationId xmlns:a16="http://schemas.microsoft.com/office/drawing/2014/main" xmlns="" id="{1C68014E-18AB-4E5E-B0BA-3DC6154435AD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2330958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놀이공원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E4DF76F1-BEA9-4EFC-BD03-189A1E9DB44B}"/>
              </a:ext>
            </a:extLst>
          </p:cNvPr>
          <p:cNvGrpSpPr/>
          <p:nvPr/>
        </p:nvGrpSpPr>
        <p:grpSpPr>
          <a:xfrm>
            <a:off x="451378" y="2312876"/>
            <a:ext cx="5654605" cy="2293223"/>
            <a:chOff x="451378" y="2312876"/>
            <a:chExt cx="5654605" cy="229322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9E7AF8B0-7EE9-4992-BE8D-2EB654C094A6}"/>
                </a:ext>
              </a:extLst>
            </p:cNvPr>
            <p:cNvGrpSpPr/>
            <p:nvPr/>
          </p:nvGrpSpPr>
          <p:grpSpPr>
            <a:xfrm>
              <a:off x="451378" y="2312876"/>
              <a:ext cx="5654605" cy="2293223"/>
              <a:chOff x="451378" y="2432211"/>
              <a:chExt cx="5654605" cy="2293223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xmlns="" id="{536BA615-C80D-404C-9AA1-93044D3AEC8C}"/>
                  </a:ext>
                </a:extLst>
              </p:cNvPr>
              <p:cNvGrpSpPr/>
              <p:nvPr/>
            </p:nvGrpSpPr>
            <p:grpSpPr>
              <a:xfrm>
                <a:off x="2012372" y="2620075"/>
                <a:ext cx="4093611" cy="1693057"/>
                <a:chOff x="2012372" y="2620075"/>
                <a:chExt cx="4093611" cy="169305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id="{FD1A4753-02A3-4591-85DF-3DEA6782DDE7}"/>
                    </a:ext>
                  </a:extLst>
                </p:cNvPr>
                <p:cNvSpPr/>
                <p:nvPr/>
              </p:nvSpPr>
              <p:spPr>
                <a:xfrm>
                  <a:off x="2012372" y="2620075"/>
                  <a:ext cx="432048" cy="169305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xmlns="" id="{21B802DB-170B-4A8D-A862-56A201050741}"/>
                    </a:ext>
                  </a:extLst>
                </p:cNvPr>
                <p:cNvSpPr/>
                <p:nvPr/>
              </p:nvSpPr>
              <p:spPr>
                <a:xfrm>
                  <a:off x="3196840" y="3681317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xmlns="" id="{82540A8D-468B-498B-807B-198E5F2C2567}"/>
                    </a:ext>
                  </a:extLst>
                </p:cNvPr>
                <p:cNvSpPr/>
                <p:nvPr/>
              </p:nvSpPr>
              <p:spPr>
                <a:xfrm>
                  <a:off x="4447694" y="3548335"/>
                  <a:ext cx="432048" cy="76479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xmlns="" id="{B0E0D854-ABB3-4BD9-92A9-83CC6310A3D4}"/>
                    </a:ext>
                  </a:extLst>
                </p:cNvPr>
                <p:cNvSpPr/>
                <p:nvPr/>
              </p:nvSpPr>
              <p:spPr>
                <a:xfrm>
                  <a:off x="5673935" y="3080283"/>
                  <a:ext cx="432048" cy="123284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4" name="TextBox 43">
                <a:extLst>
                  <a:ext uri="{FF2B5EF4-FFF2-40B4-BE49-F238E27FC236}">
                    <a16:creationId xmlns:a16="http://schemas.microsoft.com/office/drawing/2014/main" xmlns="" id="{7299CBC0-428B-48BA-A7C1-5DC9E4724C4F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35" name="TextBox 43">
                <a:extLst>
                  <a:ext uri="{FF2B5EF4-FFF2-40B4-BE49-F238E27FC236}">
                    <a16:creationId xmlns:a16="http://schemas.microsoft.com/office/drawing/2014/main" xmlns="" id="{099A104F-D6FE-41E1-8777-25AC271ECD57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36" name="TextBox 43">
                <a:extLst>
                  <a:ext uri="{FF2B5EF4-FFF2-40B4-BE49-F238E27FC236}">
                    <a16:creationId xmlns:a16="http://schemas.microsoft.com/office/drawing/2014/main" xmlns="" id="{446520D4-4D73-4B61-A5E6-74581E69A27B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37" name="TextBox 43">
                <a:extLst>
                  <a:ext uri="{FF2B5EF4-FFF2-40B4-BE49-F238E27FC236}">
                    <a16:creationId xmlns:a16="http://schemas.microsoft.com/office/drawing/2014/main" xmlns="" id="{C9A79290-A031-415F-8227-6ACFFBE03426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38" name="TextBox 43">
                <a:extLst>
                  <a:ext uri="{FF2B5EF4-FFF2-40B4-BE49-F238E27FC236}">
                    <a16:creationId xmlns:a16="http://schemas.microsoft.com/office/drawing/2014/main" xmlns="" id="{0FAA646B-AFB8-4C0E-B69E-18D36232B11A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1549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TextBox 43">
                <a:extLst>
                  <a:ext uri="{FF2B5EF4-FFF2-40B4-BE49-F238E27FC236}">
                    <a16:creationId xmlns:a16="http://schemas.microsoft.com/office/drawing/2014/main" xmlns="" id="{E3E51D8D-BDB1-43A3-91AE-1D41F7A4B50C}"/>
                  </a:ext>
                </a:extLst>
              </p:cNvPr>
              <p:cNvSpPr txBox="1"/>
              <p:nvPr/>
            </p:nvSpPr>
            <p:spPr>
              <a:xfrm>
                <a:off x="1187624" y="4448435"/>
                <a:ext cx="5400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장소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7A82673B-3E40-4BC8-9951-096BB945DC5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A70100C-0A83-48DB-B236-C25FF6B1332E}"/>
              </a:ext>
            </a:extLst>
          </p:cNvPr>
          <p:cNvSpPr txBox="1"/>
          <p:nvPr/>
        </p:nvSpPr>
        <p:spPr>
          <a:xfrm flipH="1">
            <a:off x="3823317" y="4789085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512A6B1-276D-4BDC-9D75-FD5ACB83E760}"/>
              </a:ext>
            </a:extLst>
          </p:cNvPr>
          <p:cNvSpPr/>
          <p:nvPr/>
        </p:nvSpPr>
        <p:spPr bwMode="auto">
          <a:xfrm>
            <a:off x="2951820" y="479605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575EB56A-5A04-4FE5-9302-6BB5E470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718" y="4653136"/>
            <a:ext cx="360000" cy="355000"/>
          </a:xfrm>
          <a:prstGeom prst="rect">
            <a:avLst/>
          </a:prstGeom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18248499-D978-47D5-AB70-C305C6060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>
            <a:extLst>
              <a:ext uri="{FF2B5EF4-FFF2-40B4-BE49-F238E27FC236}">
                <a16:creationId xmlns:a16="http://schemas.microsoft.com/office/drawing/2014/main" xmlns="" id="{F3FE92BE-0731-4B46-BF33-8E291D4B9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BC810834-4143-42D7-BD0B-63CD39E39726}"/>
              </a:ext>
            </a:extLst>
          </p:cNvPr>
          <p:cNvGrpSpPr/>
          <p:nvPr/>
        </p:nvGrpSpPr>
        <p:grpSpPr>
          <a:xfrm>
            <a:off x="192745" y="3935641"/>
            <a:ext cx="6667165" cy="1301645"/>
            <a:chOff x="192745" y="3971645"/>
            <a:chExt cx="6667165" cy="130164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78CD6CCC-E382-4A18-8BEA-A6DAE25A947A}"/>
                </a:ext>
              </a:extLst>
            </p:cNvPr>
            <p:cNvSpPr/>
            <p:nvPr/>
          </p:nvSpPr>
          <p:spPr>
            <a:xfrm>
              <a:off x="192745" y="4097772"/>
              <a:ext cx="6667165" cy="98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38">
              <a:extLst>
                <a:ext uri="{FF2B5EF4-FFF2-40B4-BE49-F238E27FC236}">
                  <a16:creationId xmlns:a16="http://schemas.microsoft.com/office/drawing/2014/main" xmlns="" id="{B84752A8-EE1C-4E0D-A64E-1AC146B52AA0}"/>
                </a:ext>
              </a:extLst>
            </p:cNvPr>
            <p:cNvSpPr/>
            <p:nvPr/>
          </p:nvSpPr>
          <p:spPr>
            <a:xfrm>
              <a:off x="338478" y="39716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xmlns="" id="{1EF10397-6AD3-477A-94A9-4D33CC23D53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0" name="직사각형 21">
            <a:extLst>
              <a:ext uri="{FF2B5EF4-FFF2-40B4-BE49-F238E27FC236}">
                <a16:creationId xmlns:a16="http://schemas.microsoft.com/office/drawing/2014/main" xmlns="" id="{19049536-9A70-4E94-86B6-491E577C5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53">
            <a:extLst>
              <a:ext uri="{FF2B5EF4-FFF2-40B4-BE49-F238E27FC236}">
                <a16:creationId xmlns:a16="http://schemas.microsoft.com/office/drawing/2014/main" xmlns="" id="{AE29CCBF-9ADD-45B6-8DB1-6BFEFD1B79DE}"/>
              </a:ext>
            </a:extLst>
          </p:cNvPr>
          <p:cNvSpPr txBox="1"/>
          <p:nvPr/>
        </p:nvSpPr>
        <p:spPr>
          <a:xfrm flipH="1">
            <a:off x="192743" y="4259677"/>
            <a:ext cx="66671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눈금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칸은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명을 나타내므로 세로 눈금 한 칸은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명을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3031160"/>
            <a:ext cx="209550" cy="109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12FBBF1-D82B-4E4E-BF0D-EE6FA964BF33}"/>
              </a:ext>
            </a:extLst>
          </p:cNvPr>
          <p:cNvSpPr txBox="1"/>
          <p:nvPr/>
        </p:nvSpPr>
        <p:spPr>
          <a:xfrm>
            <a:off x="1792658" y="1856147"/>
            <a:ext cx="3427414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여름 방학에 가고 싶은 장소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45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2BA5C87-AC2E-46AA-BD6F-04B663F52DCD}"/>
              </a:ext>
            </a:extLst>
          </p:cNvPr>
          <p:cNvSpPr/>
          <p:nvPr/>
        </p:nvSpPr>
        <p:spPr>
          <a:xfrm>
            <a:off x="59872" y="908718"/>
            <a:ext cx="6918956" cy="65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FA770C8-76CF-4473-8381-ECEC14967352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계곡을 가고 싶어 하는 학생은 몇 명인가요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xmlns="" id="{A8C0E699-F75D-4289-9C95-2E8073E497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2327394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놀이공원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A365330F-BA2F-4E52-9754-A2F03C023AFD}"/>
              </a:ext>
            </a:extLst>
          </p:cNvPr>
          <p:cNvGrpSpPr/>
          <p:nvPr/>
        </p:nvGrpSpPr>
        <p:grpSpPr>
          <a:xfrm>
            <a:off x="451378" y="2312876"/>
            <a:ext cx="5654605" cy="2293223"/>
            <a:chOff x="451378" y="2312876"/>
            <a:chExt cx="5654605" cy="229322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823CC687-CFE6-4294-BB55-CBCCCE5BDA7D}"/>
                </a:ext>
              </a:extLst>
            </p:cNvPr>
            <p:cNvGrpSpPr/>
            <p:nvPr/>
          </p:nvGrpSpPr>
          <p:grpSpPr>
            <a:xfrm>
              <a:off x="451378" y="2312876"/>
              <a:ext cx="5654605" cy="2293223"/>
              <a:chOff x="451378" y="2432211"/>
              <a:chExt cx="5654605" cy="2293223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xmlns="" id="{8C72B3C0-E261-4B06-A2C9-080F62481E88}"/>
                  </a:ext>
                </a:extLst>
              </p:cNvPr>
              <p:cNvGrpSpPr/>
              <p:nvPr/>
            </p:nvGrpSpPr>
            <p:grpSpPr>
              <a:xfrm>
                <a:off x="2012372" y="2620075"/>
                <a:ext cx="4093611" cy="1693057"/>
                <a:chOff x="2012372" y="2620075"/>
                <a:chExt cx="4093611" cy="1693057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xmlns="" id="{CA02532F-4196-4B69-AD1D-1AD22A28A992}"/>
                    </a:ext>
                  </a:extLst>
                </p:cNvPr>
                <p:cNvSpPr/>
                <p:nvPr/>
              </p:nvSpPr>
              <p:spPr>
                <a:xfrm>
                  <a:off x="2012372" y="2620075"/>
                  <a:ext cx="432048" cy="169305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xmlns="" id="{9976F544-D0D3-4832-BF0A-0CCC3FF73D8B}"/>
                    </a:ext>
                  </a:extLst>
                </p:cNvPr>
                <p:cNvSpPr/>
                <p:nvPr/>
              </p:nvSpPr>
              <p:spPr>
                <a:xfrm>
                  <a:off x="3196840" y="3681317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xmlns="" id="{C7260E0B-8D86-4EB8-9DF4-DF5464C05C68}"/>
                    </a:ext>
                  </a:extLst>
                </p:cNvPr>
                <p:cNvSpPr/>
                <p:nvPr/>
              </p:nvSpPr>
              <p:spPr>
                <a:xfrm>
                  <a:off x="4447694" y="3548335"/>
                  <a:ext cx="432048" cy="76479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xmlns="" id="{1ECF8959-8755-4563-8CA9-5E5DF2FAAD8C}"/>
                    </a:ext>
                  </a:extLst>
                </p:cNvPr>
                <p:cNvSpPr/>
                <p:nvPr/>
              </p:nvSpPr>
              <p:spPr>
                <a:xfrm>
                  <a:off x="5673935" y="3080283"/>
                  <a:ext cx="432048" cy="123284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TextBox 43">
                <a:extLst>
                  <a:ext uri="{FF2B5EF4-FFF2-40B4-BE49-F238E27FC236}">
                    <a16:creationId xmlns:a16="http://schemas.microsoft.com/office/drawing/2014/main" xmlns="" id="{1A4F92FD-1FE0-4A37-B581-A8B0540482C0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25" name="TextBox 43">
                <a:extLst>
                  <a:ext uri="{FF2B5EF4-FFF2-40B4-BE49-F238E27FC236}">
                    <a16:creationId xmlns:a16="http://schemas.microsoft.com/office/drawing/2014/main" xmlns="" id="{8C61DC50-6033-4D5E-9D2A-D6B853E0306D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26" name="TextBox 43">
                <a:extLst>
                  <a:ext uri="{FF2B5EF4-FFF2-40B4-BE49-F238E27FC236}">
                    <a16:creationId xmlns:a16="http://schemas.microsoft.com/office/drawing/2014/main" xmlns="" id="{9E6452C8-82D4-4401-9E5C-0E2E204BAB2B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27" name="TextBox 43">
                <a:extLst>
                  <a:ext uri="{FF2B5EF4-FFF2-40B4-BE49-F238E27FC236}">
                    <a16:creationId xmlns:a16="http://schemas.microsoft.com/office/drawing/2014/main" xmlns="" id="{BF2A1F4F-FA56-422B-BC55-3CD422406E39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28" name="TextBox 43">
                <a:extLst>
                  <a:ext uri="{FF2B5EF4-FFF2-40B4-BE49-F238E27FC236}">
                    <a16:creationId xmlns:a16="http://schemas.microsoft.com/office/drawing/2014/main" xmlns="" id="{426316E8-6702-429C-A6CD-752493A7998B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1549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Box 43">
                <a:extLst>
                  <a:ext uri="{FF2B5EF4-FFF2-40B4-BE49-F238E27FC236}">
                    <a16:creationId xmlns:a16="http://schemas.microsoft.com/office/drawing/2014/main" xmlns="" id="{0A2F3AF6-AC9F-489B-8BA8-DABF6061CA05}"/>
                  </a:ext>
                </a:extLst>
              </p:cNvPr>
              <p:cNvSpPr txBox="1"/>
              <p:nvPr/>
            </p:nvSpPr>
            <p:spPr>
              <a:xfrm>
                <a:off x="1187624" y="4448435"/>
                <a:ext cx="5400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장소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FBA3D03D-6F30-497B-95C6-57B901D5D17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8B09B50-037D-4E70-8E11-3B5653D80CFE}"/>
              </a:ext>
            </a:extLst>
          </p:cNvPr>
          <p:cNvSpPr/>
          <p:nvPr/>
        </p:nvSpPr>
        <p:spPr bwMode="auto">
          <a:xfrm>
            <a:off x="3026042" y="479605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D2F88D33-5138-4D66-9153-74A5C5437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940" y="4653136"/>
            <a:ext cx="360000" cy="355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0DF2021-6DDF-48CF-AFF3-B0D7EEFC9B26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A9389825-22FE-42A0-A60D-B5D49317B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0F40D171-587E-4D48-8C65-FA7CE1D3AA70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xmlns="" id="{769C685B-62DB-480E-B71E-14FA33282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406A9052-A4E1-4AC1-B117-48E3E0D7F48F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3031160"/>
            <a:ext cx="209550" cy="109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1785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5_finish_quiz_1_01.svg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012FBBF1-D82B-4E4E-BF0D-EE6FA964BF33}"/>
              </a:ext>
            </a:extLst>
          </p:cNvPr>
          <p:cNvSpPr txBox="1"/>
          <p:nvPr/>
        </p:nvSpPr>
        <p:spPr>
          <a:xfrm>
            <a:off x="1792658" y="1856147"/>
            <a:ext cx="3427414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여름 방학에 가고 싶은 장소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72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2BA5C87-AC2E-46AA-BD6F-04B663F52DCD}"/>
              </a:ext>
            </a:extLst>
          </p:cNvPr>
          <p:cNvSpPr/>
          <p:nvPr/>
        </p:nvSpPr>
        <p:spPr>
          <a:xfrm>
            <a:off x="59872" y="908718"/>
            <a:ext cx="6918956" cy="65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FA770C8-76CF-4473-8381-ECEC14967352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계곡을 가고 싶어 하는 학생은 몇 명인가요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xmlns="" id="{A8C0E699-F75D-4289-9C95-2E8073E49783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2330958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놀이공원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A365330F-BA2F-4E52-9754-A2F03C023AFD}"/>
              </a:ext>
            </a:extLst>
          </p:cNvPr>
          <p:cNvGrpSpPr/>
          <p:nvPr/>
        </p:nvGrpSpPr>
        <p:grpSpPr>
          <a:xfrm>
            <a:off x="451378" y="2312876"/>
            <a:ext cx="5654605" cy="2293223"/>
            <a:chOff x="451378" y="2312876"/>
            <a:chExt cx="5654605" cy="229322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823CC687-CFE6-4294-BB55-CBCCCE5BDA7D}"/>
                </a:ext>
              </a:extLst>
            </p:cNvPr>
            <p:cNvGrpSpPr/>
            <p:nvPr/>
          </p:nvGrpSpPr>
          <p:grpSpPr>
            <a:xfrm>
              <a:off x="451378" y="2312876"/>
              <a:ext cx="5654605" cy="2293223"/>
              <a:chOff x="451378" y="2432211"/>
              <a:chExt cx="5654605" cy="2293223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xmlns="" id="{8C72B3C0-E261-4B06-A2C9-080F62481E88}"/>
                  </a:ext>
                </a:extLst>
              </p:cNvPr>
              <p:cNvGrpSpPr/>
              <p:nvPr/>
            </p:nvGrpSpPr>
            <p:grpSpPr>
              <a:xfrm>
                <a:off x="2012372" y="2620075"/>
                <a:ext cx="4093611" cy="1693057"/>
                <a:chOff x="2012372" y="2620075"/>
                <a:chExt cx="4093611" cy="1693057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xmlns="" id="{CA02532F-4196-4B69-AD1D-1AD22A28A992}"/>
                    </a:ext>
                  </a:extLst>
                </p:cNvPr>
                <p:cNvSpPr/>
                <p:nvPr/>
              </p:nvSpPr>
              <p:spPr>
                <a:xfrm>
                  <a:off x="2012372" y="2620075"/>
                  <a:ext cx="432048" cy="169305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xmlns="" id="{9976F544-D0D3-4832-BF0A-0CCC3FF73D8B}"/>
                    </a:ext>
                  </a:extLst>
                </p:cNvPr>
                <p:cNvSpPr/>
                <p:nvPr/>
              </p:nvSpPr>
              <p:spPr>
                <a:xfrm>
                  <a:off x="3196840" y="3681317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xmlns="" id="{C7260E0B-8D86-4EB8-9DF4-DF5464C05C68}"/>
                    </a:ext>
                  </a:extLst>
                </p:cNvPr>
                <p:cNvSpPr/>
                <p:nvPr/>
              </p:nvSpPr>
              <p:spPr>
                <a:xfrm>
                  <a:off x="4447694" y="3548335"/>
                  <a:ext cx="432048" cy="76479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xmlns="" id="{1ECF8959-8755-4563-8CA9-5E5DF2FAAD8C}"/>
                    </a:ext>
                  </a:extLst>
                </p:cNvPr>
                <p:cNvSpPr/>
                <p:nvPr/>
              </p:nvSpPr>
              <p:spPr>
                <a:xfrm>
                  <a:off x="5673935" y="3080283"/>
                  <a:ext cx="432048" cy="123284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TextBox 43">
                <a:extLst>
                  <a:ext uri="{FF2B5EF4-FFF2-40B4-BE49-F238E27FC236}">
                    <a16:creationId xmlns:a16="http://schemas.microsoft.com/office/drawing/2014/main" xmlns="" id="{1A4F92FD-1FE0-4A37-B581-A8B0540482C0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25" name="TextBox 43">
                <a:extLst>
                  <a:ext uri="{FF2B5EF4-FFF2-40B4-BE49-F238E27FC236}">
                    <a16:creationId xmlns:a16="http://schemas.microsoft.com/office/drawing/2014/main" xmlns="" id="{8C61DC50-6033-4D5E-9D2A-D6B853E0306D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26" name="TextBox 43">
                <a:extLst>
                  <a:ext uri="{FF2B5EF4-FFF2-40B4-BE49-F238E27FC236}">
                    <a16:creationId xmlns:a16="http://schemas.microsoft.com/office/drawing/2014/main" xmlns="" id="{9E6452C8-82D4-4401-9E5C-0E2E204BAB2B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27" name="TextBox 43">
                <a:extLst>
                  <a:ext uri="{FF2B5EF4-FFF2-40B4-BE49-F238E27FC236}">
                    <a16:creationId xmlns:a16="http://schemas.microsoft.com/office/drawing/2014/main" xmlns="" id="{BF2A1F4F-FA56-422B-BC55-3CD422406E39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28" name="TextBox 43">
                <a:extLst>
                  <a:ext uri="{FF2B5EF4-FFF2-40B4-BE49-F238E27FC236}">
                    <a16:creationId xmlns:a16="http://schemas.microsoft.com/office/drawing/2014/main" xmlns="" id="{426316E8-6702-429C-A6CD-752493A7998B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1549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Box 43">
                <a:extLst>
                  <a:ext uri="{FF2B5EF4-FFF2-40B4-BE49-F238E27FC236}">
                    <a16:creationId xmlns:a16="http://schemas.microsoft.com/office/drawing/2014/main" xmlns="" id="{0A2F3AF6-AC9F-489B-8BA8-DABF6061CA05}"/>
                  </a:ext>
                </a:extLst>
              </p:cNvPr>
              <p:cNvSpPr txBox="1"/>
              <p:nvPr/>
            </p:nvSpPr>
            <p:spPr>
              <a:xfrm>
                <a:off x="1187624" y="4448435"/>
                <a:ext cx="5400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장소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FBA3D03D-6F30-497B-95C6-57B901D5D17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5ACC797-963C-41FB-9F30-FE134A09AFA8}"/>
              </a:ext>
            </a:extLst>
          </p:cNvPr>
          <p:cNvSpPr txBox="1"/>
          <p:nvPr/>
        </p:nvSpPr>
        <p:spPr>
          <a:xfrm flipH="1">
            <a:off x="3823317" y="4789085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8B09B50-037D-4E70-8E11-3B5653D80CFE}"/>
              </a:ext>
            </a:extLst>
          </p:cNvPr>
          <p:cNvSpPr/>
          <p:nvPr/>
        </p:nvSpPr>
        <p:spPr bwMode="auto">
          <a:xfrm>
            <a:off x="2951820" y="479605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D2F88D33-5138-4D66-9153-74A5C5437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718" y="4653136"/>
            <a:ext cx="360000" cy="355000"/>
          </a:xfrm>
          <a:prstGeom prst="rect">
            <a:avLst/>
          </a:prstGeom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A9389825-22FE-42A0-A60D-B5D49317B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xmlns="" id="{769C685B-62DB-480E-B71E-14FA33282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8F0F7B52-D1D6-4695-9CE0-6FC19A1EFF08}"/>
              </a:ext>
            </a:extLst>
          </p:cNvPr>
          <p:cNvGrpSpPr/>
          <p:nvPr/>
        </p:nvGrpSpPr>
        <p:grpSpPr>
          <a:xfrm>
            <a:off x="192745" y="3935641"/>
            <a:ext cx="6667165" cy="1301645"/>
            <a:chOff x="192745" y="3971645"/>
            <a:chExt cx="6667165" cy="130164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73168A7C-7D4D-4886-9506-454118EF93B0}"/>
                </a:ext>
              </a:extLst>
            </p:cNvPr>
            <p:cNvSpPr/>
            <p:nvPr/>
          </p:nvSpPr>
          <p:spPr>
            <a:xfrm>
              <a:off x="192745" y="4097772"/>
              <a:ext cx="6667165" cy="98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38">
              <a:extLst>
                <a:ext uri="{FF2B5EF4-FFF2-40B4-BE49-F238E27FC236}">
                  <a16:creationId xmlns:a16="http://schemas.microsoft.com/office/drawing/2014/main" xmlns="" id="{7C096948-1DC0-493F-987F-65E19CE73F85}"/>
                </a:ext>
              </a:extLst>
            </p:cNvPr>
            <p:cNvSpPr/>
            <p:nvPr/>
          </p:nvSpPr>
          <p:spPr>
            <a:xfrm>
              <a:off x="338478" y="39716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xmlns="" id="{F06B6DEB-CDA2-4E00-9C4B-924F70D5A14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135E13DA-3874-4D98-B3DB-5044D9A74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53">
            <a:extLst>
              <a:ext uri="{FF2B5EF4-FFF2-40B4-BE49-F238E27FC236}">
                <a16:creationId xmlns:a16="http://schemas.microsoft.com/office/drawing/2014/main" xmlns="" id="{DD225432-B19E-413A-9F5D-365B383AEFCC}"/>
              </a:ext>
            </a:extLst>
          </p:cNvPr>
          <p:cNvSpPr txBox="1"/>
          <p:nvPr/>
        </p:nvSpPr>
        <p:spPr>
          <a:xfrm flipH="1">
            <a:off x="192743" y="4259677"/>
            <a:ext cx="66671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눈금 한 칸은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계곡에 가고 싶어하는 학생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3031160"/>
            <a:ext cx="209550" cy="109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>
            <a:extLst>
              <a:ext uri="{FF2B5EF4-FFF2-40B4-BE49-F238E27FC236}">
                <a16:creationId xmlns:a16="http://schemas.microsoft.com/office/drawing/2014/main" xmlns="" id="{012FBBF1-D82B-4E4E-BF0D-EE6FA964BF33}"/>
              </a:ext>
            </a:extLst>
          </p:cNvPr>
          <p:cNvSpPr txBox="1"/>
          <p:nvPr/>
        </p:nvSpPr>
        <p:spPr>
          <a:xfrm>
            <a:off x="1792658" y="1856147"/>
            <a:ext cx="3427414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여름 방학에 가고 싶은 장소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20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F89C4A6-E02E-483C-B57D-B150BCBF9E19}"/>
              </a:ext>
            </a:extLst>
          </p:cNvPr>
          <p:cNvSpPr/>
          <p:nvPr/>
        </p:nvSpPr>
        <p:spPr>
          <a:xfrm>
            <a:off x="59872" y="908718"/>
            <a:ext cx="6918956" cy="65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94E4055-0A68-4F7C-BF5B-6AFAF3DB409E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가장 많은 학생이 가고 싶어 하는 장소는 어디인가요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xmlns="" id="{68E39579-A411-4910-B564-DAEFCE7DCD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2330958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놀이공원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CE4FFED-7EB3-4647-BA19-B28359E9AE3A}"/>
              </a:ext>
            </a:extLst>
          </p:cNvPr>
          <p:cNvGrpSpPr/>
          <p:nvPr/>
        </p:nvGrpSpPr>
        <p:grpSpPr>
          <a:xfrm>
            <a:off x="451378" y="2312876"/>
            <a:ext cx="5654605" cy="2293223"/>
            <a:chOff x="451378" y="2312876"/>
            <a:chExt cx="5654605" cy="229322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1B699396-6ABA-4F2B-B82C-1381B808217A}"/>
                </a:ext>
              </a:extLst>
            </p:cNvPr>
            <p:cNvGrpSpPr/>
            <p:nvPr/>
          </p:nvGrpSpPr>
          <p:grpSpPr>
            <a:xfrm>
              <a:off x="451378" y="2312876"/>
              <a:ext cx="5654605" cy="2293223"/>
              <a:chOff x="451378" y="2432211"/>
              <a:chExt cx="5654605" cy="2293223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xmlns="" id="{5A2E1047-7073-472E-BB88-8B12AA37C0F3}"/>
                  </a:ext>
                </a:extLst>
              </p:cNvPr>
              <p:cNvGrpSpPr/>
              <p:nvPr/>
            </p:nvGrpSpPr>
            <p:grpSpPr>
              <a:xfrm>
                <a:off x="2012372" y="2620075"/>
                <a:ext cx="4093611" cy="1693057"/>
                <a:chOff x="2012372" y="2620075"/>
                <a:chExt cx="4093611" cy="1693057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xmlns="" id="{23F47189-1452-4307-BD87-D953608CCAB0}"/>
                    </a:ext>
                  </a:extLst>
                </p:cNvPr>
                <p:cNvSpPr/>
                <p:nvPr/>
              </p:nvSpPr>
              <p:spPr>
                <a:xfrm>
                  <a:off x="2012372" y="2620075"/>
                  <a:ext cx="432048" cy="169305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xmlns="" id="{B1332C3E-079B-48CC-89A9-8565CB6BD017}"/>
                    </a:ext>
                  </a:extLst>
                </p:cNvPr>
                <p:cNvSpPr/>
                <p:nvPr/>
              </p:nvSpPr>
              <p:spPr>
                <a:xfrm>
                  <a:off x="3196840" y="3681317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xmlns="" id="{16DD33C2-8851-485C-A86C-DBD45D9DBC6D}"/>
                    </a:ext>
                  </a:extLst>
                </p:cNvPr>
                <p:cNvSpPr/>
                <p:nvPr/>
              </p:nvSpPr>
              <p:spPr>
                <a:xfrm>
                  <a:off x="4447694" y="3548335"/>
                  <a:ext cx="432048" cy="76479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xmlns="" id="{ECF1C562-98CE-4CDC-A3FE-BA10D12AB5A9}"/>
                    </a:ext>
                  </a:extLst>
                </p:cNvPr>
                <p:cNvSpPr/>
                <p:nvPr/>
              </p:nvSpPr>
              <p:spPr>
                <a:xfrm>
                  <a:off x="5673935" y="3080283"/>
                  <a:ext cx="432048" cy="123284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TextBox 43">
                <a:extLst>
                  <a:ext uri="{FF2B5EF4-FFF2-40B4-BE49-F238E27FC236}">
                    <a16:creationId xmlns:a16="http://schemas.microsoft.com/office/drawing/2014/main" xmlns="" id="{3F7D6FC3-932C-4453-9474-48F9BFA738FF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20" name="TextBox 43">
                <a:extLst>
                  <a:ext uri="{FF2B5EF4-FFF2-40B4-BE49-F238E27FC236}">
                    <a16:creationId xmlns:a16="http://schemas.microsoft.com/office/drawing/2014/main" xmlns="" id="{64A9FAC9-FF7A-4D79-9542-97B126F82278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21" name="TextBox 43">
                <a:extLst>
                  <a:ext uri="{FF2B5EF4-FFF2-40B4-BE49-F238E27FC236}">
                    <a16:creationId xmlns:a16="http://schemas.microsoft.com/office/drawing/2014/main" xmlns="" id="{30DC1518-D920-4520-980C-0496F4568747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22" name="TextBox 43">
                <a:extLst>
                  <a:ext uri="{FF2B5EF4-FFF2-40B4-BE49-F238E27FC236}">
                    <a16:creationId xmlns:a16="http://schemas.microsoft.com/office/drawing/2014/main" xmlns="" id="{6CD65B63-7F20-407F-8737-81AA35B2140F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23" name="TextBox 43">
                <a:extLst>
                  <a:ext uri="{FF2B5EF4-FFF2-40B4-BE49-F238E27FC236}">
                    <a16:creationId xmlns:a16="http://schemas.microsoft.com/office/drawing/2014/main" xmlns="" id="{3FC6DB13-5545-4C28-9D14-4DA1F3F8721D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1549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TextBox 43">
                <a:extLst>
                  <a:ext uri="{FF2B5EF4-FFF2-40B4-BE49-F238E27FC236}">
                    <a16:creationId xmlns:a16="http://schemas.microsoft.com/office/drawing/2014/main" xmlns="" id="{8C9CD49B-52C6-4172-878F-4F46D19E76DA}"/>
                  </a:ext>
                </a:extLst>
              </p:cNvPr>
              <p:cNvSpPr txBox="1"/>
              <p:nvPr/>
            </p:nvSpPr>
            <p:spPr>
              <a:xfrm>
                <a:off x="1187624" y="4448435"/>
                <a:ext cx="5400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장소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C89883A1-8A28-4347-8991-7406AFE1A40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BF98A5DA-8DD9-4195-A2CC-FDB66A004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xmlns="" id="{240C2553-EC3C-4D2F-A28F-965080991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6E4DC9C8-C3BE-413E-A519-4FC2952C1BC9}"/>
              </a:ext>
            </a:extLst>
          </p:cNvPr>
          <p:cNvSpPr/>
          <p:nvPr/>
        </p:nvSpPr>
        <p:spPr bwMode="auto">
          <a:xfrm>
            <a:off x="3062046" y="4792062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바다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3F4CDFE-7C10-4D1B-B118-45BF03EEE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4" y="4649139"/>
            <a:ext cx="360000" cy="355000"/>
          </a:xfrm>
          <a:prstGeom prst="rect">
            <a:avLst/>
          </a:prstGeom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3031160"/>
            <a:ext cx="209550" cy="109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82131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5_finish_quiz_1_01.svg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0DF2021-6DDF-48CF-AFF3-B0D7EEFC9B26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0F40D171-587E-4D48-8C65-FA7CE1D3AA70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406A9052-A4E1-4AC1-B117-48E3E0D7F48F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012FBBF1-D82B-4E4E-BF0D-EE6FA964BF33}"/>
              </a:ext>
            </a:extLst>
          </p:cNvPr>
          <p:cNvSpPr txBox="1"/>
          <p:nvPr/>
        </p:nvSpPr>
        <p:spPr>
          <a:xfrm>
            <a:off x="1792658" y="1856147"/>
            <a:ext cx="3427414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여름 방학에 가고 싶은 장소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310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F89C4A6-E02E-483C-B57D-B150BCBF9E19}"/>
              </a:ext>
            </a:extLst>
          </p:cNvPr>
          <p:cNvSpPr/>
          <p:nvPr/>
        </p:nvSpPr>
        <p:spPr>
          <a:xfrm>
            <a:off x="59872" y="908718"/>
            <a:ext cx="6918956" cy="65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94E4055-0A68-4F7C-BF5B-6AFAF3DB409E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가장 많은 학생이 가고 싶어 하는 장소는 어디인가요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xmlns="" id="{68E39579-A411-4910-B564-DAEFCE7DCDAB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2330958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놀이공원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CE4FFED-7EB3-4647-BA19-B28359E9AE3A}"/>
              </a:ext>
            </a:extLst>
          </p:cNvPr>
          <p:cNvGrpSpPr/>
          <p:nvPr/>
        </p:nvGrpSpPr>
        <p:grpSpPr>
          <a:xfrm>
            <a:off x="451378" y="2312876"/>
            <a:ext cx="5654605" cy="2293223"/>
            <a:chOff x="451378" y="2312876"/>
            <a:chExt cx="5654605" cy="229322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1B699396-6ABA-4F2B-B82C-1381B808217A}"/>
                </a:ext>
              </a:extLst>
            </p:cNvPr>
            <p:cNvGrpSpPr/>
            <p:nvPr/>
          </p:nvGrpSpPr>
          <p:grpSpPr>
            <a:xfrm>
              <a:off x="451378" y="2312876"/>
              <a:ext cx="5654605" cy="2293223"/>
              <a:chOff x="451378" y="2432211"/>
              <a:chExt cx="5654605" cy="2293223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xmlns="" id="{5A2E1047-7073-472E-BB88-8B12AA37C0F3}"/>
                  </a:ext>
                </a:extLst>
              </p:cNvPr>
              <p:cNvGrpSpPr/>
              <p:nvPr/>
            </p:nvGrpSpPr>
            <p:grpSpPr>
              <a:xfrm>
                <a:off x="2012372" y="2620075"/>
                <a:ext cx="4093611" cy="1693057"/>
                <a:chOff x="2012372" y="2620075"/>
                <a:chExt cx="4093611" cy="1693057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xmlns="" id="{23F47189-1452-4307-BD87-D953608CCAB0}"/>
                    </a:ext>
                  </a:extLst>
                </p:cNvPr>
                <p:cNvSpPr/>
                <p:nvPr/>
              </p:nvSpPr>
              <p:spPr>
                <a:xfrm>
                  <a:off x="2012372" y="2620075"/>
                  <a:ext cx="432048" cy="169305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xmlns="" id="{B1332C3E-079B-48CC-89A9-8565CB6BD017}"/>
                    </a:ext>
                  </a:extLst>
                </p:cNvPr>
                <p:cNvSpPr/>
                <p:nvPr/>
              </p:nvSpPr>
              <p:spPr>
                <a:xfrm>
                  <a:off x="3196840" y="3681317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xmlns="" id="{16DD33C2-8851-485C-A86C-DBD45D9DBC6D}"/>
                    </a:ext>
                  </a:extLst>
                </p:cNvPr>
                <p:cNvSpPr/>
                <p:nvPr/>
              </p:nvSpPr>
              <p:spPr>
                <a:xfrm>
                  <a:off x="4447694" y="3548335"/>
                  <a:ext cx="432048" cy="76479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xmlns="" id="{ECF1C562-98CE-4CDC-A3FE-BA10D12AB5A9}"/>
                    </a:ext>
                  </a:extLst>
                </p:cNvPr>
                <p:cNvSpPr/>
                <p:nvPr/>
              </p:nvSpPr>
              <p:spPr>
                <a:xfrm>
                  <a:off x="5673935" y="3080283"/>
                  <a:ext cx="432048" cy="123284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TextBox 43">
                <a:extLst>
                  <a:ext uri="{FF2B5EF4-FFF2-40B4-BE49-F238E27FC236}">
                    <a16:creationId xmlns:a16="http://schemas.microsoft.com/office/drawing/2014/main" xmlns="" id="{3F7D6FC3-932C-4453-9474-48F9BFA738FF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20" name="TextBox 43">
                <a:extLst>
                  <a:ext uri="{FF2B5EF4-FFF2-40B4-BE49-F238E27FC236}">
                    <a16:creationId xmlns:a16="http://schemas.microsoft.com/office/drawing/2014/main" xmlns="" id="{64A9FAC9-FF7A-4D79-9542-97B126F82278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21" name="TextBox 43">
                <a:extLst>
                  <a:ext uri="{FF2B5EF4-FFF2-40B4-BE49-F238E27FC236}">
                    <a16:creationId xmlns:a16="http://schemas.microsoft.com/office/drawing/2014/main" xmlns="" id="{30DC1518-D920-4520-980C-0496F4568747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22" name="TextBox 43">
                <a:extLst>
                  <a:ext uri="{FF2B5EF4-FFF2-40B4-BE49-F238E27FC236}">
                    <a16:creationId xmlns:a16="http://schemas.microsoft.com/office/drawing/2014/main" xmlns="" id="{6CD65B63-7F20-407F-8737-81AA35B2140F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23" name="TextBox 43">
                <a:extLst>
                  <a:ext uri="{FF2B5EF4-FFF2-40B4-BE49-F238E27FC236}">
                    <a16:creationId xmlns:a16="http://schemas.microsoft.com/office/drawing/2014/main" xmlns="" id="{3FC6DB13-5545-4C28-9D14-4DA1F3F8721D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1549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TextBox 43">
                <a:extLst>
                  <a:ext uri="{FF2B5EF4-FFF2-40B4-BE49-F238E27FC236}">
                    <a16:creationId xmlns:a16="http://schemas.microsoft.com/office/drawing/2014/main" xmlns="" id="{8C9CD49B-52C6-4172-878F-4F46D19E76DA}"/>
                  </a:ext>
                </a:extLst>
              </p:cNvPr>
              <p:cNvSpPr txBox="1"/>
              <p:nvPr/>
            </p:nvSpPr>
            <p:spPr>
              <a:xfrm>
                <a:off x="1187624" y="4448435"/>
                <a:ext cx="5400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장소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C89883A1-8A28-4347-8991-7406AFE1A40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BF98A5DA-8DD9-4195-A2CC-FDB66A004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xmlns="" id="{240C2553-EC3C-4D2F-A28F-965080991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6E4DC9C8-C3BE-413E-A519-4FC2952C1BC9}"/>
              </a:ext>
            </a:extLst>
          </p:cNvPr>
          <p:cNvSpPr/>
          <p:nvPr/>
        </p:nvSpPr>
        <p:spPr bwMode="auto">
          <a:xfrm>
            <a:off x="2951820" y="479605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바다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3F4CDFE-7C10-4D1B-B118-45BF03EEE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718" y="4653136"/>
            <a:ext cx="360000" cy="35500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9FAC9628-6D7B-48CE-BBDB-EA8F0FE44F8F}"/>
              </a:ext>
            </a:extLst>
          </p:cNvPr>
          <p:cNvGrpSpPr/>
          <p:nvPr/>
        </p:nvGrpSpPr>
        <p:grpSpPr>
          <a:xfrm>
            <a:off x="192745" y="3935641"/>
            <a:ext cx="6667165" cy="1301645"/>
            <a:chOff x="192745" y="3971645"/>
            <a:chExt cx="6667165" cy="130164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F4D202BD-B50C-4141-90C1-4608F9023305}"/>
                </a:ext>
              </a:extLst>
            </p:cNvPr>
            <p:cNvSpPr/>
            <p:nvPr/>
          </p:nvSpPr>
          <p:spPr>
            <a:xfrm>
              <a:off x="192745" y="4097772"/>
              <a:ext cx="6667165" cy="98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:a16="http://schemas.microsoft.com/office/drawing/2014/main" xmlns="" id="{9E6D82A7-EEB3-4AAD-93A8-465C343CF051}"/>
                </a:ext>
              </a:extLst>
            </p:cNvPr>
            <p:cNvSpPr/>
            <p:nvPr/>
          </p:nvSpPr>
          <p:spPr>
            <a:xfrm>
              <a:off x="338478" y="39716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xmlns="" id="{82B79261-5922-4D5A-9CAB-A2CBC68C245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ED4B7C3A-D635-4A83-9B78-81E9DC891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53">
            <a:extLst>
              <a:ext uri="{FF2B5EF4-FFF2-40B4-BE49-F238E27FC236}">
                <a16:creationId xmlns:a16="http://schemas.microsoft.com/office/drawing/2014/main" xmlns="" id="{F63991AE-AD36-420F-A7D6-D57532737202}"/>
              </a:ext>
            </a:extLst>
          </p:cNvPr>
          <p:cNvSpPr txBox="1"/>
          <p:nvPr/>
        </p:nvSpPr>
        <p:spPr>
          <a:xfrm flipH="1">
            <a:off x="192743" y="4259677"/>
            <a:ext cx="66671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막대의 길이가 가장 긴 것은 바다이므로 가장 많은 학생이 가고 싶어 하는 장소는 바다입니다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3031160"/>
            <a:ext cx="209550" cy="109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>
            <a:extLst>
              <a:ext uri="{FF2B5EF4-FFF2-40B4-BE49-F238E27FC236}">
                <a16:creationId xmlns:a16="http://schemas.microsoft.com/office/drawing/2014/main" xmlns="" id="{012FBBF1-D82B-4E4E-BF0D-EE6FA964BF33}"/>
              </a:ext>
            </a:extLst>
          </p:cNvPr>
          <p:cNvSpPr txBox="1"/>
          <p:nvPr/>
        </p:nvSpPr>
        <p:spPr>
          <a:xfrm>
            <a:off x="1792658" y="1856147"/>
            <a:ext cx="3427414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여름 방학에 가고 싶은 장소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8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suh_h_0401_05_0809_205_1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xmlns="" id="{CD422D35-D80C-4F8A-9F37-931802E48E71}"/>
              </a:ext>
            </a:extLst>
          </p:cNvPr>
          <p:cNvSpPr/>
          <p:nvPr/>
        </p:nvSpPr>
        <p:spPr>
          <a:xfrm>
            <a:off x="490566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D11E827A-BDE3-4708-B874-E8033B3D98BC}"/>
              </a:ext>
            </a:extLst>
          </p:cNvPr>
          <p:cNvGrpSpPr/>
          <p:nvPr/>
        </p:nvGrpSpPr>
        <p:grpSpPr>
          <a:xfrm>
            <a:off x="107504" y="1086880"/>
            <a:ext cx="6820597" cy="4466358"/>
            <a:chOff x="361949" y="3346923"/>
            <a:chExt cx="6820597" cy="4194835"/>
          </a:xfrm>
        </p:grpSpPr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xmlns="" id="{15B585FA-1ADC-49DE-8434-AFF9DEBA3A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003"/>
            <a:stretch/>
          </p:blipFill>
          <p:spPr bwMode="auto">
            <a:xfrm>
              <a:off x="361949" y="3346923"/>
              <a:ext cx="6820597" cy="684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96E3007A-A929-43D7-B21D-82392CB9034D}"/>
                </a:ext>
              </a:extLst>
            </p:cNvPr>
            <p:cNvCxnSpPr>
              <a:cxnSpLocks/>
            </p:cNvCxnSpPr>
            <p:nvPr/>
          </p:nvCxnSpPr>
          <p:spPr>
            <a:xfrm>
              <a:off x="6914677" y="4337402"/>
              <a:ext cx="0" cy="2880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xmlns="" id="{AE8107C1-9906-46AB-ADF4-92E5E2377E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91" t="30386"/>
            <a:stretch/>
          </p:blipFill>
          <p:spPr bwMode="auto">
            <a:xfrm>
              <a:off x="6941329" y="4920605"/>
              <a:ext cx="232508" cy="1361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xmlns="" id="{F63C16BC-E0CF-4AED-AB18-F5B45BF74C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59" y="7213363"/>
              <a:ext cx="6580226" cy="328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TextBox 43">
            <a:extLst>
              <a:ext uri="{FF2B5EF4-FFF2-40B4-BE49-F238E27FC236}">
                <a16:creationId xmlns:a16="http://schemas.microsoft.com/office/drawing/2014/main" xmlns="" id="{6F32D67E-A1D7-4588-8CA7-5955115550E4}"/>
              </a:ext>
            </a:extLst>
          </p:cNvPr>
          <p:cNvSpPr txBox="1"/>
          <p:nvPr/>
        </p:nvSpPr>
        <p:spPr>
          <a:xfrm>
            <a:off x="190383" y="2247836"/>
            <a:ext cx="628021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은하네 반 학생들이 받고 싶은 선물을 조사했습니다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8C9A3B31-8D22-45CA-B212-262B3960CB77}"/>
              </a:ext>
            </a:extLst>
          </p:cNvPr>
          <p:cNvGrpSpPr/>
          <p:nvPr/>
        </p:nvGrpSpPr>
        <p:grpSpPr>
          <a:xfrm>
            <a:off x="168128" y="2960948"/>
            <a:ext cx="6482508" cy="2412268"/>
            <a:chOff x="168128" y="2960948"/>
            <a:chExt cx="6482508" cy="241226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D403BDC5-1160-4DDD-A2F8-9B00B7DA0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128" y="3317093"/>
              <a:ext cx="6324728" cy="2056123"/>
            </a:xfrm>
            <a:prstGeom prst="rect">
              <a:avLst/>
            </a:prstGeom>
          </p:spPr>
        </p:pic>
        <p:sp>
          <p:nvSpPr>
            <p:cNvPr id="19" name="TextBox 43">
              <a:extLst>
                <a:ext uri="{FF2B5EF4-FFF2-40B4-BE49-F238E27FC236}">
                  <a16:creationId xmlns:a16="http://schemas.microsoft.com/office/drawing/2014/main" xmlns="" id="{201CCCCF-186C-41A7-A115-86524DDE713A}"/>
                </a:ext>
              </a:extLst>
            </p:cNvPr>
            <p:cNvSpPr txBox="1"/>
            <p:nvPr/>
          </p:nvSpPr>
          <p:spPr>
            <a:xfrm>
              <a:off x="2411760" y="2960948"/>
              <a:ext cx="192901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받고 싶은 선물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582A9F67-1C6B-42BA-A00E-9E3E8B3C6BA4}"/>
                </a:ext>
              </a:extLst>
            </p:cNvPr>
            <p:cNvGrpSpPr/>
            <p:nvPr/>
          </p:nvGrpSpPr>
          <p:grpSpPr>
            <a:xfrm>
              <a:off x="2087724" y="4951394"/>
              <a:ext cx="756084" cy="307777"/>
              <a:chOff x="2087724" y="4947117"/>
              <a:chExt cx="756084" cy="307777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4EC90905-6A99-41D9-A12E-BE981016ABC8}"/>
                  </a:ext>
                </a:extLst>
              </p:cNvPr>
              <p:cNvSpPr/>
              <p:nvPr/>
            </p:nvSpPr>
            <p:spPr>
              <a:xfrm>
                <a:off x="2231740" y="4977172"/>
                <a:ext cx="468052" cy="247669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43">
                <a:extLst>
                  <a:ext uri="{FF2B5EF4-FFF2-40B4-BE49-F238E27FC236}">
                    <a16:creationId xmlns:a16="http://schemas.microsoft.com/office/drawing/2014/main" xmlns="" id="{467ADC84-97B6-4F11-9389-BAD3521AE9E2}"/>
                  </a:ext>
                </a:extLst>
              </p:cNvPr>
              <p:cNvSpPr txBox="1"/>
              <p:nvPr/>
            </p:nvSpPr>
            <p:spPr>
              <a:xfrm>
                <a:off x="2087724" y="4947117"/>
                <a:ext cx="75608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인형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,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637D5801-C3AB-4A92-A086-853BEE8F2471}"/>
                </a:ext>
              </a:extLst>
            </p:cNvPr>
            <p:cNvGrpSpPr/>
            <p:nvPr/>
          </p:nvGrpSpPr>
          <p:grpSpPr>
            <a:xfrm>
              <a:off x="3093942" y="4951394"/>
              <a:ext cx="865990" cy="307777"/>
              <a:chOff x="2119940" y="4951394"/>
              <a:chExt cx="865990" cy="307777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xmlns="" id="{0666BDF3-8974-44E7-8007-4B8A75D291A2}"/>
                  </a:ext>
                </a:extLst>
              </p:cNvPr>
              <p:cNvSpPr/>
              <p:nvPr/>
            </p:nvSpPr>
            <p:spPr>
              <a:xfrm>
                <a:off x="2195736" y="4977172"/>
                <a:ext cx="646178" cy="247669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43">
                <a:extLst>
                  <a:ext uri="{FF2B5EF4-FFF2-40B4-BE49-F238E27FC236}">
                    <a16:creationId xmlns:a16="http://schemas.microsoft.com/office/drawing/2014/main" xmlns="" id="{35F11E36-90C1-4D30-8C11-0990D6CA6922}"/>
                  </a:ext>
                </a:extLst>
              </p:cNvPr>
              <p:cNvSpPr txBox="1"/>
              <p:nvPr/>
            </p:nvSpPr>
            <p:spPr>
              <a:xfrm>
                <a:off x="2119940" y="4951394"/>
                <a:ext cx="86599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책가방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,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562FC1A1-58BA-4AC5-8DA1-322A66F74D91}"/>
                </a:ext>
              </a:extLst>
            </p:cNvPr>
            <p:cNvGrpSpPr/>
            <p:nvPr/>
          </p:nvGrpSpPr>
          <p:grpSpPr>
            <a:xfrm>
              <a:off x="4211960" y="4951394"/>
              <a:ext cx="756084" cy="307777"/>
              <a:chOff x="2087724" y="4947117"/>
              <a:chExt cx="756084" cy="307777"/>
            </a:xfrm>
          </p:grpSpPr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xmlns="" id="{552C7711-DDF2-4434-9825-223006760068}"/>
                  </a:ext>
                </a:extLst>
              </p:cNvPr>
              <p:cNvSpPr/>
              <p:nvPr/>
            </p:nvSpPr>
            <p:spPr>
              <a:xfrm>
                <a:off x="2231740" y="4977172"/>
                <a:ext cx="468052" cy="247669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43">
                <a:extLst>
                  <a:ext uri="{FF2B5EF4-FFF2-40B4-BE49-F238E27FC236}">
                    <a16:creationId xmlns:a16="http://schemas.microsoft.com/office/drawing/2014/main" xmlns="" id="{8D45D6CF-9F6C-4DF0-A941-0048E212C50C}"/>
                  </a:ext>
                </a:extLst>
              </p:cNvPr>
              <p:cNvSpPr txBox="1"/>
              <p:nvPr/>
            </p:nvSpPr>
            <p:spPr>
              <a:xfrm>
                <a:off x="2087724" y="4947117"/>
                <a:ext cx="75608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신발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,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567ED4F5-9651-4E26-85F8-59A9D162775B}"/>
                </a:ext>
              </a:extLst>
            </p:cNvPr>
            <p:cNvGrpSpPr/>
            <p:nvPr/>
          </p:nvGrpSpPr>
          <p:grpSpPr>
            <a:xfrm>
              <a:off x="5217272" y="4951394"/>
              <a:ext cx="612068" cy="307777"/>
              <a:chOff x="2087724" y="4921423"/>
              <a:chExt cx="612068" cy="307777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xmlns="" id="{6C398A46-966C-4350-9CA5-071E66EC199A}"/>
                  </a:ext>
                </a:extLst>
              </p:cNvPr>
              <p:cNvSpPr/>
              <p:nvPr/>
            </p:nvSpPr>
            <p:spPr>
              <a:xfrm>
                <a:off x="2231740" y="4977172"/>
                <a:ext cx="326836" cy="247669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43">
                <a:extLst>
                  <a:ext uri="{FF2B5EF4-FFF2-40B4-BE49-F238E27FC236}">
                    <a16:creationId xmlns:a16="http://schemas.microsoft.com/office/drawing/2014/main" xmlns="" id="{A359AFB1-9F6E-4F2D-97C5-C6485C90C8D2}"/>
                  </a:ext>
                </a:extLst>
              </p:cNvPr>
              <p:cNvSpPr txBox="1"/>
              <p:nvPr/>
            </p:nvSpPr>
            <p:spPr>
              <a:xfrm>
                <a:off x="2087724" y="4921423"/>
                <a:ext cx="61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옷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,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E5CFEB7-4EE4-49F5-B95B-EAFEE8081663}"/>
                </a:ext>
              </a:extLst>
            </p:cNvPr>
            <p:cNvGrpSpPr/>
            <p:nvPr/>
          </p:nvGrpSpPr>
          <p:grpSpPr>
            <a:xfrm>
              <a:off x="6038568" y="4951394"/>
              <a:ext cx="612068" cy="307777"/>
              <a:chOff x="2087724" y="4921423"/>
              <a:chExt cx="612068" cy="307777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xmlns="" id="{2D6B1586-C7C1-44B1-99B2-67A7863BD809}"/>
                  </a:ext>
                </a:extLst>
              </p:cNvPr>
              <p:cNvSpPr/>
              <p:nvPr/>
            </p:nvSpPr>
            <p:spPr>
              <a:xfrm>
                <a:off x="2231740" y="4977172"/>
                <a:ext cx="326836" cy="247669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3">
                <a:extLst>
                  <a:ext uri="{FF2B5EF4-FFF2-40B4-BE49-F238E27FC236}">
                    <a16:creationId xmlns:a16="http://schemas.microsoft.com/office/drawing/2014/main" xmlns="" id="{45862C67-0BDE-4271-B7B7-0AD63E3AFDEE}"/>
                  </a:ext>
                </a:extLst>
              </p:cNvPr>
              <p:cNvSpPr txBox="1"/>
              <p:nvPr/>
            </p:nvSpPr>
            <p:spPr>
              <a:xfrm>
                <a:off x="2087724" y="4921423"/>
                <a:ext cx="61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책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21716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\app\resource\data\05\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499761" y="1878293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59254" y="1873102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7BE5514E-420A-4EB2-A95B-030014342E84}"/>
              </a:ext>
            </a:extLst>
          </p:cNvPr>
          <p:cNvSpPr/>
          <p:nvPr/>
        </p:nvSpPr>
        <p:spPr>
          <a:xfrm>
            <a:off x="477703" y="1528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9CEFFF1-7C71-43B5-B5F5-62C36DEAE634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바로 보이다가 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닫혔을 때 보이는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DDFFDF4F-8098-4AF8-8A7F-971517FF0060}"/>
              </a:ext>
            </a:extLst>
          </p:cNvPr>
          <p:cNvSpPr txBox="1"/>
          <p:nvPr/>
        </p:nvSpPr>
        <p:spPr>
          <a:xfrm>
            <a:off x="270570" y="1808820"/>
            <a:ext cx="12763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    ~     ]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519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8C5D47F-3433-498C-A043-8C67BD4EA2D7}"/>
              </a:ext>
            </a:extLst>
          </p:cNvPr>
          <p:cNvSpPr/>
          <p:nvPr/>
        </p:nvSpPr>
        <p:spPr>
          <a:xfrm>
            <a:off x="59872" y="908718"/>
            <a:ext cx="6918956" cy="65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E87463E3-63AD-4542-A626-456E919F0CBB}"/>
              </a:ext>
            </a:extLst>
          </p:cNvPr>
          <p:cNvSpPr/>
          <p:nvPr/>
        </p:nvSpPr>
        <p:spPr>
          <a:xfrm>
            <a:off x="5725803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C55BB5A-DE89-4E53-89AA-8B85712487B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수집한 자료를 표와 막대그래프로 나타내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EFC62F3D-029E-41FA-A9D5-E50F88E229A0}"/>
              </a:ext>
            </a:extLst>
          </p:cNvPr>
          <p:cNvSpPr/>
          <p:nvPr/>
        </p:nvSpPr>
        <p:spPr>
          <a:xfrm>
            <a:off x="29900" y="27389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C134F8D9-B7CE-4B26-A222-FA456B68F863}"/>
              </a:ext>
            </a:extLst>
          </p:cNvPr>
          <p:cNvGrpSpPr/>
          <p:nvPr/>
        </p:nvGrpSpPr>
        <p:grpSpPr>
          <a:xfrm>
            <a:off x="2749013" y="5319161"/>
            <a:ext cx="1540674" cy="269893"/>
            <a:chOff x="7219636" y="456497"/>
            <a:chExt cx="1540674" cy="269893"/>
          </a:xfrm>
        </p:grpSpPr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xmlns="" id="{6DF8F774-1E07-4B26-AE09-0143A82ACE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9636" y="45649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xmlns="" id="{72AA893B-623E-4C5C-B065-D523F8671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3578" y="52996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xmlns="" id="{35A85CC3-D038-4730-A922-C0A0491722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663" y="52368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xmlns="" id="{F46D1F8E-D200-40B8-BEF1-E34B89094A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4140" y="45649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6" name="표 6">
            <a:extLst>
              <a:ext uri="{FF2B5EF4-FFF2-40B4-BE49-F238E27FC236}">
                <a16:creationId xmlns:a16="http://schemas.microsoft.com/office/drawing/2014/main" xmlns="" id="{EA84F7EF-9D94-4EEC-B26C-50F5995AA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30914"/>
              </p:ext>
            </p:extLst>
          </p:nvPr>
        </p:nvGraphicFramePr>
        <p:xfrm>
          <a:off x="339034" y="2965603"/>
          <a:ext cx="6404450" cy="1131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0618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883972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883972">
                  <a:extLst>
                    <a:ext uri="{9D8B030D-6E8A-4147-A177-3AD203B41FA5}">
                      <a16:colId xmlns:a16="http://schemas.microsoft.com/office/drawing/2014/main" xmlns="" val="386044106"/>
                    </a:ext>
                  </a:extLst>
                </a:gridCol>
                <a:gridCol w="883972">
                  <a:extLst>
                    <a:ext uri="{9D8B030D-6E8A-4147-A177-3AD203B41FA5}">
                      <a16:colId xmlns:a16="http://schemas.microsoft.com/office/drawing/2014/main" xmlns="" val="1301273733"/>
                    </a:ext>
                  </a:extLst>
                </a:gridCol>
                <a:gridCol w="883972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883972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883972">
                  <a:extLst>
                    <a:ext uri="{9D8B030D-6E8A-4147-A177-3AD203B41FA5}">
                      <a16:colId xmlns:a16="http://schemas.microsoft.com/office/drawing/2014/main" xmlns="" val="3092408519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선물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책가방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9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sp>
        <p:nvSpPr>
          <p:cNvPr id="27" name="TextBox 43">
            <a:extLst>
              <a:ext uri="{FF2B5EF4-FFF2-40B4-BE49-F238E27FC236}">
                <a16:creationId xmlns:a16="http://schemas.microsoft.com/office/drawing/2014/main" xmlns="" id="{8563D559-9E8B-4C24-B0F6-498A799CF0D7}"/>
              </a:ext>
            </a:extLst>
          </p:cNvPr>
          <p:cNvSpPr txBox="1"/>
          <p:nvPr/>
        </p:nvSpPr>
        <p:spPr>
          <a:xfrm>
            <a:off x="2339752" y="2482641"/>
            <a:ext cx="2375958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받고 싶은 선물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D787CED6-D2C0-46D5-8C11-69C45042D6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3728" y="3250777"/>
            <a:ext cx="360000" cy="355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6CA2A307-231E-44A2-938D-3004D25DC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3828" y="3250777"/>
            <a:ext cx="360000" cy="355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C71DE8C9-D2A8-4758-A794-9714F8B58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3968" y="3250777"/>
            <a:ext cx="360000" cy="355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7E618D8C-F9A0-4636-A592-9FBC70AEF3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024" y="3250777"/>
            <a:ext cx="360000" cy="355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C67F92C0-55CA-499C-A78C-B2CA5D1EB3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8164" y="3250777"/>
            <a:ext cx="360000" cy="355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58E2C855-7C24-4C13-9EA4-4E0C152EE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1144" y="3250777"/>
            <a:ext cx="360000" cy="355000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3061AEC8-61FA-4DE0-91D3-3F3CE9BDE2A5}"/>
              </a:ext>
            </a:extLst>
          </p:cNvPr>
          <p:cNvSpPr/>
          <p:nvPr/>
        </p:nvSpPr>
        <p:spPr>
          <a:xfrm>
            <a:off x="2564888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3031160"/>
            <a:ext cx="209550" cy="109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9CEFFF1-7C71-43B5-B5F5-62C36DEAE634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팝업 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6754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CD85629B-2677-4195-9F0F-01C114ACB50A}"/>
              </a:ext>
            </a:extLst>
          </p:cNvPr>
          <p:cNvGrpSpPr/>
          <p:nvPr/>
        </p:nvGrpSpPr>
        <p:grpSpPr>
          <a:xfrm>
            <a:off x="2745875" y="5337212"/>
            <a:ext cx="1540674" cy="269893"/>
            <a:chOff x="7219636" y="764704"/>
            <a:chExt cx="1540674" cy="269893"/>
          </a:xfrm>
        </p:grpSpPr>
        <p:pic>
          <p:nvPicPr>
            <p:cNvPr id="26" name="Picture 11">
              <a:extLst>
                <a:ext uri="{FF2B5EF4-FFF2-40B4-BE49-F238E27FC236}">
                  <a16:creationId xmlns:a16="http://schemas.microsoft.com/office/drawing/2014/main" xmlns="" id="{A596CD1F-E1E4-4A40-9BF5-FA08E23BA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490417" y="767842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>
              <a:extLst>
                <a:ext uri="{FF2B5EF4-FFF2-40B4-BE49-F238E27FC236}">
                  <a16:creationId xmlns:a16="http://schemas.microsoft.com/office/drawing/2014/main" xmlns="" id="{A248E147-3867-40F8-ACF1-0C7B71C31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20332" y="819119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>
              <a:extLst>
                <a:ext uri="{FF2B5EF4-FFF2-40B4-BE49-F238E27FC236}">
                  <a16:creationId xmlns:a16="http://schemas.microsoft.com/office/drawing/2014/main" xmlns="" id="{C16075A7-E1B7-46E7-A3C9-7393BCA85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39855" y="816521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4">
              <a:extLst>
                <a:ext uri="{FF2B5EF4-FFF2-40B4-BE49-F238E27FC236}">
                  <a16:creationId xmlns:a16="http://schemas.microsoft.com/office/drawing/2014/main" xmlns="" id="{01F483C2-329A-4AEA-91EE-F25443173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19636" y="764704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8C5D47F-3433-498C-A043-8C67BD4EA2D7}"/>
              </a:ext>
            </a:extLst>
          </p:cNvPr>
          <p:cNvSpPr/>
          <p:nvPr/>
        </p:nvSpPr>
        <p:spPr>
          <a:xfrm>
            <a:off x="59872" y="908718"/>
            <a:ext cx="6918956" cy="65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C55BB5A-DE89-4E53-89AA-8B85712487B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수집한 자료를 표와 막대그래프로 나타내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2B191230-3B6F-4031-AF68-8AB178ACABE2}"/>
              </a:ext>
            </a:extLst>
          </p:cNvPr>
          <p:cNvSpPr/>
          <p:nvPr/>
        </p:nvSpPr>
        <p:spPr>
          <a:xfrm>
            <a:off x="29900" y="27389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7F6569F-66B4-4A51-8E51-F8897D84457E}"/>
              </a:ext>
            </a:extLst>
          </p:cNvPr>
          <p:cNvSpPr txBox="1"/>
          <p:nvPr/>
        </p:nvSpPr>
        <p:spPr>
          <a:xfrm>
            <a:off x="7018371" y="1092168"/>
            <a:ext cx="21256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 텍스트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막대 그래프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안의 세로선은 처음에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예보기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4" name="표 6">
            <a:extLst>
              <a:ext uri="{FF2B5EF4-FFF2-40B4-BE49-F238E27FC236}">
                <a16:creationId xmlns:a16="http://schemas.microsoft.com/office/drawing/2014/main" xmlns="" id="{35C2BCB2-F66E-43EA-8A74-720D220B6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621408"/>
              </p:ext>
            </p:extLst>
          </p:nvPr>
        </p:nvGraphicFramePr>
        <p:xfrm>
          <a:off x="539552" y="2198391"/>
          <a:ext cx="5976000" cy="2305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9792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9792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9792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9792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  <a:gridCol w="979200">
                  <a:extLst>
                    <a:ext uri="{9D8B030D-6E8A-4147-A177-3AD203B41FA5}">
                      <a16:colId xmlns:a16="http://schemas.microsoft.com/office/drawing/2014/main" xmlns="" val="1633659142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책가방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신발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옷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책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79561A52-B037-49B7-BEC0-546460D1BEAC}"/>
              </a:ext>
            </a:extLst>
          </p:cNvPr>
          <p:cNvGrpSpPr/>
          <p:nvPr/>
        </p:nvGrpSpPr>
        <p:grpSpPr>
          <a:xfrm>
            <a:off x="451378" y="2159989"/>
            <a:ext cx="5812810" cy="2323721"/>
            <a:chOff x="451378" y="2312876"/>
            <a:chExt cx="5812810" cy="2323721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F310C7D4-AE93-4B6D-A665-ABD3F46B3491}"/>
                </a:ext>
              </a:extLst>
            </p:cNvPr>
            <p:cNvGrpSpPr/>
            <p:nvPr/>
          </p:nvGrpSpPr>
          <p:grpSpPr>
            <a:xfrm>
              <a:off x="451378" y="2312876"/>
              <a:ext cx="5812810" cy="2124236"/>
              <a:chOff x="451378" y="2432211"/>
              <a:chExt cx="5812810" cy="212423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xmlns="" id="{B7A3BFA8-4B99-4C88-88A9-A2547C30E3C4}"/>
                  </a:ext>
                </a:extLst>
              </p:cNvPr>
              <p:cNvGrpSpPr/>
              <p:nvPr/>
            </p:nvGrpSpPr>
            <p:grpSpPr>
              <a:xfrm>
                <a:off x="1907704" y="3107574"/>
                <a:ext cx="4356484" cy="1232849"/>
                <a:chOff x="1907704" y="3107574"/>
                <a:chExt cx="4356484" cy="1232849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xmlns="" id="{ACA53405-8C9D-42AD-A77F-C28B4F2AEC03}"/>
                    </a:ext>
                  </a:extLst>
                </p:cNvPr>
                <p:cNvSpPr/>
                <p:nvPr/>
              </p:nvSpPr>
              <p:spPr>
                <a:xfrm>
                  <a:off x="1907704" y="3872371"/>
                  <a:ext cx="432048" cy="46805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xmlns="" id="{F9D095B1-0190-4A76-A7AD-877D04600935}"/>
                    </a:ext>
                  </a:extLst>
                </p:cNvPr>
                <p:cNvSpPr/>
                <p:nvPr/>
              </p:nvSpPr>
              <p:spPr>
                <a:xfrm>
                  <a:off x="2888957" y="3712109"/>
                  <a:ext cx="432048" cy="6283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xmlns="" id="{22833F1C-7834-45A9-A476-342F679A9498}"/>
                    </a:ext>
                  </a:extLst>
                </p:cNvPr>
                <p:cNvSpPr/>
                <p:nvPr/>
              </p:nvSpPr>
              <p:spPr>
                <a:xfrm>
                  <a:off x="3851920" y="3107574"/>
                  <a:ext cx="432048" cy="123284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xmlns="" id="{5BF403CE-83C6-4C34-832A-521A684B878A}"/>
                    </a:ext>
                  </a:extLst>
                </p:cNvPr>
                <p:cNvSpPr/>
                <p:nvPr/>
              </p:nvSpPr>
              <p:spPr>
                <a:xfrm>
                  <a:off x="4860032" y="4196407"/>
                  <a:ext cx="432048" cy="144016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xmlns="" id="{D62EF444-851C-4B14-9337-B8575AD0FAEC}"/>
                    </a:ext>
                  </a:extLst>
                </p:cNvPr>
                <p:cNvSpPr/>
                <p:nvPr/>
              </p:nvSpPr>
              <p:spPr>
                <a:xfrm>
                  <a:off x="5832140" y="4045223"/>
                  <a:ext cx="432048" cy="29520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43">
                <a:extLst>
                  <a:ext uri="{FF2B5EF4-FFF2-40B4-BE49-F238E27FC236}">
                    <a16:creationId xmlns:a16="http://schemas.microsoft.com/office/drawing/2014/main" xmlns="" id="{3A78FD14-0C7C-4390-9E33-6C770A6C4BE5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8052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         )</a:t>
                </a:r>
              </a:p>
            </p:txBody>
          </p:sp>
          <p:sp>
            <p:nvSpPr>
              <p:cNvPr id="61" name="TextBox 43">
                <a:extLst>
                  <a:ext uri="{FF2B5EF4-FFF2-40B4-BE49-F238E27FC236}">
                    <a16:creationId xmlns:a16="http://schemas.microsoft.com/office/drawing/2014/main" xmlns="" id="{5F6CB923-23A1-4CA5-B863-64B897171ABD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62" name="TextBox 43">
                <a:extLst>
                  <a:ext uri="{FF2B5EF4-FFF2-40B4-BE49-F238E27FC236}">
                    <a16:creationId xmlns:a16="http://schemas.microsoft.com/office/drawing/2014/main" xmlns="" id="{88698E83-F639-4794-998C-43CEEEB4A240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0024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DA6329ED-E9F8-43E7-A304-E9DD1CE35DB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20017"/>
              <a:ext cx="1064774" cy="416580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21E35AA9-3D06-4D8B-8EEC-CFD2EE9DC871}"/>
              </a:ext>
            </a:extLst>
          </p:cNvPr>
          <p:cNvSpPr/>
          <p:nvPr/>
        </p:nvSpPr>
        <p:spPr bwMode="auto">
          <a:xfrm>
            <a:off x="2265404" y="1716074"/>
            <a:ext cx="27026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받고 싶은 선물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B49B4952-A090-4922-96DD-58C7C1A8BAC1}"/>
              </a:ext>
            </a:extLst>
          </p:cNvPr>
          <p:cNvSpPr/>
          <p:nvPr/>
        </p:nvSpPr>
        <p:spPr bwMode="auto">
          <a:xfrm>
            <a:off x="1007604" y="4288006"/>
            <a:ext cx="63179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선물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3940E945-3951-43F6-903F-AD58A7F4FD22}"/>
              </a:ext>
            </a:extLst>
          </p:cNvPr>
          <p:cNvSpPr/>
          <p:nvPr/>
        </p:nvSpPr>
        <p:spPr bwMode="auto">
          <a:xfrm>
            <a:off x="1194833" y="3074757"/>
            <a:ext cx="42519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04798319-D014-4B08-96F9-4233E4D93A43}"/>
              </a:ext>
            </a:extLst>
          </p:cNvPr>
          <p:cNvSpPr/>
          <p:nvPr/>
        </p:nvSpPr>
        <p:spPr bwMode="auto">
          <a:xfrm>
            <a:off x="1187588" y="2307940"/>
            <a:ext cx="41905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60009A24-64B0-46EF-BBEC-B82362704FF9}"/>
              </a:ext>
            </a:extLst>
          </p:cNvPr>
          <p:cNvSpPr/>
          <p:nvPr/>
        </p:nvSpPr>
        <p:spPr bwMode="auto">
          <a:xfrm>
            <a:off x="662262" y="2119965"/>
            <a:ext cx="41584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CFD35966-7181-4FB0-866F-2E56637ECE74}"/>
              </a:ext>
            </a:extLst>
          </p:cNvPr>
          <p:cNvSpPr/>
          <p:nvPr/>
        </p:nvSpPr>
        <p:spPr bwMode="auto">
          <a:xfrm>
            <a:off x="366843" y="3844592"/>
            <a:ext cx="89278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</a:p>
        </p:txBody>
      </p:sp>
      <p:graphicFrame>
        <p:nvGraphicFramePr>
          <p:cNvPr id="9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16539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5_finish_quiz_6_05.svg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3031160"/>
            <a:ext cx="209550" cy="109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73" y="5674647"/>
            <a:ext cx="1009001" cy="317296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196" y="5265204"/>
            <a:ext cx="1009001" cy="317296"/>
          </a:xfrm>
          <a:prstGeom prst="rect">
            <a:avLst/>
          </a:prstGeom>
        </p:spPr>
      </p:pic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F8099E93-788F-4E05-9D0C-F7DA436E9786}"/>
              </a:ext>
            </a:extLst>
          </p:cNvPr>
          <p:cNvSpPr/>
          <p:nvPr/>
        </p:nvSpPr>
        <p:spPr>
          <a:xfrm>
            <a:off x="442888" y="1935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="" xmlns:a16="http://schemas.microsoft.com/office/drawing/2014/main" id="{F8099E93-788F-4E05-9D0C-F7DA436E9786}"/>
              </a:ext>
            </a:extLst>
          </p:cNvPr>
          <p:cNvSpPr/>
          <p:nvPr/>
        </p:nvSpPr>
        <p:spPr>
          <a:xfrm>
            <a:off x="6719958" y="50049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30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0721"/>
              </p:ext>
            </p:extLst>
          </p:nvPr>
        </p:nvGraphicFramePr>
        <p:xfrm>
          <a:off x="179388" y="321572"/>
          <a:ext cx="8774172" cy="53033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336905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100693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평가해 볼까요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8C5D47F-3433-498C-A043-8C67BD4EA2D7}"/>
              </a:ext>
            </a:extLst>
          </p:cNvPr>
          <p:cNvSpPr/>
          <p:nvPr/>
        </p:nvSpPr>
        <p:spPr>
          <a:xfrm>
            <a:off x="59872" y="908718"/>
            <a:ext cx="6918956" cy="65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C55BB5A-DE89-4E53-89AA-8B85712487B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가장 많은 학생이 받고 싶어 하는 선물은 무엇인가요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29" name="표 6">
            <a:extLst>
              <a:ext uri="{FF2B5EF4-FFF2-40B4-BE49-F238E27FC236}">
                <a16:creationId xmlns:a16="http://schemas.microsoft.com/office/drawing/2014/main" xmlns="" id="{E94A8576-7AA9-49A4-BE7D-774951F915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2195939"/>
          <a:ext cx="5976000" cy="2305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9792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9792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9792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9792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  <a:gridCol w="979200">
                  <a:extLst>
                    <a:ext uri="{9D8B030D-6E8A-4147-A177-3AD203B41FA5}">
                      <a16:colId xmlns:a16="http://schemas.microsoft.com/office/drawing/2014/main" xmlns="" val="1633659142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책가방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67C90D99-7E6F-4D59-B5BF-A30803725D2A}"/>
              </a:ext>
            </a:extLst>
          </p:cNvPr>
          <p:cNvGrpSpPr/>
          <p:nvPr/>
        </p:nvGrpSpPr>
        <p:grpSpPr>
          <a:xfrm>
            <a:off x="431540" y="1772816"/>
            <a:ext cx="5796644" cy="2773478"/>
            <a:chOff x="431540" y="1852366"/>
            <a:chExt cx="5796644" cy="2773478"/>
          </a:xfrm>
        </p:grpSpPr>
        <p:sp>
          <p:nvSpPr>
            <p:cNvPr id="45" name="TextBox 43">
              <a:extLst>
                <a:ext uri="{FF2B5EF4-FFF2-40B4-BE49-F238E27FC236}">
                  <a16:creationId xmlns:a16="http://schemas.microsoft.com/office/drawing/2014/main" xmlns="" id="{5ECBDB70-8626-4187-BDF5-CC588118A7A1}"/>
                </a:ext>
              </a:extLst>
            </p:cNvPr>
            <p:cNvSpPr txBox="1"/>
            <p:nvPr/>
          </p:nvSpPr>
          <p:spPr>
            <a:xfrm>
              <a:off x="2519772" y="1852366"/>
              <a:ext cx="1972742" cy="3847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받고 싶은 선물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ED5F43C2-AC9C-4395-8D0D-5C22E5880F71}"/>
                </a:ext>
              </a:extLst>
            </p:cNvPr>
            <p:cNvGrpSpPr/>
            <p:nvPr/>
          </p:nvGrpSpPr>
          <p:grpSpPr>
            <a:xfrm>
              <a:off x="431540" y="2240868"/>
              <a:ext cx="5796644" cy="2384976"/>
              <a:chOff x="431540" y="2240868"/>
              <a:chExt cx="5796644" cy="2384976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xmlns="" id="{169B4C98-9FB3-4FF2-AAC3-4C6D16AAEA92}"/>
                  </a:ext>
                </a:extLst>
              </p:cNvPr>
              <p:cNvGrpSpPr/>
              <p:nvPr/>
            </p:nvGrpSpPr>
            <p:grpSpPr>
              <a:xfrm>
                <a:off x="451378" y="2912450"/>
                <a:ext cx="5776806" cy="1648358"/>
                <a:chOff x="451378" y="2988239"/>
                <a:chExt cx="5776806" cy="1648358"/>
              </a:xfrm>
            </p:grpSpPr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xmlns="" id="{1C040384-536C-45E6-B418-907F0DC7C105}"/>
                    </a:ext>
                  </a:extLst>
                </p:cNvPr>
                <p:cNvGrpSpPr/>
                <p:nvPr/>
              </p:nvGrpSpPr>
              <p:grpSpPr>
                <a:xfrm>
                  <a:off x="451378" y="2988239"/>
                  <a:ext cx="5776806" cy="1448873"/>
                  <a:chOff x="451378" y="3107574"/>
                  <a:chExt cx="5776806" cy="1448873"/>
                </a:xfrm>
              </p:grpSpPr>
              <p:grpSp>
                <p:nvGrpSpPr>
                  <p:cNvPr id="33" name="그룹 32">
                    <a:extLst>
                      <a:ext uri="{FF2B5EF4-FFF2-40B4-BE49-F238E27FC236}">
                        <a16:creationId xmlns:a16="http://schemas.microsoft.com/office/drawing/2014/main" xmlns="" id="{4B75E7A1-3602-45CD-BF08-F8F48B5C5ED2}"/>
                      </a:ext>
                    </a:extLst>
                  </p:cNvPr>
                  <p:cNvGrpSpPr/>
                  <p:nvPr/>
                </p:nvGrpSpPr>
                <p:grpSpPr>
                  <a:xfrm>
                    <a:off x="1907704" y="3107574"/>
                    <a:ext cx="4320480" cy="1232849"/>
                    <a:chOff x="1907704" y="3107574"/>
                    <a:chExt cx="4320480" cy="1232849"/>
                  </a:xfrm>
                </p:grpSpPr>
                <p:sp>
                  <p:nvSpPr>
                    <p:cNvPr id="38" name="직사각형 37">
                      <a:extLst>
                        <a:ext uri="{FF2B5EF4-FFF2-40B4-BE49-F238E27FC236}">
                          <a16:creationId xmlns:a16="http://schemas.microsoft.com/office/drawing/2014/main" xmlns="" id="{E710EF56-4E44-46FE-876A-30BEFD481A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7704" y="3872371"/>
                      <a:ext cx="432048" cy="468052"/>
                    </a:xfrm>
                    <a:prstGeom prst="rect">
                      <a:avLst/>
                    </a:prstGeom>
                    <a:solidFill>
                      <a:srgbClr val="FBD8D9">
                        <a:alpha val="70000"/>
                      </a:srgbClr>
                    </a:solidFill>
                    <a:ln w="19050">
                      <a:solidFill>
                        <a:srgbClr val="C82A6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0" name="직사각형 39">
                      <a:extLst>
                        <a:ext uri="{FF2B5EF4-FFF2-40B4-BE49-F238E27FC236}">
                          <a16:creationId xmlns:a16="http://schemas.microsoft.com/office/drawing/2014/main" xmlns="" id="{09260044-2995-4095-99BD-00A6F8BF0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8957" y="3712109"/>
                      <a:ext cx="432048" cy="628314"/>
                    </a:xfrm>
                    <a:prstGeom prst="rect">
                      <a:avLst/>
                    </a:prstGeom>
                    <a:solidFill>
                      <a:srgbClr val="FBD8D9">
                        <a:alpha val="70000"/>
                      </a:srgbClr>
                    </a:solidFill>
                    <a:ln w="19050">
                      <a:solidFill>
                        <a:srgbClr val="C82A6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2" name="직사각형 41">
                      <a:extLst>
                        <a:ext uri="{FF2B5EF4-FFF2-40B4-BE49-F238E27FC236}">
                          <a16:creationId xmlns:a16="http://schemas.microsoft.com/office/drawing/2014/main" xmlns="" id="{9AE1A4B6-D235-4FC3-A9B7-B7C17ED60A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1920" y="3107574"/>
                      <a:ext cx="432048" cy="1232849"/>
                    </a:xfrm>
                    <a:prstGeom prst="rect">
                      <a:avLst/>
                    </a:prstGeom>
                    <a:solidFill>
                      <a:srgbClr val="FBD8D9">
                        <a:alpha val="70000"/>
                      </a:srgbClr>
                    </a:solidFill>
                    <a:ln w="19050">
                      <a:solidFill>
                        <a:srgbClr val="C82A6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xmlns="" id="{D04019DC-5153-4A6A-A6B7-D932DBB12D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4028" y="4196407"/>
                      <a:ext cx="432048" cy="144016"/>
                    </a:xfrm>
                    <a:prstGeom prst="rect">
                      <a:avLst/>
                    </a:prstGeom>
                    <a:solidFill>
                      <a:srgbClr val="FBD8D9">
                        <a:alpha val="70000"/>
                      </a:srgbClr>
                    </a:solidFill>
                    <a:ln w="19050">
                      <a:solidFill>
                        <a:srgbClr val="C82A6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4" name="직사각형 43">
                      <a:extLst>
                        <a:ext uri="{FF2B5EF4-FFF2-40B4-BE49-F238E27FC236}">
                          <a16:creationId xmlns:a16="http://schemas.microsoft.com/office/drawing/2014/main" xmlns="" id="{C04219FE-39FB-42DA-B247-1A5CC95878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6136" y="4045223"/>
                      <a:ext cx="432048" cy="295200"/>
                    </a:xfrm>
                    <a:prstGeom prst="rect">
                      <a:avLst/>
                    </a:prstGeom>
                    <a:solidFill>
                      <a:srgbClr val="FBD8D9">
                        <a:alpha val="70000"/>
                      </a:srgbClr>
                    </a:solidFill>
                    <a:ln w="19050">
                      <a:solidFill>
                        <a:srgbClr val="C82A6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5" name="TextBox 43">
                    <a:extLst>
                      <a:ext uri="{FF2B5EF4-FFF2-40B4-BE49-F238E27FC236}">
                        <a16:creationId xmlns:a16="http://schemas.microsoft.com/office/drawing/2014/main" xmlns="" id="{81B1C058-FAEA-4FA7-819F-C05170A6D719}"/>
                      </a:ext>
                    </a:extLst>
                  </p:cNvPr>
                  <p:cNvSpPr txBox="1"/>
                  <p:nvPr/>
                </p:nvSpPr>
                <p:spPr>
                  <a:xfrm>
                    <a:off x="1272828" y="4124399"/>
                    <a:ext cx="454856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dirty="0">
                        <a:latin typeface="맑은 고딕" pitchFamily="50" charset="-127"/>
                        <a:ea typeface="맑은 고딕" pitchFamily="50" charset="-127"/>
                      </a:rPr>
                      <a:t>0</a:t>
                    </a:r>
                  </a:p>
                </p:txBody>
              </p:sp>
              <p:sp>
                <p:nvSpPr>
                  <p:cNvPr id="37" name="TextBox 43">
                    <a:extLst>
                      <a:ext uri="{FF2B5EF4-FFF2-40B4-BE49-F238E27FC236}">
                        <a16:creationId xmlns:a16="http://schemas.microsoft.com/office/drawing/2014/main" xmlns="" id="{FB1BC417-9A1A-4BB8-A8C8-A71A3FB73AFD}"/>
                      </a:ext>
                    </a:extLst>
                  </p:cNvPr>
                  <p:cNvSpPr txBox="1"/>
                  <p:nvPr/>
                </p:nvSpPr>
                <p:spPr>
                  <a:xfrm>
                    <a:off x="451378" y="4279448"/>
                    <a:ext cx="70024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9pPr>
                  </a:lstStyle>
                  <a:p>
                    <a:pPr algn="ctr"/>
                    <a:endParaRPr lang="en-US" altLang="ko-KR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xmlns="" id="{AD4809B8-923C-4978-9EC1-784720762BE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39552" y="4220017"/>
                  <a:ext cx="1064774" cy="41658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95B3D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8" name="TextBox 43">
                <a:extLst>
                  <a:ext uri="{FF2B5EF4-FFF2-40B4-BE49-F238E27FC236}">
                    <a16:creationId xmlns:a16="http://schemas.microsoft.com/office/drawing/2014/main" xmlns="" id="{54FFDCD4-1DA6-4F78-A308-A24166B03C28}"/>
                  </a:ext>
                </a:extLst>
              </p:cNvPr>
              <p:cNvSpPr txBox="1"/>
              <p:nvPr/>
            </p:nvSpPr>
            <p:spPr>
              <a:xfrm>
                <a:off x="467544" y="2240868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59" name="TextBox 43">
                <a:extLst>
                  <a:ext uri="{FF2B5EF4-FFF2-40B4-BE49-F238E27FC236}">
                    <a16:creationId xmlns:a16="http://schemas.microsoft.com/office/drawing/2014/main" xmlns="" id="{7C6C4ED9-CD47-4EE7-ADEB-FB020D5C3A3D}"/>
                  </a:ext>
                </a:extLst>
              </p:cNvPr>
              <p:cNvSpPr txBox="1"/>
              <p:nvPr/>
            </p:nvSpPr>
            <p:spPr>
              <a:xfrm>
                <a:off x="1272828" y="245689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60" name="TextBox 43">
                <a:extLst>
                  <a:ext uri="{FF2B5EF4-FFF2-40B4-BE49-F238E27FC236}">
                    <a16:creationId xmlns:a16="http://schemas.microsoft.com/office/drawing/2014/main" xmlns="" id="{F10B7D53-C3A8-4BF8-930C-0565895B0923}"/>
                  </a:ext>
                </a:extLst>
              </p:cNvPr>
              <p:cNvSpPr txBox="1"/>
              <p:nvPr/>
            </p:nvSpPr>
            <p:spPr>
              <a:xfrm>
                <a:off x="1272828" y="322400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62" name="TextBox 43">
                <a:extLst>
                  <a:ext uri="{FF2B5EF4-FFF2-40B4-BE49-F238E27FC236}">
                    <a16:creationId xmlns:a16="http://schemas.microsoft.com/office/drawing/2014/main" xmlns="" id="{C669AB90-6D04-422C-AB04-F107DF2E4444}"/>
                  </a:ext>
                </a:extLst>
              </p:cNvPr>
              <p:cNvSpPr txBox="1"/>
              <p:nvPr/>
            </p:nvSpPr>
            <p:spPr>
              <a:xfrm>
                <a:off x="431540" y="4113076"/>
                <a:ext cx="8516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TextBox 43">
                <a:extLst>
                  <a:ext uri="{FF2B5EF4-FFF2-40B4-BE49-F238E27FC236}">
                    <a16:creationId xmlns:a16="http://schemas.microsoft.com/office/drawing/2014/main" xmlns="" id="{9D6EE5D9-BAB9-401F-8C3B-D4C89D546E6A}"/>
                  </a:ext>
                </a:extLst>
              </p:cNvPr>
              <p:cNvSpPr txBox="1"/>
              <p:nvPr/>
            </p:nvSpPr>
            <p:spPr>
              <a:xfrm>
                <a:off x="1167786" y="4318067"/>
                <a:ext cx="54006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선물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61F475D6-7080-4045-9A1F-53F29F38818A}"/>
              </a:ext>
            </a:extLst>
          </p:cNvPr>
          <p:cNvSpPr/>
          <p:nvPr/>
        </p:nvSpPr>
        <p:spPr bwMode="auto">
          <a:xfrm>
            <a:off x="3134054" y="4760055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신발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19990A32-CA53-4705-A5E0-A94170976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52" y="4617132"/>
            <a:ext cx="360000" cy="355000"/>
          </a:xfrm>
          <a:prstGeom prst="rect">
            <a:avLst/>
          </a:prstGeom>
        </p:spPr>
      </p:pic>
      <p:pic>
        <p:nvPicPr>
          <p:cNvPr id="74" name="Picture 12">
            <a:extLst>
              <a:ext uri="{FF2B5EF4-FFF2-40B4-BE49-F238E27FC236}">
                <a16:creationId xmlns:a16="http://schemas.microsoft.com/office/drawing/2014/main" xmlns="" id="{7C50225F-F083-4B33-8A36-71230B64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2CE37086-53A7-48F0-8976-DD80E2E09B46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18F2C05A-322D-415C-B813-4DD3A3069E59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65089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5_finish_quiz_7_01.svg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3031160"/>
            <a:ext cx="209550" cy="109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7F6569F-66B4-4A51-8E51-F8897D84457E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7609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표 6">
            <a:extLst>
              <a:ext uri="{FF2B5EF4-FFF2-40B4-BE49-F238E27FC236}">
                <a16:creationId xmlns:a16="http://schemas.microsoft.com/office/drawing/2014/main" xmlns="" id="{E94A8576-7AA9-49A4-BE7D-774951F91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368840"/>
              </p:ext>
            </p:extLst>
          </p:nvPr>
        </p:nvGraphicFramePr>
        <p:xfrm>
          <a:off x="539552" y="2195939"/>
          <a:ext cx="5976000" cy="2305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9792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9792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9792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9792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  <a:gridCol w="979200">
                  <a:extLst>
                    <a:ext uri="{9D8B030D-6E8A-4147-A177-3AD203B41FA5}">
                      <a16:colId xmlns:a16="http://schemas.microsoft.com/office/drawing/2014/main" xmlns="" val="1633659142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책가방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67C90D99-7E6F-4D59-B5BF-A30803725D2A}"/>
              </a:ext>
            </a:extLst>
          </p:cNvPr>
          <p:cNvGrpSpPr/>
          <p:nvPr/>
        </p:nvGrpSpPr>
        <p:grpSpPr>
          <a:xfrm>
            <a:off x="431540" y="1772816"/>
            <a:ext cx="5796644" cy="2773478"/>
            <a:chOff x="431540" y="1852366"/>
            <a:chExt cx="5796644" cy="2773478"/>
          </a:xfrm>
        </p:grpSpPr>
        <p:sp>
          <p:nvSpPr>
            <p:cNvPr id="61" name="TextBox 43">
              <a:extLst>
                <a:ext uri="{FF2B5EF4-FFF2-40B4-BE49-F238E27FC236}">
                  <a16:creationId xmlns:a16="http://schemas.microsoft.com/office/drawing/2014/main" xmlns="" id="{5ECBDB70-8626-4187-BDF5-CC588118A7A1}"/>
                </a:ext>
              </a:extLst>
            </p:cNvPr>
            <p:cNvSpPr txBox="1"/>
            <p:nvPr/>
          </p:nvSpPr>
          <p:spPr>
            <a:xfrm>
              <a:off x="1977038" y="1852366"/>
              <a:ext cx="310068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받고 싶은 선물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ED5F43C2-AC9C-4395-8D0D-5C22E5880F71}"/>
                </a:ext>
              </a:extLst>
            </p:cNvPr>
            <p:cNvGrpSpPr/>
            <p:nvPr/>
          </p:nvGrpSpPr>
          <p:grpSpPr>
            <a:xfrm>
              <a:off x="431540" y="2240868"/>
              <a:ext cx="5796644" cy="2384976"/>
              <a:chOff x="431540" y="2240868"/>
              <a:chExt cx="5796644" cy="2384976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xmlns="" id="{169B4C98-9FB3-4FF2-AAC3-4C6D16AAEA92}"/>
                  </a:ext>
                </a:extLst>
              </p:cNvPr>
              <p:cNvGrpSpPr/>
              <p:nvPr/>
            </p:nvGrpSpPr>
            <p:grpSpPr>
              <a:xfrm>
                <a:off x="451378" y="2912450"/>
                <a:ext cx="5776806" cy="1648358"/>
                <a:chOff x="451378" y="2988239"/>
                <a:chExt cx="5776806" cy="1648358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xmlns="" id="{1C040384-536C-45E6-B418-907F0DC7C105}"/>
                    </a:ext>
                  </a:extLst>
                </p:cNvPr>
                <p:cNvGrpSpPr/>
                <p:nvPr/>
              </p:nvGrpSpPr>
              <p:grpSpPr>
                <a:xfrm>
                  <a:off x="451378" y="2988239"/>
                  <a:ext cx="5776806" cy="1448873"/>
                  <a:chOff x="451378" y="3107574"/>
                  <a:chExt cx="5776806" cy="1448873"/>
                </a:xfrm>
              </p:grpSpPr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xmlns="" id="{4B75E7A1-3602-45CD-BF08-F8F48B5C5ED2}"/>
                      </a:ext>
                    </a:extLst>
                  </p:cNvPr>
                  <p:cNvGrpSpPr/>
                  <p:nvPr/>
                </p:nvGrpSpPr>
                <p:grpSpPr>
                  <a:xfrm>
                    <a:off x="1907704" y="3107574"/>
                    <a:ext cx="4320480" cy="1232849"/>
                    <a:chOff x="1907704" y="3107574"/>
                    <a:chExt cx="4320480" cy="1232849"/>
                  </a:xfrm>
                </p:grpSpPr>
                <p:sp>
                  <p:nvSpPr>
                    <p:cNvPr id="82" name="직사각형 81">
                      <a:extLst>
                        <a:ext uri="{FF2B5EF4-FFF2-40B4-BE49-F238E27FC236}">
                          <a16:creationId xmlns:a16="http://schemas.microsoft.com/office/drawing/2014/main" xmlns="" id="{E710EF56-4E44-46FE-876A-30BEFD481A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7704" y="3872371"/>
                      <a:ext cx="432048" cy="468052"/>
                    </a:xfrm>
                    <a:prstGeom prst="rect">
                      <a:avLst/>
                    </a:prstGeom>
                    <a:solidFill>
                      <a:srgbClr val="FBD8D9">
                        <a:alpha val="70000"/>
                      </a:srgbClr>
                    </a:solidFill>
                    <a:ln w="19050">
                      <a:solidFill>
                        <a:srgbClr val="C82A6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3" name="직사각형 82">
                      <a:extLst>
                        <a:ext uri="{FF2B5EF4-FFF2-40B4-BE49-F238E27FC236}">
                          <a16:creationId xmlns:a16="http://schemas.microsoft.com/office/drawing/2014/main" xmlns="" id="{09260044-2995-4095-99BD-00A6F8BF0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8957" y="3712109"/>
                      <a:ext cx="432048" cy="628314"/>
                    </a:xfrm>
                    <a:prstGeom prst="rect">
                      <a:avLst/>
                    </a:prstGeom>
                    <a:solidFill>
                      <a:srgbClr val="FBD8D9">
                        <a:alpha val="70000"/>
                      </a:srgbClr>
                    </a:solidFill>
                    <a:ln w="19050">
                      <a:solidFill>
                        <a:srgbClr val="C82A6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4" name="직사각형 83">
                      <a:extLst>
                        <a:ext uri="{FF2B5EF4-FFF2-40B4-BE49-F238E27FC236}">
                          <a16:creationId xmlns:a16="http://schemas.microsoft.com/office/drawing/2014/main" xmlns="" id="{9AE1A4B6-D235-4FC3-A9B7-B7C17ED60A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1920" y="3107574"/>
                      <a:ext cx="432048" cy="1232849"/>
                    </a:xfrm>
                    <a:prstGeom prst="rect">
                      <a:avLst/>
                    </a:prstGeom>
                    <a:solidFill>
                      <a:srgbClr val="FBD8D9">
                        <a:alpha val="70000"/>
                      </a:srgbClr>
                    </a:solidFill>
                    <a:ln w="19050">
                      <a:solidFill>
                        <a:srgbClr val="C82A6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5" name="직사각형 84">
                      <a:extLst>
                        <a:ext uri="{FF2B5EF4-FFF2-40B4-BE49-F238E27FC236}">
                          <a16:creationId xmlns:a16="http://schemas.microsoft.com/office/drawing/2014/main" xmlns="" id="{D04019DC-5153-4A6A-A6B7-D932DBB12D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4028" y="4196407"/>
                      <a:ext cx="432048" cy="144016"/>
                    </a:xfrm>
                    <a:prstGeom prst="rect">
                      <a:avLst/>
                    </a:prstGeom>
                    <a:solidFill>
                      <a:srgbClr val="FBD8D9">
                        <a:alpha val="70000"/>
                      </a:srgbClr>
                    </a:solidFill>
                    <a:ln w="19050">
                      <a:solidFill>
                        <a:srgbClr val="C82A6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6" name="직사각형 85">
                      <a:extLst>
                        <a:ext uri="{FF2B5EF4-FFF2-40B4-BE49-F238E27FC236}">
                          <a16:creationId xmlns:a16="http://schemas.microsoft.com/office/drawing/2014/main" xmlns="" id="{C04219FE-39FB-42DA-B247-1A5CC95878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6136" y="4045223"/>
                      <a:ext cx="432048" cy="295200"/>
                    </a:xfrm>
                    <a:prstGeom prst="rect">
                      <a:avLst/>
                    </a:prstGeom>
                    <a:solidFill>
                      <a:srgbClr val="FBD8D9">
                        <a:alpha val="70000"/>
                      </a:srgbClr>
                    </a:solidFill>
                    <a:ln w="19050">
                      <a:solidFill>
                        <a:srgbClr val="C82A6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79" name="TextBox 43">
                    <a:extLst>
                      <a:ext uri="{FF2B5EF4-FFF2-40B4-BE49-F238E27FC236}">
                        <a16:creationId xmlns:a16="http://schemas.microsoft.com/office/drawing/2014/main" xmlns="" id="{81B1C058-FAEA-4FA7-819F-C05170A6D719}"/>
                      </a:ext>
                    </a:extLst>
                  </p:cNvPr>
                  <p:cNvSpPr txBox="1"/>
                  <p:nvPr/>
                </p:nvSpPr>
                <p:spPr>
                  <a:xfrm>
                    <a:off x="1272828" y="4124399"/>
                    <a:ext cx="454856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dirty="0">
                        <a:latin typeface="맑은 고딕" pitchFamily="50" charset="-127"/>
                        <a:ea typeface="맑은 고딕" pitchFamily="50" charset="-127"/>
                      </a:rPr>
                      <a:t>0</a:t>
                    </a:r>
                  </a:p>
                </p:txBody>
              </p:sp>
              <p:sp>
                <p:nvSpPr>
                  <p:cNvPr id="81" name="TextBox 43">
                    <a:extLst>
                      <a:ext uri="{FF2B5EF4-FFF2-40B4-BE49-F238E27FC236}">
                        <a16:creationId xmlns:a16="http://schemas.microsoft.com/office/drawing/2014/main" xmlns="" id="{FB1BC417-9A1A-4BB8-A8C8-A71A3FB73AFD}"/>
                      </a:ext>
                    </a:extLst>
                  </p:cNvPr>
                  <p:cNvSpPr txBox="1"/>
                  <p:nvPr/>
                </p:nvSpPr>
                <p:spPr>
                  <a:xfrm>
                    <a:off x="451378" y="4279448"/>
                    <a:ext cx="70024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9pPr>
                  </a:lstStyle>
                  <a:p>
                    <a:pPr algn="ctr"/>
                    <a:endParaRPr lang="en-US" altLang="ko-KR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AD4809B8-923C-4978-9EC1-784720762BE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39552" y="4220017"/>
                  <a:ext cx="1064774" cy="41658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95B3D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6" name="TextBox 43">
                <a:extLst>
                  <a:ext uri="{FF2B5EF4-FFF2-40B4-BE49-F238E27FC236}">
                    <a16:creationId xmlns:a16="http://schemas.microsoft.com/office/drawing/2014/main" xmlns="" id="{54FFDCD4-1DA6-4F78-A308-A24166B03C28}"/>
                  </a:ext>
                </a:extLst>
              </p:cNvPr>
              <p:cNvSpPr txBox="1"/>
              <p:nvPr/>
            </p:nvSpPr>
            <p:spPr>
              <a:xfrm>
                <a:off x="467544" y="2240868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70" name="TextBox 43">
                <a:extLst>
                  <a:ext uri="{FF2B5EF4-FFF2-40B4-BE49-F238E27FC236}">
                    <a16:creationId xmlns:a16="http://schemas.microsoft.com/office/drawing/2014/main" xmlns="" id="{7C6C4ED9-CD47-4EE7-ADEB-FB020D5C3A3D}"/>
                  </a:ext>
                </a:extLst>
              </p:cNvPr>
              <p:cNvSpPr txBox="1"/>
              <p:nvPr/>
            </p:nvSpPr>
            <p:spPr>
              <a:xfrm>
                <a:off x="1272828" y="245689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71" name="TextBox 43">
                <a:extLst>
                  <a:ext uri="{FF2B5EF4-FFF2-40B4-BE49-F238E27FC236}">
                    <a16:creationId xmlns:a16="http://schemas.microsoft.com/office/drawing/2014/main" xmlns="" id="{F10B7D53-C3A8-4BF8-930C-0565895B0923}"/>
                  </a:ext>
                </a:extLst>
              </p:cNvPr>
              <p:cNvSpPr txBox="1"/>
              <p:nvPr/>
            </p:nvSpPr>
            <p:spPr>
              <a:xfrm>
                <a:off x="1272828" y="322400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TextBox 43">
                <a:extLst>
                  <a:ext uri="{FF2B5EF4-FFF2-40B4-BE49-F238E27FC236}">
                    <a16:creationId xmlns:a16="http://schemas.microsoft.com/office/drawing/2014/main" xmlns="" id="{C669AB90-6D04-422C-AB04-F107DF2E4444}"/>
                  </a:ext>
                </a:extLst>
              </p:cNvPr>
              <p:cNvSpPr txBox="1"/>
              <p:nvPr/>
            </p:nvSpPr>
            <p:spPr>
              <a:xfrm>
                <a:off x="431540" y="4113076"/>
                <a:ext cx="8516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43">
                <a:extLst>
                  <a:ext uri="{FF2B5EF4-FFF2-40B4-BE49-F238E27FC236}">
                    <a16:creationId xmlns:a16="http://schemas.microsoft.com/office/drawing/2014/main" xmlns="" id="{9D6EE5D9-BAB9-401F-8C3B-D4C89D546E6A}"/>
                  </a:ext>
                </a:extLst>
              </p:cNvPr>
              <p:cNvSpPr txBox="1"/>
              <p:nvPr/>
            </p:nvSpPr>
            <p:spPr>
              <a:xfrm>
                <a:off x="1167786" y="4318067"/>
                <a:ext cx="54006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선물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8C5D47F-3433-498C-A043-8C67BD4EA2D7}"/>
              </a:ext>
            </a:extLst>
          </p:cNvPr>
          <p:cNvSpPr/>
          <p:nvPr/>
        </p:nvSpPr>
        <p:spPr>
          <a:xfrm>
            <a:off x="59872" y="908718"/>
            <a:ext cx="6918956" cy="65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C55BB5A-DE89-4E53-89AA-8B85712487B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가장 많은 학생이 받고 싶어 하는 선물은 무엇인가요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61F475D6-7080-4045-9A1F-53F29F38818A}"/>
              </a:ext>
            </a:extLst>
          </p:cNvPr>
          <p:cNvSpPr/>
          <p:nvPr/>
        </p:nvSpPr>
        <p:spPr bwMode="auto">
          <a:xfrm>
            <a:off x="2951820" y="479605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신발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19990A32-CA53-4705-A5E0-A94170976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718" y="4653136"/>
            <a:ext cx="360000" cy="355000"/>
          </a:xfrm>
          <a:prstGeom prst="rect">
            <a:avLst/>
          </a:prstGeom>
        </p:spPr>
      </p:pic>
      <p:pic>
        <p:nvPicPr>
          <p:cNvPr id="74" name="Picture 12">
            <a:extLst>
              <a:ext uri="{FF2B5EF4-FFF2-40B4-BE49-F238E27FC236}">
                <a16:creationId xmlns:a16="http://schemas.microsoft.com/office/drawing/2014/main" xmlns="" id="{7C50225F-F083-4B33-8A36-71230B64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0EC48F7F-01A5-4519-B566-A2F61FEBCD71}"/>
              </a:ext>
            </a:extLst>
          </p:cNvPr>
          <p:cNvGrpSpPr/>
          <p:nvPr/>
        </p:nvGrpSpPr>
        <p:grpSpPr>
          <a:xfrm>
            <a:off x="192745" y="3935641"/>
            <a:ext cx="6667165" cy="1301645"/>
            <a:chOff x="192745" y="3971645"/>
            <a:chExt cx="6667165" cy="130164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E0141A15-1CC3-42E9-AA74-F27322A24BE6}"/>
                </a:ext>
              </a:extLst>
            </p:cNvPr>
            <p:cNvSpPr/>
            <p:nvPr/>
          </p:nvSpPr>
          <p:spPr>
            <a:xfrm>
              <a:off x="192745" y="4097772"/>
              <a:ext cx="6667165" cy="98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xmlns="" id="{FD583EAD-D256-43CD-A846-0DAB04B03706}"/>
                </a:ext>
              </a:extLst>
            </p:cNvPr>
            <p:cNvSpPr/>
            <p:nvPr/>
          </p:nvSpPr>
          <p:spPr>
            <a:xfrm>
              <a:off x="338478" y="39716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30D38234-66CE-4FD7-860B-D0B1D0A56F4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1B005168-DD98-4F8E-B582-B08B323C0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3">
            <a:extLst>
              <a:ext uri="{FF2B5EF4-FFF2-40B4-BE49-F238E27FC236}">
                <a16:creationId xmlns:a16="http://schemas.microsoft.com/office/drawing/2014/main" xmlns="" id="{382D301B-351B-496C-B795-E92967F7B134}"/>
              </a:ext>
            </a:extLst>
          </p:cNvPr>
          <p:cNvSpPr txBox="1"/>
          <p:nvPr/>
        </p:nvSpPr>
        <p:spPr>
          <a:xfrm flipH="1">
            <a:off x="192743" y="4259677"/>
            <a:ext cx="66671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막대의 길이가 가장 긴 것은 신발이므로 가장 많은 학생이 받고 싶어 하는 선물은 신발입니다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3031160"/>
            <a:ext cx="209550" cy="109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5ECBDB70-8626-4187-BDF5-CC588118A7A1}"/>
              </a:ext>
            </a:extLst>
          </p:cNvPr>
          <p:cNvSpPr txBox="1"/>
          <p:nvPr/>
        </p:nvSpPr>
        <p:spPr>
          <a:xfrm>
            <a:off x="2519772" y="1772816"/>
            <a:ext cx="1972742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받고 싶은 선물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665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8C5D47F-3433-498C-A043-8C67BD4EA2D7}"/>
              </a:ext>
            </a:extLst>
          </p:cNvPr>
          <p:cNvSpPr/>
          <p:nvPr/>
        </p:nvSpPr>
        <p:spPr>
          <a:xfrm>
            <a:off x="59872" y="908718"/>
            <a:ext cx="6918956" cy="65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C55BB5A-DE89-4E53-89AA-8B85712487B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일기를 읽고 막대그래프를 완성해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8C2D8EB2-8C4A-4A58-8298-1C557BA9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762D7857-26DD-48AD-9CFE-09507351D5E8}"/>
              </a:ext>
            </a:extLst>
          </p:cNvPr>
          <p:cNvGrpSpPr/>
          <p:nvPr/>
        </p:nvGrpSpPr>
        <p:grpSpPr>
          <a:xfrm>
            <a:off x="2749013" y="5319161"/>
            <a:ext cx="1540674" cy="269893"/>
            <a:chOff x="7219636" y="456497"/>
            <a:chExt cx="1540674" cy="269893"/>
          </a:xfrm>
        </p:grpSpPr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xmlns="" id="{0C5513BD-DE1A-436F-BF03-59DE93D61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9636" y="45649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>
              <a:extLst>
                <a:ext uri="{FF2B5EF4-FFF2-40B4-BE49-F238E27FC236}">
                  <a16:creationId xmlns:a16="http://schemas.microsoft.com/office/drawing/2014/main" xmlns="" id="{858045B2-E9D0-4990-BF10-AF0C35765D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3578" y="52996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>
              <a:extLst>
                <a:ext uri="{FF2B5EF4-FFF2-40B4-BE49-F238E27FC236}">
                  <a16:creationId xmlns:a16="http://schemas.microsoft.com/office/drawing/2014/main" xmlns="" id="{BFACC406-099D-4ED1-AA5C-64877FC72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663" y="52368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>
              <a:extLst>
                <a:ext uri="{FF2B5EF4-FFF2-40B4-BE49-F238E27FC236}">
                  <a16:creationId xmlns:a16="http://schemas.microsoft.com/office/drawing/2014/main" xmlns="" id="{4A7E0E43-8B94-44E7-BD1D-C94B731BD7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4140" y="45649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45E60873-4D60-4B8C-82DD-EA2CD6F752E7}"/>
              </a:ext>
            </a:extLst>
          </p:cNvPr>
          <p:cNvSpPr/>
          <p:nvPr/>
        </p:nvSpPr>
        <p:spPr>
          <a:xfrm>
            <a:off x="2564888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EA9DC410-18F4-4891-A013-E8FBF38526B3}"/>
              </a:ext>
            </a:extLst>
          </p:cNvPr>
          <p:cNvGrpSpPr/>
          <p:nvPr/>
        </p:nvGrpSpPr>
        <p:grpSpPr>
          <a:xfrm>
            <a:off x="389042" y="1736812"/>
            <a:ext cx="6376087" cy="3219098"/>
            <a:chOff x="389042" y="1800049"/>
            <a:chExt cx="6376087" cy="321909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D6CA41F3-BE18-40F3-9A83-E1F7A6D47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9042" y="1800049"/>
              <a:ext cx="6376087" cy="3102601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709296D9-1E7B-46A8-891A-0E76DBF3A3EA}"/>
                </a:ext>
              </a:extLst>
            </p:cNvPr>
            <p:cNvGrpSpPr/>
            <p:nvPr/>
          </p:nvGrpSpPr>
          <p:grpSpPr>
            <a:xfrm>
              <a:off x="1620466" y="2305617"/>
              <a:ext cx="1296144" cy="338554"/>
              <a:chOff x="1620466" y="2305617"/>
              <a:chExt cx="1296144" cy="338554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94C425F4-7171-4FD5-9830-D38AB8801C6E}"/>
                  </a:ext>
                </a:extLst>
              </p:cNvPr>
              <p:cNvSpPr/>
              <p:nvPr/>
            </p:nvSpPr>
            <p:spPr>
              <a:xfrm>
                <a:off x="1691680" y="2348880"/>
                <a:ext cx="853276" cy="252028"/>
              </a:xfrm>
              <a:prstGeom prst="roundRect">
                <a:avLst>
                  <a:gd name="adj" fmla="val 44886"/>
                </a:avLst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31844C06-FEB2-4CFF-883F-ECC5A40F0225}"/>
                  </a:ext>
                </a:extLst>
              </p:cNvPr>
              <p:cNvSpPr txBox="1"/>
              <p:nvPr/>
            </p:nvSpPr>
            <p:spPr>
              <a:xfrm>
                <a:off x="1620466" y="2305617"/>
                <a:ext cx="12961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○월 ○일</a:t>
                </a:r>
                <a:endParaRPr lang="en-US" altLang="ko-KR" sz="1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1DC67982-381A-4C0D-AF5C-0CC0EEE42A28}"/>
                </a:ext>
              </a:extLst>
            </p:cNvPr>
            <p:cNvGrpSpPr/>
            <p:nvPr/>
          </p:nvGrpSpPr>
          <p:grpSpPr>
            <a:xfrm>
              <a:off x="4644008" y="2305617"/>
              <a:ext cx="1296144" cy="338554"/>
              <a:chOff x="1682222" y="2768432"/>
              <a:chExt cx="1296144" cy="338554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xmlns="" id="{DAD1F141-F379-416B-A234-9F316F3F31F1}"/>
                  </a:ext>
                </a:extLst>
              </p:cNvPr>
              <p:cNvSpPr/>
              <p:nvPr/>
            </p:nvSpPr>
            <p:spPr>
              <a:xfrm>
                <a:off x="1790234" y="2811695"/>
                <a:ext cx="894690" cy="252028"/>
              </a:xfrm>
              <a:prstGeom prst="roundRect">
                <a:avLst>
                  <a:gd name="adj" fmla="val 44886"/>
                </a:avLst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3E4579AF-117B-4F15-8507-21CB29B71C9E}"/>
                  </a:ext>
                </a:extLst>
              </p:cNvPr>
              <p:cNvSpPr txBox="1"/>
              <p:nvPr/>
            </p:nvSpPr>
            <p:spPr>
              <a:xfrm>
                <a:off x="1682222" y="2768432"/>
                <a:ext cx="12961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날씨</a:t>
                </a:r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맑음</a:t>
                </a:r>
                <a:endParaRPr lang="en-US" altLang="ko-KR" sz="1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xmlns="" id="{E93C22FE-FE42-4A77-AC32-F4F79CDDF066}"/>
                </a:ext>
              </a:extLst>
            </p:cNvPr>
            <p:cNvSpPr/>
            <p:nvPr/>
          </p:nvSpPr>
          <p:spPr>
            <a:xfrm>
              <a:off x="1691680" y="2888940"/>
              <a:ext cx="3955030" cy="2013710"/>
            </a:xfrm>
            <a:prstGeom prst="roundRect">
              <a:avLst>
                <a:gd name="adj" fmla="val 266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0F0A1F79-73A2-49B0-85DD-FCB7496FB547}"/>
                </a:ext>
              </a:extLst>
            </p:cNvPr>
            <p:cNvSpPr txBox="1"/>
            <p:nvPr/>
          </p:nvSpPr>
          <p:spPr>
            <a:xfrm>
              <a:off x="1331640" y="2758464"/>
              <a:ext cx="4536504" cy="2260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우리 반 학생들이 어린이날에 하고 싶은 </a:t>
              </a:r>
              <a:r>
                <a:rPr lang="ko-KR" altLang="en-US" sz="1600" dirty="0" err="1">
                  <a:latin typeface="맑은 고딕" pitchFamily="50" charset="-127"/>
                  <a:ea typeface="맑은 고딕" pitchFamily="50" charset="-127"/>
                </a:rPr>
                <a:t>민속놀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이를 조사했더니 윷놀이를 하고 싶어 하는 학생이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명으로 가장 많았다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제기차기와 널뛰기를 하고 싶어 하는 학생 수는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명으로 같았다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연날리기를 하고 싶어 하는 학생은 널뛰기를 하고 싶어 하는 학생보다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명 더 적었다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3684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5_finish_quiz_8_01_1.png / 5_finish_quiz_8_01_1.svg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45E60873-4D60-4B8C-82DD-EA2CD6F752E7}"/>
              </a:ext>
            </a:extLst>
          </p:cNvPr>
          <p:cNvSpPr/>
          <p:nvPr/>
        </p:nvSpPr>
        <p:spPr>
          <a:xfrm>
            <a:off x="6464879" y="52138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500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8C5D47F-3433-498C-A043-8C67BD4EA2D7}"/>
              </a:ext>
            </a:extLst>
          </p:cNvPr>
          <p:cNvSpPr/>
          <p:nvPr/>
        </p:nvSpPr>
        <p:spPr>
          <a:xfrm>
            <a:off x="59872" y="908718"/>
            <a:ext cx="6918956" cy="65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E87463E3-63AD-4542-A626-456E919F0CBB}"/>
              </a:ext>
            </a:extLst>
          </p:cNvPr>
          <p:cNvSpPr/>
          <p:nvPr/>
        </p:nvSpPr>
        <p:spPr>
          <a:xfrm>
            <a:off x="5725803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C55BB5A-DE89-4E53-89AA-8B85712487B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일기를 읽고 막대그래프를 완성해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8C2D8EB2-8C4A-4A58-8298-1C557BA9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반짝거리는 노란 사각형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모양있음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효과는 전자저작물과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5_6_08.html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</a:t>
            </a: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2D0CCEB7-1AAC-46A8-B96E-7A8C06E60633}"/>
              </a:ext>
            </a:extLst>
          </p:cNvPr>
          <p:cNvGrpSpPr/>
          <p:nvPr/>
        </p:nvGrpSpPr>
        <p:grpSpPr>
          <a:xfrm>
            <a:off x="2745875" y="5337212"/>
            <a:ext cx="1540674" cy="269893"/>
            <a:chOff x="7219636" y="764704"/>
            <a:chExt cx="1540674" cy="269893"/>
          </a:xfrm>
        </p:grpSpPr>
        <p:pic>
          <p:nvPicPr>
            <p:cNvPr id="32" name="Picture 11">
              <a:extLst>
                <a:ext uri="{FF2B5EF4-FFF2-40B4-BE49-F238E27FC236}">
                  <a16:creationId xmlns:a16="http://schemas.microsoft.com/office/drawing/2014/main" xmlns="" id="{383933BE-A8E2-4A14-8DD4-6923F79078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490417" y="767842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>
              <a:extLst>
                <a:ext uri="{FF2B5EF4-FFF2-40B4-BE49-F238E27FC236}">
                  <a16:creationId xmlns:a16="http://schemas.microsoft.com/office/drawing/2014/main" xmlns="" id="{6B79326F-A35F-4F06-BCA4-699931E57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20332" y="819119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>
              <a:extLst>
                <a:ext uri="{FF2B5EF4-FFF2-40B4-BE49-F238E27FC236}">
                  <a16:creationId xmlns:a16="http://schemas.microsoft.com/office/drawing/2014/main" xmlns="" id="{C5064253-25FF-4862-9C3C-9A9F37D09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39855" y="816521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4">
              <a:extLst>
                <a:ext uri="{FF2B5EF4-FFF2-40B4-BE49-F238E27FC236}">
                  <a16:creationId xmlns:a16="http://schemas.microsoft.com/office/drawing/2014/main" xmlns="" id="{7B8A0974-4F74-4EDD-AAA5-30AE02E32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19636" y="764704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0" name="표 6">
            <a:extLst>
              <a:ext uri="{FF2B5EF4-FFF2-40B4-BE49-F238E27FC236}">
                <a16:creationId xmlns:a16="http://schemas.microsoft.com/office/drawing/2014/main" xmlns="" id="{9014B169-29B3-4545-BBA9-DB4F36DA59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4201" y="2506327"/>
          <a:ext cx="5688000" cy="2240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1341306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428762252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698516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180421427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27761075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167109757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285077532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10416311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317064628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2850925540"/>
                    </a:ext>
                  </a:extLst>
                </a:gridCol>
              </a:tblGrid>
              <a:tr h="463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윷놀이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연날리기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0514583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제기차기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58200751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널뛰기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90742948"/>
                  </a:ext>
                </a:extLst>
              </a:tr>
              <a:tr h="38890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CD748FFD-0961-4162-ACD5-F726011796A1}"/>
              </a:ext>
            </a:extLst>
          </p:cNvPr>
          <p:cNvGrpSpPr/>
          <p:nvPr/>
        </p:nvGrpSpPr>
        <p:grpSpPr>
          <a:xfrm>
            <a:off x="575556" y="2060848"/>
            <a:ext cx="5855457" cy="2731078"/>
            <a:chOff x="451377" y="1905799"/>
            <a:chExt cx="5855457" cy="2731078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FFB61908-1DDE-4DD1-A1FC-0274A83DB03D}"/>
                </a:ext>
              </a:extLst>
            </p:cNvPr>
            <p:cNvGrpSpPr/>
            <p:nvPr/>
          </p:nvGrpSpPr>
          <p:grpSpPr>
            <a:xfrm>
              <a:off x="451377" y="1905799"/>
              <a:ext cx="5855457" cy="2731078"/>
              <a:chOff x="451377" y="2025134"/>
              <a:chExt cx="5855457" cy="2731078"/>
            </a:xfrm>
          </p:grpSpPr>
          <p:sp>
            <p:nvSpPr>
              <p:cNvPr id="45" name="TextBox 43">
                <a:extLst>
                  <a:ext uri="{FF2B5EF4-FFF2-40B4-BE49-F238E27FC236}">
                    <a16:creationId xmlns:a16="http://schemas.microsoft.com/office/drawing/2014/main" xmlns="" id="{532EE988-4E31-4C62-9A9A-706FCB7EE14B}"/>
                  </a:ext>
                </a:extLst>
              </p:cNvPr>
              <p:cNvSpPr txBox="1"/>
              <p:nvPr/>
            </p:nvSpPr>
            <p:spPr>
              <a:xfrm>
                <a:off x="2215573" y="2025134"/>
                <a:ext cx="2396745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여행 가고 싶은 장소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xmlns="" id="{D0301CA2-0DA5-43A2-B363-2A3ABFB61287}"/>
                  </a:ext>
                </a:extLst>
              </p:cNvPr>
              <p:cNvGrpSpPr/>
              <p:nvPr/>
            </p:nvGrpSpPr>
            <p:grpSpPr>
              <a:xfrm>
                <a:off x="1894360" y="2568491"/>
                <a:ext cx="3561572" cy="1192382"/>
                <a:chOff x="1894360" y="2568491"/>
                <a:chExt cx="3561572" cy="1192382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xmlns="" id="{A1987E41-0D11-4F10-BF0D-0356B343ED6C}"/>
                    </a:ext>
                  </a:extLst>
                </p:cNvPr>
                <p:cNvSpPr/>
                <p:nvPr/>
              </p:nvSpPr>
              <p:spPr>
                <a:xfrm rot="5400000">
                  <a:off x="3549146" y="913705"/>
                  <a:ext cx="252000" cy="356157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xmlns="" id="{AB78C021-B8B1-4C5B-9040-DBC6BB4CD6C9}"/>
                    </a:ext>
                  </a:extLst>
                </p:cNvPr>
                <p:cNvSpPr/>
                <p:nvPr/>
              </p:nvSpPr>
              <p:spPr>
                <a:xfrm rot="5400000">
                  <a:off x="2955273" y="2448345"/>
                  <a:ext cx="252000" cy="2373056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TextBox 43">
                <a:extLst>
                  <a:ext uri="{FF2B5EF4-FFF2-40B4-BE49-F238E27FC236}">
                    <a16:creationId xmlns:a16="http://schemas.microsoft.com/office/drawing/2014/main" xmlns="" id="{3BBFAB07-E623-4E4B-AC88-70DEAB346B89}"/>
                  </a:ext>
                </a:extLst>
              </p:cNvPr>
              <p:cNvSpPr txBox="1"/>
              <p:nvPr/>
            </p:nvSpPr>
            <p:spPr>
              <a:xfrm>
                <a:off x="5851978" y="4437402"/>
                <a:ext cx="45485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51" name="TextBox 43">
                <a:extLst>
                  <a:ext uri="{FF2B5EF4-FFF2-40B4-BE49-F238E27FC236}">
                    <a16:creationId xmlns:a16="http://schemas.microsoft.com/office/drawing/2014/main" xmlns="" id="{7725AD2E-03A6-41DB-9ECD-88F2835146C8}"/>
                  </a:ext>
                </a:extLst>
              </p:cNvPr>
              <p:cNvSpPr txBox="1"/>
              <p:nvPr/>
            </p:nvSpPr>
            <p:spPr>
              <a:xfrm>
                <a:off x="1717933" y="4265512"/>
                <a:ext cx="45485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53" name="TextBox 43">
                <a:extLst>
                  <a:ext uri="{FF2B5EF4-FFF2-40B4-BE49-F238E27FC236}">
                    <a16:creationId xmlns:a16="http://schemas.microsoft.com/office/drawing/2014/main" xmlns="" id="{EFBDCAF8-848B-447C-8D11-E9EB2BB9D5EE}"/>
                  </a:ext>
                </a:extLst>
              </p:cNvPr>
              <p:cNvSpPr txBox="1"/>
              <p:nvPr/>
            </p:nvSpPr>
            <p:spPr>
              <a:xfrm>
                <a:off x="451377" y="4279448"/>
                <a:ext cx="99468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민속놀이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4" name="TextBox 43">
                <a:extLst>
                  <a:ext uri="{FF2B5EF4-FFF2-40B4-BE49-F238E27FC236}">
                    <a16:creationId xmlns:a16="http://schemas.microsoft.com/office/drawing/2014/main" xmlns="" id="{3656F7E4-B564-4630-AFBF-665EFF768A2A}"/>
                  </a:ext>
                </a:extLst>
              </p:cNvPr>
              <p:cNvSpPr txBox="1"/>
              <p:nvPr/>
            </p:nvSpPr>
            <p:spPr>
              <a:xfrm>
                <a:off x="1135454" y="4448435"/>
                <a:ext cx="80528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7" name="TextBox 43">
                <a:extLst>
                  <a:ext uri="{FF2B5EF4-FFF2-40B4-BE49-F238E27FC236}">
                    <a16:creationId xmlns:a16="http://schemas.microsoft.com/office/drawing/2014/main" xmlns="" id="{F1D9F326-D085-4F17-8593-D56885061021}"/>
                  </a:ext>
                </a:extLst>
              </p:cNvPr>
              <p:cNvSpPr txBox="1"/>
              <p:nvPr/>
            </p:nvSpPr>
            <p:spPr>
              <a:xfrm>
                <a:off x="5598727" y="4265512"/>
                <a:ext cx="45485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63" name="TextBox 43">
                <a:extLst>
                  <a:ext uri="{FF2B5EF4-FFF2-40B4-BE49-F238E27FC236}">
                    <a16:creationId xmlns:a16="http://schemas.microsoft.com/office/drawing/2014/main" xmlns="" id="{A6C6ADCB-2A14-4DDA-A418-76C277CCA25E}"/>
                  </a:ext>
                </a:extLst>
              </p:cNvPr>
              <p:cNvSpPr txBox="1"/>
              <p:nvPr/>
            </p:nvSpPr>
            <p:spPr>
              <a:xfrm>
                <a:off x="3625652" y="4265512"/>
                <a:ext cx="45485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11C7F51B-A3AF-4CEF-8E61-E8794672910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05868"/>
              <a:ext cx="1316827" cy="378080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9208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5_finish_quiz_8_04.svg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5_finish_quiz_8_04_line.svg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018539" y="3068960"/>
            <a:ext cx="141193" cy="252028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016531" y="4019608"/>
            <a:ext cx="141193" cy="252028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6C77A51C-703D-4467-AEF0-152A31BC4709}"/>
              </a:ext>
            </a:extLst>
          </p:cNvPr>
          <p:cNvSpPr/>
          <p:nvPr/>
        </p:nvSpPr>
        <p:spPr>
          <a:xfrm>
            <a:off x="414929" y="22426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C77A51C-703D-4467-AEF0-152A31BC4709}"/>
              </a:ext>
            </a:extLst>
          </p:cNvPr>
          <p:cNvSpPr/>
          <p:nvPr/>
        </p:nvSpPr>
        <p:spPr>
          <a:xfrm>
            <a:off x="2157724" y="29245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939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7050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스스로 평가해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스스로 평가해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아이콘 참고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hlinkClick r:id="rId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2181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882241"/>
            <a:ext cx="1701890" cy="3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952836"/>
            <a:ext cx="6881265" cy="27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524" y="1844824"/>
            <a:ext cx="1439676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58329"/>
            <a:ext cx="792076" cy="8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8" y="403154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0" y="393883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636911"/>
            <a:ext cx="938762" cy="82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06" y="3140512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3088004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3" y="3458327"/>
            <a:ext cx="756084" cy="8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36" y="3953297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80" y="3875712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87524" y="3426095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이해한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83501" y="2598003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재밌었던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51753" y="3429000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참여한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8" name="타원 107"/>
          <p:cNvSpPr/>
          <p:nvPr/>
        </p:nvSpPr>
        <p:spPr>
          <a:xfrm>
            <a:off x="153334" y="882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987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56575" y="3037537"/>
            <a:ext cx="48915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놀이를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해요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동물과 연결된 글자 찾아 빈칸 채우기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84" y="31601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699" y="3937638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53"/>
          <p:cNvSpPr txBox="1"/>
          <p:nvPr/>
        </p:nvSpPr>
        <p:spPr>
          <a:xfrm>
            <a:off x="3352582" y="3950123"/>
            <a:ext cx="150745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128~129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30" y="867564"/>
            <a:ext cx="6918956" cy="725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인터넷이나 책에서 막대그래프 하나를 골라 다음 활동을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7639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\app\resource\data\05\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BD8E25CF-1030-4525-9B8D-480A11F37FD1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4283968" y="1340768"/>
            <a:chExt cx="2154630" cy="26041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5838CB73-4BB8-4DAA-A166-5F5CBEF8C11B}"/>
                </a:ext>
              </a:extLst>
            </p:cNvPr>
            <p:cNvGrpSpPr/>
            <p:nvPr/>
          </p:nvGrpSpPr>
          <p:grpSpPr>
            <a:xfrm>
              <a:off x="4828420" y="1341094"/>
              <a:ext cx="521274" cy="258880"/>
              <a:chOff x="3792317" y="345499"/>
              <a:chExt cx="521274" cy="25888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34B1DAD0-1E74-42B0-9046-074DDE52FFDE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9D2930CA-FA28-4682-8C66-0F2D6B132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B7615E83-802A-477A-8DCB-47C05AD1E76B}"/>
                </a:ext>
              </a:extLst>
            </p:cNvPr>
            <p:cNvGrpSpPr/>
            <p:nvPr/>
          </p:nvGrpSpPr>
          <p:grpSpPr>
            <a:xfrm>
              <a:off x="5372872" y="1342762"/>
              <a:ext cx="521274" cy="255591"/>
              <a:chOff x="4338619" y="347167"/>
              <a:chExt cx="521274" cy="255591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161BB8EB-72BB-4FD1-8595-D47E662D0C2A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E0CEF316-A073-4668-ADBA-314A9A8342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49FD3BB9-E7FA-449E-AC15-5EC52D8F3529}"/>
                </a:ext>
              </a:extLst>
            </p:cNvPr>
            <p:cNvGrpSpPr/>
            <p:nvPr/>
          </p:nvGrpSpPr>
          <p:grpSpPr>
            <a:xfrm>
              <a:off x="5917324" y="1341553"/>
              <a:ext cx="521274" cy="255591"/>
              <a:chOff x="4887332" y="345958"/>
              <a:chExt cx="521274" cy="255591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BF642BAC-A1B7-47B7-8B81-3A04353EC4F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1AB06BE2-5C4B-4F10-A238-AE3B86956E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8DDA9F40-C8FA-4AD1-A6A5-399EA64C5E7B}"/>
                </a:ext>
              </a:extLst>
            </p:cNvPr>
            <p:cNvGrpSpPr/>
            <p:nvPr/>
          </p:nvGrpSpPr>
          <p:grpSpPr>
            <a:xfrm>
              <a:off x="4283968" y="1340768"/>
              <a:ext cx="521274" cy="260415"/>
              <a:chOff x="3240719" y="345173"/>
              <a:chExt cx="521274" cy="260415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8218D39A-1B9D-49CA-9061-10EDC8EA0982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CC22024B-FE14-4AEA-8048-39856B4021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22A416F6-EC85-4534-8CE8-65CE50E8F0F5}"/>
              </a:ext>
            </a:extLst>
          </p:cNvPr>
          <p:cNvSpPr txBox="1"/>
          <p:nvPr/>
        </p:nvSpPr>
        <p:spPr>
          <a:xfrm>
            <a:off x="251521" y="1640123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내가 고른 막대그래프를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D2D5FA6D-CF78-4B77-8073-7F8B6F2E0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638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>
            <a:extLst>
              <a:ext uri="{FF2B5EF4-FFF2-40B4-BE49-F238E27FC236}">
                <a16:creationId xmlns:a16="http://schemas.microsoft.com/office/drawing/2014/main" xmlns="" id="{08BB69B7-DA66-42A6-A65A-57588566D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9891" y="3887132"/>
            <a:ext cx="693263" cy="101976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9" name="말풍선: 사각형 8">
            <a:extLst>
              <a:ext uri="{FF2B5EF4-FFF2-40B4-BE49-F238E27FC236}">
                <a16:creationId xmlns:a16="http://schemas.microsoft.com/office/drawing/2014/main" xmlns="" id="{F16B626B-162C-4BAA-A20D-DA883E800988}"/>
              </a:ext>
            </a:extLst>
          </p:cNvPr>
          <p:cNvSpPr/>
          <p:nvPr/>
        </p:nvSpPr>
        <p:spPr>
          <a:xfrm flipH="1">
            <a:off x="143508" y="2922277"/>
            <a:ext cx="1475365" cy="866763"/>
          </a:xfrm>
          <a:prstGeom prst="wedgeRoundRectCallout">
            <a:avLst>
              <a:gd name="adj1" fmla="val 13880"/>
              <a:gd name="adj2" fmla="val 6602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막대그래프를 칸을 나누어 사용해 보세요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E45D5E22-0E46-4B21-9113-9064CF36E4A4}"/>
              </a:ext>
            </a:extLst>
          </p:cNvPr>
          <p:cNvSpPr/>
          <p:nvPr/>
        </p:nvSpPr>
        <p:spPr>
          <a:xfrm>
            <a:off x="4968162" y="15783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6">
            <a:extLst>
              <a:ext uri="{FF2B5EF4-FFF2-40B4-BE49-F238E27FC236}">
                <a16:creationId xmlns:a16="http://schemas.microsoft.com/office/drawing/2014/main" xmlns="" id="{AFAD2AB5-D4C3-4781-A361-77B4F8A89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64906"/>
              </p:ext>
            </p:extLst>
          </p:nvPr>
        </p:nvGraphicFramePr>
        <p:xfrm>
          <a:off x="1705068" y="2503051"/>
          <a:ext cx="5134385" cy="2654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901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051621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051621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051621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051621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34642">
                <a:tc rowSpan="17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9509888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0272884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90395696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78307287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2965393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287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7116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수목원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박물관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바다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산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54AB6BD1-B457-4011-B7C4-A58A4C68B98C}"/>
              </a:ext>
            </a:extLst>
          </p:cNvPr>
          <p:cNvGrpSpPr/>
          <p:nvPr/>
        </p:nvGrpSpPr>
        <p:grpSpPr>
          <a:xfrm>
            <a:off x="1547857" y="2458582"/>
            <a:ext cx="4943515" cy="2646067"/>
            <a:chOff x="382340" y="1556792"/>
            <a:chExt cx="5753845" cy="3079805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DEF504F4-C13B-4AF9-9AE8-FBFDDAAF709A}"/>
                </a:ext>
              </a:extLst>
            </p:cNvPr>
            <p:cNvGrpSpPr/>
            <p:nvPr/>
          </p:nvGrpSpPr>
          <p:grpSpPr>
            <a:xfrm>
              <a:off x="382340" y="1556792"/>
              <a:ext cx="5753845" cy="2907814"/>
              <a:chOff x="382340" y="1676127"/>
              <a:chExt cx="5753845" cy="2907814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xmlns="" id="{2F240E59-C171-48F8-9569-17AEE012FF3C}"/>
                  </a:ext>
                </a:extLst>
              </p:cNvPr>
              <p:cNvGrpSpPr/>
              <p:nvPr/>
            </p:nvGrpSpPr>
            <p:grpSpPr>
              <a:xfrm>
                <a:off x="2033987" y="2036167"/>
                <a:ext cx="4102198" cy="2340261"/>
                <a:chOff x="2033987" y="2036167"/>
                <a:chExt cx="4102198" cy="2340261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xmlns="" id="{5DB4BFC7-5001-4360-94C4-A86822FC2929}"/>
                    </a:ext>
                  </a:extLst>
                </p:cNvPr>
                <p:cNvSpPr/>
                <p:nvPr/>
              </p:nvSpPr>
              <p:spPr>
                <a:xfrm>
                  <a:off x="2033987" y="2828256"/>
                  <a:ext cx="432048" cy="154817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xmlns="" id="{DAAD5D2F-FB35-4DF3-AEDC-5CBCBDB8B9C5}"/>
                    </a:ext>
                  </a:extLst>
                </p:cNvPr>
                <p:cNvSpPr/>
                <p:nvPr/>
              </p:nvSpPr>
              <p:spPr>
                <a:xfrm>
                  <a:off x="3260618" y="3116286"/>
                  <a:ext cx="432047" cy="126014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xmlns="" id="{DA59D6E6-5886-4CA7-9368-83B41F9F7567}"/>
                    </a:ext>
                  </a:extLst>
                </p:cNvPr>
                <p:cNvSpPr/>
                <p:nvPr/>
              </p:nvSpPr>
              <p:spPr>
                <a:xfrm>
                  <a:off x="4517789" y="2036167"/>
                  <a:ext cx="432047" cy="234026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xmlns="" id="{CF3EAFEA-53E6-426C-B9F3-BBB6BEC9A7C8}"/>
                    </a:ext>
                  </a:extLst>
                </p:cNvPr>
                <p:cNvSpPr/>
                <p:nvPr/>
              </p:nvSpPr>
              <p:spPr>
                <a:xfrm>
                  <a:off x="5704138" y="2504218"/>
                  <a:ext cx="432047" cy="187220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61" name="TextBox 43">
                <a:extLst>
                  <a:ext uri="{FF2B5EF4-FFF2-40B4-BE49-F238E27FC236}">
                    <a16:creationId xmlns:a16="http://schemas.microsoft.com/office/drawing/2014/main" xmlns="" id="{2410237A-5F71-40CE-8342-3C910F1B48E8}"/>
                  </a:ext>
                </a:extLst>
              </p:cNvPr>
              <p:cNvSpPr txBox="1"/>
              <p:nvPr/>
            </p:nvSpPr>
            <p:spPr>
              <a:xfrm>
                <a:off x="382340" y="1676127"/>
                <a:ext cx="805285" cy="3582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050" dirty="0">
                    <a:latin typeface="맑은 고딕" pitchFamily="50" charset="-127"/>
                    <a:ea typeface="맑은 고딕" pitchFamily="50" charset="-127"/>
                  </a:rPr>
                  <a:t>( </a:t>
                </a:r>
                <a:r>
                  <a:rPr lang="ko-KR" altLang="en-US" sz="14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sz="1050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050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62" name="TextBox 43">
                <a:extLst>
                  <a:ext uri="{FF2B5EF4-FFF2-40B4-BE49-F238E27FC236}">
                    <a16:creationId xmlns:a16="http://schemas.microsoft.com/office/drawing/2014/main" xmlns="" id="{E2372DC7-E0B9-42E3-A0DA-2D8F6ABBE75A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3044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050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63" name="TextBox 43">
                <a:extLst>
                  <a:ext uri="{FF2B5EF4-FFF2-40B4-BE49-F238E27FC236}">
                    <a16:creationId xmlns:a16="http://schemas.microsoft.com/office/drawing/2014/main" xmlns="" id="{F611BC95-41D1-4912-A43A-EBFC83F006E4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00242" cy="3044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endParaRPr lang="en-US" altLang="ko-KR" sz="10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DEA889D3-B6E3-4E51-A621-F960DB4CBCA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20017"/>
              <a:ext cx="1064774" cy="416580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3AA066E3-793E-4CD7-A07F-2865E760DE0F}"/>
              </a:ext>
            </a:extLst>
          </p:cNvPr>
          <p:cNvSpPr/>
          <p:nvPr/>
        </p:nvSpPr>
        <p:spPr bwMode="auto">
          <a:xfrm>
            <a:off x="1525048" y="4699468"/>
            <a:ext cx="767055" cy="3137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7CFD049D-593F-4EF7-A997-90E74FACB1AB}"/>
              </a:ext>
            </a:extLst>
          </p:cNvPr>
          <p:cNvSpPr/>
          <p:nvPr/>
        </p:nvSpPr>
        <p:spPr bwMode="auto">
          <a:xfrm>
            <a:off x="2115966" y="4915492"/>
            <a:ext cx="729642" cy="3137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DCC78660-222E-4843-87C1-E7852B1C129E}"/>
              </a:ext>
            </a:extLst>
          </p:cNvPr>
          <p:cNvSpPr/>
          <p:nvPr/>
        </p:nvSpPr>
        <p:spPr bwMode="auto">
          <a:xfrm>
            <a:off x="2216369" y="3969060"/>
            <a:ext cx="365311" cy="3137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789D95F-EE86-4FDD-AE0D-1B951DB80F4C}"/>
              </a:ext>
            </a:extLst>
          </p:cNvPr>
          <p:cNvSpPr/>
          <p:nvPr/>
        </p:nvSpPr>
        <p:spPr bwMode="auto">
          <a:xfrm>
            <a:off x="2209124" y="3284984"/>
            <a:ext cx="360037" cy="3137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0F842F23-865E-4F02-B7E2-DF4D42F0C7CC}"/>
              </a:ext>
            </a:extLst>
          </p:cNvPr>
          <p:cNvSpPr txBox="1"/>
          <p:nvPr/>
        </p:nvSpPr>
        <p:spPr>
          <a:xfrm>
            <a:off x="3275856" y="2096852"/>
            <a:ext cx="206450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여행 가고 싶은 장소</a:t>
            </a:r>
            <a:endParaRPr lang="en-US" altLang="ko-KR" sz="16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C43E6448-B4B6-4D46-BF1F-0A64D5B47ECD}"/>
              </a:ext>
            </a:extLst>
          </p:cNvPr>
          <p:cNvSpPr/>
          <p:nvPr/>
        </p:nvSpPr>
        <p:spPr bwMode="auto">
          <a:xfrm>
            <a:off x="2219438" y="2600908"/>
            <a:ext cx="360037" cy="3137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370" y="5685772"/>
            <a:ext cx="952446" cy="299512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93" y="5276329"/>
            <a:ext cx="952446" cy="299512"/>
          </a:xfrm>
          <a:prstGeom prst="rect">
            <a:avLst/>
          </a:prstGeom>
        </p:spPr>
      </p:pic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 텍스트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막대 그래프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안의 세로선은 처음에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예보기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F8099E93-788F-4E05-9D0C-F7DA436E9786}"/>
              </a:ext>
            </a:extLst>
          </p:cNvPr>
          <p:cNvSpPr/>
          <p:nvPr/>
        </p:nvSpPr>
        <p:spPr>
          <a:xfrm>
            <a:off x="1430662" y="2308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F8099E93-788F-4E05-9D0C-F7DA436E9786}"/>
              </a:ext>
            </a:extLst>
          </p:cNvPr>
          <p:cNvSpPr/>
          <p:nvPr/>
        </p:nvSpPr>
        <p:spPr>
          <a:xfrm>
            <a:off x="3041561" y="32096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F8099E93-788F-4E05-9D0C-F7DA436E9786}"/>
              </a:ext>
            </a:extLst>
          </p:cNvPr>
          <p:cNvSpPr/>
          <p:nvPr/>
        </p:nvSpPr>
        <p:spPr>
          <a:xfrm>
            <a:off x="4058110" y="3403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F8099E93-788F-4E05-9D0C-F7DA436E9786}"/>
              </a:ext>
            </a:extLst>
          </p:cNvPr>
          <p:cNvSpPr/>
          <p:nvPr/>
        </p:nvSpPr>
        <p:spPr>
          <a:xfrm>
            <a:off x="5116431" y="25891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F8099E93-788F-4E05-9D0C-F7DA436E9786}"/>
              </a:ext>
            </a:extLst>
          </p:cNvPr>
          <p:cNvSpPr/>
          <p:nvPr/>
        </p:nvSpPr>
        <p:spPr>
          <a:xfrm>
            <a:off x="6143278" y="2992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591756" y="2394898"/>
            <a:ext cx="216024" cy="293896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4642994" y="2394898"/>
            <a:ext cx="216024" cy="293896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5702518" y="2426140"/>
            <a:ext cx="216024" cy="293896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="" xmlns:a16="http://schemas.microsoft.com/office/drawing/2014/main" id="{F8099E93-788F-4E05-9D0C-F7DA436E9786}"/>
              </a:ext>
            </a:extLst>
          </p:cNvPr>
          <p:cNvSpPr/>
          <p:nvPr/>
        </p:nvSpPr>
        <p:spPr>
          <a:xfrm>
            <a:off x="3551499" y="51878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F8099E93-788F-4E05-9D0C-F7DA436E9786}"/>
              </a:ext>
            </a:extLst>
          </p:cNvPr>
          <p:cNvSpPr/>
          <p:nvPr/>
        </p:nvSpPr>
        <p:spPr>
          <a:xfrm>
            <a:off x="4579310" y="51878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="" xmlns:a16="http://schemas.microsoft.com/office/drawing/2014/main" id="{F8099E93-788F-4E05-9D0C-F7DA436E9786}"/>
              </a:ext>
            </a:extLst>
          </p:cNvPr>
          <p:cNvSpPr/>
          <p:nvPr/>
        </p:nvSpPr>
        <p:spPr>
          <a:xfrm>
            <a:off x="5654214" y="51878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F8099E93-788F-4E05-9D0C-F7DA436E9786}"/>
              </a:ext>
            </a:extLst>
          </p:cNvPr>
          <p:cNvSpPr/>
          <p:nvPr/>
        </p:nvSpPr>
        <p:spPr>
          <a:xfrm>
            <a:off x="6835999" y="5094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56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30" y="867564"/>
            <a:ext cx="6918956" cy="725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인터넷이나 책에서 막대그래프 하나를 골라 다음 활동을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그래프 보기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496A1606-E7D6-4EE6-8CEF-660168B1C92E}"/>
              </a:ext>
            </a:extLst>
          </p:cNvPr>
          <p:cNvSpPr txBox="1"/>
          <p:nvPr/>
        </p:nvSpPr>
        <p:spPr>
          <a:xfrm>
            <a:off x="251521" y="1748135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막대그래프의 가로와 세로는 각각 무엇을 나타내나요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71C55FBA-5530-4EAB-8F89-F0B7CBCAD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718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404D7CF8-6E7E-4922-8181-7C42D3870DE1}"/>
              </a:ext>
            </a:extLst>
          </p:cNvPr>
          <p:cNvGrpSpPr/>
          <p:nvPr/>
        </p:nvGrpSpPr>
        <p:grpSpPr>
          <a:xfrm>
            <a:off x="4824028" y="1332381"/>
            <a:ext cx="2154630" cy="260415"/>
            <a:chOff x="3809741" y="1307696"/>
            <a:chExt cx="2154630" cy="260415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9981A4FE-8401-4503-B534-E283684C211D}"/>
                </a:ext>
              </a:extLst>
            </p:cNvPr>
            <p:cNvGrpSpPr/>
            <p:nvPr/>
          </p:nvGrpSpPr>
          <p:grpSpPr>
            <a:xfrm>
              <a:off x="4354193" y="1308022"/>
              <a:ext cx="521274" cy="258880"/>
              <a:chOff x="3792317" y="345499"/>
              <a:chExt cx="521274" cy="25888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AEEBAA8A-988B-4F63-82D1-C5D0AF21F34D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5FFC45FE-0CA6-4CB5-8CFD-AC47B20912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xmlns="" id="{78C32632-A60A-4403-A6EF-44F8D0CD3E52}"/>
                </a:ext>
              </a:extLst>
            </p:cNvPr>
            <p:cNvGrpSpPr/>
            <p:nvPr/>
          </p:nvGrpSpPr>
          <p:grpSpPr>
            <a:xfrm>
              <a:off x="4898645" y="1309690"/>
              <a:ext cx="521274" cy="255591"/>
              <a:chOff x="4338619" y="347167"/>
              <a:chExt cx="521274" cy="255591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91EDF93C-0070-4D77-92BB-C1E4A834923D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1CE3B85D-2535-48A6-898A-F48F00260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xmlns="" id="{C1A28708-B8F6-4EDB-B84E-EE3F0D39C638}"/>
                </a:ext>
              </a:extLst>
            </p:cNvPr>
            <p:cNvGrpSpPr/>
            <p:nvPr/>
          </p:nvGrpSpPr>
          <p:grpSpPr>
            <a:xfrm>
              <a:off x="5443097" y="1308481"/>
              <a:ext cx="521274" cy="255591"/>
              <a:chOff x="4887332" y="345958"/>
              <a:chExt cx="521274" cy="25559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AE48A66D-2F36-44CB-BC19-4BA3B3C9310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FD3F9CF4-94B8-40C4-A6F9-797A96D817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D3B35153-D016-4BBF-A852-FD67FE50E450}"/>
                </a:ext>
              </a:extLst>
            </p:cNvPr>
            <p:cNvGrpSpPr/>
            <p:nvPr/>
          </p:nvGrpSpPr>
          <p:grpSpPr>
            <a:xfrm>
              <a:off x="3809741" y="1307696"/>
              <a:ext cx="521274" cy="260415"/>
              <a:chOff x="3240719" y="345173"/>
              <a:chExt cx="521274" cy="260415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20A2F870-5539-47F3-B2DF-E85B0B06131D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972A5903-E0AB-4B14-BD44-EE533D681E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44192CDF-7102-4420-906E-E62FC51A3965}"/>
              </a:ext>
            </a:extLst>
          </p:cNvPr>
          <p:cNvSpPr txBox="1"/>
          <p:nvPr/>
        </p:nvSpPr>
        <p:spPr>
          <a:xfrm>
            <a:off x="1691682" y="2489816"/>
            <a:ext cx="785120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96F1163-8AF0-4415-8980-3516E1B0AEF5}"/>
              </a:ext>
            </a:extLst>
          </p:cNvPr>
          <p:cNvSpPr txBox="1"/>
          <p:nvPr/>
        </p:nvSpPr>
        <p:spPr>
          <a:xfrm>
            <a:off x="3646154" y="2499341"/>
            <a:ext cx="785120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3A1AEA44-873C-49DC-A6C9-358C8388D11E}"/>
              </a:ext>
            </a:extLst>
          </p:cNvPr>
          <p:cNvSpPr/>
          <p:nvPr/>
        </p:nvSpPr>
        <p:spPr bwMode="auto">
          <a:xfrm>
            <a:off x="2440796" y="2499341"/>
            <a:ext cx="785120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605B48CB-3B45-414A-BE77-7428E8DDDA63}"/>
              </a:ext>
            </a:extLst>
          </p:cNvPr>
          <p:cNvSpPr/>
          <p:nvPr/>
        </p:nvSpPr>
        <p:spPr bwMode="auto">
          <a:xfrm>
            <a:off x="4361803" y="2499341"/>
            <a:ext cx="1094402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0D776636-07CC-45BF-A384-DB8C3E9CB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916" y="2348880"/>
            <a:ext cx="360000" cy="355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0D776636-07CC-45BF-A384-DB8C3E9CB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430" y="2364957"/>
            <a:ext cx="360000" cy="355000"/>
          </a:xfrm>
          <a:prstGeom prst="rect">
            <a:avLst/>
          </a:prstGeom>
        </p:spPr>
      </p:pic>
      <p:pic>
        <p:nvPicPr>
          <p:cNvPr id="39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676764" y="50894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858" y="1736812"/>
            <a:ext cx="1260406" cy="34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5879151" y="1774286"/>
            <a:ext cx="106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그래</a:t>
            </a:r>
            <a:r>
              <a:rPr lang="ko-KR" altLang="en-US" sz="1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보기</a:t>
            </a:r>
            <a:endParaRPr lang="en-US" altLang="ko-KR" sz="14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5616394" y="15866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602718" y="2498623"/>
            <a:ext cx="756086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563886" y="2492896"/>
            <a:ext cx="756086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33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48E5D7CC-A1F8-4BE7-BD80-D83E274FE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56" y="936943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21">
            <a:extLst>
              <a:ext uri="{FF2B5EF4-FFF2-40B4-BE49-F238E27FC236}">
                <a16:creationId xmlns:a16="http://schemas.microsoft.com/office/drawing/2014/main" xmlns="" id="{7705D553-CF34-489D-9CAD-CA5DBC511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그래프 보기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클릭하면 나오는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작성하고 삽화도 텍스트 크기에 맞춰서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6">
            <a:extLst>
              <a:ext uri="{FF2B5EF4-FFF2-40B4-BE49-F238E27FC236}">
                <a16:creationId xmlns:a16="http://schemas.microsoft.com/office/drawing/2014/main" xmlns="" id="{AFAD2AB5-D4C3-4781-A361-77B4F8A89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98708"/>
              </p:ext>
            </p:extLst>
          </p:nvPr>
        </p:nvGraphicFramePr>
        <p:xfrm>
          <a:off x="967182" y="2187269"/>
          <a:ext cx="5134385" cy="2654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901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051621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051621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051621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051621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34642">
                <a:tc rowSpan="17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9509888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0272884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90395696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78307287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2965393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287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346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7116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수목원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박물관</a:t>
                      </a: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바다</a:t>
                      </a: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산</a:t>
                      </a:r>
                    </a:p>
                  </a:txBody>
                  <a:tcPr marL="78562" marR="78562" marT="39281" marB="3928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54AB6BD1-B457-4011-B7C4-A58A4C68B98C}"/>
              </a:ext>
            </a:extLst>
          </p:cNvPr>
          <p:cNvGrpSpPr/>
          <p:nvPr/>
        </p:nvGrpSpPr>
        <p:grpSpPr>
          <a:xfrm>
            <a:off x="809971" y="2142800"/>
            <a:ext cx="4917566" cy="2646067"/>
            <a:chOff x="382340" y="1556792"/>
            <a:chExt cx="5723643" cy="3079805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DEF504F4-C13B-4AF9-9AE8-FBFDDAAF709A}"/>
                </a:ext>
              </a:extLst>
            </p:cNvPr>
            <p:cNvGrpSpPr/>
            <p:nvPr/>
          </p:nvGrpSpPr>
          <p:grpSpPr>
            <a:xfrm>
              <a:off x="382340" y="1556792"/>
              <a:ext cx="5723643" cy="2907814"/>
              <a:chOff x="382340" y="1676127"/>
              <a:chExt cx="5723643" cy="2907814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xmlns="" id="{2F240E59-C171-48F8-9569-17AEE012FF3C}"/>
                  </a:ext>
                </a:extLst>
              </p:cNvPr>
              <p:cNvGrpSpPr/>
              <p:nvPr/>
            </p:nvGrpSpPr>
            <p:grpSpPr>
              <a:xfrm>
                <a:off x="2033987" y="2036167"/>
                <a:ext cx="4071996" cy="2340261"/>
                <a:chOff x="2033987" y="2036167"/>
                <a:chExt cx="4071996" cy="2340261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xmlns="" id="{5DB4BFC7-5001-4360-94C4-A86822FC2929}"/>
                    </a:ext>
                  </a:extLst>
                </p:cNvPr>
                <p:cNvSpPr/>
                <p:nvPr/>
              </p:nvSpPr>
              <p:spPr>
                <a:xfrm>
                  <a:off x="2033987" y="2828256"/>
                  <a:ext cx="432048" cy="154817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xmlns="" id="{DAAD5D2F-FB35-4DF3-AEDC-5CBCBDB8B9C5}"/>
                    </a:ext>
                  </a:extLst>
                </p:cNvPr>
                <p:cNvSpPr/>
                <p:nvPr/>
              </p:nvSpPr>
              <p:spPr>
                <a:xfrm>
                  <a:off x="3196840" y="3116287"/>
                  <a:ext cx="432048" cy="126014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xmlns="" id="{DA59D6E6-5886-4CA7-9368-83B41F9F7567}"/>
                    </a:ext>
                  </a:extLst>
                </p:cNvPr>
                <p:cNvSpPr/>
                <p:nvPr/>
              </p:nvSpPr>
              <p:spPr>
                <a:xfrm>
                  <a:off x="4447694" y="2036167"/>
                  <a:ext cx="432048" cy="234026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xmlns="" id="{CF3EAFEA-53E6-426C-B9F3-BBB6BEC9A7C8}"/>
                    </a:ext>
                  </a:extLst>
                </p:cNvPr>
                <p:cNvSpPr/>
                <p:nvPr/>
              </p:nvSpPr>
              <p:spPr>
                <a:xfrm>
                  <a:off x="5673935" y="2504218"/>
                  <a:ext cx="432048" cy="187220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TextBox 43">
                <a:extLst>
                  <a:ext uri="{FF2B5EF4-FFF2-40B4-BE49-F238E27FC236}">
                    <a16:creationId xmlns:a16="http://schemas.microsoft.com/office/drawing/2014/main" xmlns="" id="{2410237A-5F71-40CE-8342-3C910F1B48E8}"/>
                  </a:ext>
                </a:extLst>
              </p:cNvPr>
              <p:cNvSpPr txBox="1"/>
              <p:nvPr/>
            </p:nvSpPr>
            <p:spPr>
              <a:xfrm>
                <a:off x="382340" y="1676127"/>
                <a:ext cx="805285" cy="3582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050" dirty="0">
                    <a:latin typeface="맑은 고딕" pitchFamily="50" charset="-127"/>
                    <a:ea typeface="맑은 고딕" pitchFamily="50" charset="-127"/>
                  </a:rPr>
                  <a:t>( </a:t>
                </a:r>
                <a:r>
                  <a:rPr lang="ko-KR" altLang="en-US" sz="1400" dirty="0" smtClean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sz="1050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050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60" name="TextBox 43">
                <a:extLst>
                  <a:ext uri="{FF2B5EF4-FFF2-40B4-BE49-F238E27FC236}">
                    <a16:creationId xmlns:a16="http://schemas.microsoft.com/office/drawing/2014/main" xmlns="" id="{E2372DC7-E0B9-42E3-A0DA-2D8F6ABBE75A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3044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050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61" name="TextBox 43">
                <a:extLst>
                  <a:ext uri="{FF2B5EF4-FFF2-40B4-BE49-F238E27FC236}">
                    <a16:creationId xmlns:a16="http://schemas.microsoft.com/office/drawing/2014/main" xmlns="" id="{F611BC95-41D1-4912-A43A-EBFC83F006E4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00242" cy="3044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endParaRPr lang="en-US" altLang="ko-KR" sz="10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DEA889D3-B6E3-4E51-A621-F960DB4CBCA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20017"/>
              <a:ext cx="1064774" cy="416580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3AA066E3-793E-4CD7-A07F-2865E760DE0F}"/>
              </a:ext>
            </a:extLst>
          </p:cNvPr>
          <p:cNvSpPr/>
          <p:nvPr/>
        </p:nvSpPr>
        <p:spPr bwMode="auto">
          <a:xfrm>
            <a:off x="787162" y="4383686"/>
            <a:ext cx="767055" cy="3137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7CFD049D-593F-4EF7-A997-90E74FACB1AB}"/>
              </a:ext>
            </a:extLst>
          </p:cNvPr>
          <p:cNvSpPr/>
          <p:nvPr/>
        </p:nvSpPr>
        <p:spPr bwMode="auto">
          <a:xfrm>
            <a:off x="1378080" y="4599710"/>
            <a:ext cx="729642" cy="3137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장소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DCC78660-222E-4843-87C1-E7852B1C129E}"/>
              </a:ext>
            </a:extLst>
          </p:cNvPr>
          <p:cNvSpPr/>
          <p:nvPr/>
        </p:nvSpPr>
        <p:spPr bwMode="auto">
          <a:xfrm>
            <a:off x="1478483" y="3653278"/>
            <a:ext cx="365311" cy="3137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6789D95F-EE86-4FDD-AE0D-1B951DB80F4C}"/>
              </a:ext>
            </a:extLst>
          </p:cNvPr>
          <p:cNvSpPr/>
          <p:nvPr/>
        </p:nvSpPr>
        <p:spPr bwMode="auto">
          <a:xfrm>
            <a:off x="1471238" y="2969202"/>
            <a:ext cx="360037" cy="3137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4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xmlns="" id="{0F842F23-865E-4F02-B7E2-DF4D42F0C7CC}"/>
              </a:ext>
            </a:extLst>
          </p:cNvPr>
          <p:cNvSpPr txBox="1"/>
          <p:nvPr/>
        </p:nvSpPr>
        <p:spPr>
          <a:xfrm>
            <a:off x="2515354" y="1691352"/>
            <a:ext cx="2064501" cy="338554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여행 가고 싶은 장소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C43E6448-B4B6-4D46-BF1F-0A64D5B47ECD}"/>
              </a:ext>
            </a:extLst>
          </p:cNvPr>
          <p:cNvSpPr/>
          <p:nvPr/>
        </p:nvSpPr>
        <p:spPr bwMode="auto">
          <a:xfrm>
            <a:off x="1481552" y="2285126"/>
            <a:ext cx="360037" cy="3137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4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923BBEE7-3672-48E1-9CF4-D0C99FCA842C}"/>
              </a:ext>
            </a:extLst>
          </p:cNvPr>
          <p:cNvSpPr/>
          <p:nvPr/>
        </p:nvSpPr>
        <p:spPr>
          <a:xfrm>
            <a:off x="490624" y="13647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846" y="1656813"/>
            <a:ext cx="463493" cy="37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8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30" y="867564"/>
            <a:ext cx="6918956" cy="725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인터넷이나 책에서 막대그래프 하나를 골라 다음 활동을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496A1606-E7D6-4EE6-8CEF-660168B1C92E}"/>
              </a:ext>
            </a:extLst>
          </p:cNvPr>
          <p:cNvSpPr txBox="1"/>
          <p:nvPr/>
        </p:nvSpPr>
        <p:spPr>
          <a:xfrm>
            <a:off x="251521" y="1748135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눈금 한 칸은 얼마를 나타내나요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71C55FBA-5530-4EAB-8F89-F0B7CBCAD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718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F02F1F29-301E-4B80-A6EC-47546FBA5AB1}"/>
              </a:ext>
            </a:extLst>
          </p:cNvPr>
          <p:cNvGrpSpPr/>
          <p:nvPr/>
        </p:nvGrpSpPr>
        <p:grpSpPr>
          <a:xfrm>
            <a:off x="4829638" y="1332381"/>
            <a:ext cx="2154630" cy="260415"/>
            <a:chOff x="3240719" y="1412776"/>
            <a:chExt cx="2154630" cy="26041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D73F0BFF-A26E-4DC1-BA3B-6C07D60A41D4}"/>
                </a:ext>
              </a:extLst>
            </p:cNvPr>
            <p:cNvGrpSpPr/>
            <p:nvPr/>
          </p:nvGrpSpPr>
          <p:grpSpPr>
            <a:xfrm>
              <a:off x="3785171" y="1413102"/>
              <a:ext cx="521274" cy="258880"/>
              <a:chOff x="3792317" y="345499"/>
              <a:chExt cx="521274" cy="258880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5417F1F8-2808-46E5-94F9-C57F7B1126D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A8CCCB09-7A76-439B-9643-D28FFEFAD2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7CBA3813-3257-4FB5-AE82-A7C1E35541D4}"/>
                </a:ext>
              </a:extLst>
            </p:cNvPr>
            <p:cNvGrpSpPr/>
            <p:nvPr/>
          </p:nvGrpSpPr>
          <p:grpSpPr>
            <a:xfrm>
              <a:off x="4329623" y="1414770"/>
              <a:ext cx="521274" cy="255591"/>
              <a:chOff x="4338619" y="347167"/>
              <a:chExt cx="521274" cy="255591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2BEF94C2-400C-4B47-BEAB-8A7B4E9DAFE3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EF76BD05-F38C-4F49-8CF9-FE0D938D25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07F62032-D7F0-44F9-9E52-D7F9EAF27928}"/>
                </a:ext>
              </a:extLst>
            </p:cNvPr>
            <p:cNvGrpSpPr/>
            <p:nvPr/>
          </p:nvGrpSpPr>
          <p:grpSpPr>
            <a:xfrm>
              <a:off x="4874075" y="1413561"/>
              <a:ext cx="521274" cy="255591"/>
              <a:chOff x="4887332" y="345958"/>
              <a:chExt cx="521274" cy="25559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D53840F0-20D1-4992-A9EB-D741C5AC9C6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945CC17-FDDA-4FBF-BBCD-DAB211BF7E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C9C5B9EB-7F44-42DB-8D8E-79D3B64BE58C}"/>
                </a:ext>
              </a:extLst>
            </p:cNvPr>
            <p:cNvGrpSpPr/>
            <p:nvPr/>
          </p:nvGrpSpPr>
          <p:grpSpPr>
            <a:xfrm>
              <a:off x="3240719" y="1412776"/>
              <a:ext cx="521274" cy="260415"/>
              <a:chOff x="3240719" y="345173"/>
              <a:chExt cx="521274" cy="260415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D4CA6311-C021-4EB1-AC58-BBA675175374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67E79E14-F537-4F97-A469-2572745E4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2D127C59-5658-44ED-9BD0-1C85C04D3054}"/>
              </a:ext>
            </a:extLst>
          </p:cNvPr>
          <p:cNvSpPr/>
          <p:nvPr/>
        </p:nvSpPr>
        <p:spPr bwMode="auto">
          <a:xfrm>
            <a:off x="3203393" y="2432211"/>
            <a:ext cx="785120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칸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676764" y="50894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0D776636-07CC-45BF-A384-DB8C3E9CB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091" y="2276872"/>
            <a:ext cx="360000" cy="355000"/>
          </a:xfrm>
          <a:prstGeom prst="rect">
            <a:avLst/>
          </a:prstGeom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36812"/>
            <a:ext cx="1260406" cy="34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331245" y="1774286"/>
            <a:ext cx="106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그래</a:t>
            </a:r>
            <a:r>
              <a:rPr lang="ko-KR" altLang="en-US" sz="1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보기</a:t>
            </a:r>
            <a:endParaRPr lang="en-US" altLang="ko-KR" sz="14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63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30" y="867564"/>
            <a:ext cx="6918956" cy="725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인터넷이나 책에서 막대그래프 하나를 골라 다음 활동을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496A1606-E7D6-4EE6-8CEF-660168B1C92E}"/>
              </a:ext>
            </a:extLst>
          </p:cNvPr>
          <p:cNvSpPr txBox="1"/>
          <p:nvPr/>
        </p:nvSpPr>
        <p:spPr>
          <a:xfrm>
            <a:off x="251521" y="1748135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보고 알게 된 점을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71C55FBA-5530-4EAB-8F89-F0B7CBCAD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718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2D127C59-5658-44ED-9BD0-1C85C04D3054}"/>
              </a:ext>
            </a:extLst>
          </p:cNvPr>
          <p:cNvSpPr/>
          <p:nvPr/>
        </p:nvSpPr>
        <p:spPr bwMode="auto">
          <a:xfrm>
            <a:off x="373289" y="2432210"/>
            <a:ext cx="6217813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가장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많은 학생이 여행 가고 싶은 장소는 바다입니다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552E9142-B123-4198-B9B8-48BB84D4F2D5}"/>
              </a:ext>
            </a:extLst>
          </p:cNvPr>
          <p:cNvGrpSpPr/>
          <p:nvPr/>
        </p:nvGrpSpPr>
        <p:grpSpPr>
          <a:xfrm>
            <a:off x="4829638" y="1332381"/>
            <a:ext cx="2154630" cy="260415"/>
            <a:chOff x="3240719" y="2024844"/>
            <a:chExt cx="2154630" cy="26041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AA664723-1FC0-45ED-91AB-C35017786692}"/>
                </a:ext>
              </a:extLst>
            </p:cNvPr>
            <p:cNvGrpSpPr/>
            <p:nvPr/>
          </p:nvGrpSpPr>
          <p:grpSpPr>
            <a:xfrm>
              <a:off x="3785171" y="2025170"/>
              <a:ext cx="521274" cy="258880"/>
              <a:chOff x="3792317" y="345499"/>
              <a:chExt cx="521274" cy="258880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F1BABAF8-7240-44D4-AB27-0EFBE348C4A8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4FE885A2-CA8B-41BB-AE8F-AE00377A77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A4D7254A-DB1D-4321-A7C5-B40123C36351}"/>
                </a:ext>
              </a:extLst>
            </p:cNvPr>
            <p:cNvGrpSpPr/>
            <p:nvPr/>
          </p:nvGrpSpPr>
          <p:grpSpPr>
            <a:xfrm>
              <a:off x="4329623" y="2026838"/>
              <a:ext cx="521274" cy="255591"/>
              <a:chOff x="4338619" y="347167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2A8F0588-D97D-491B-AF08-8E8159D35E08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07E1D283-EFBB-4963-9640-63EF38A5C8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AB02938D-5CC1-46AC-B86D-CB79071DBB86}"/>
                </a:ext>
              </a:extLst>
            </p:cNvPr>
            <p:cNvGrpSpPr/>
            <p:nvPr/>
          </p:nvGrpSpPr>
          <p:grpSpPr>
            <a:xfrm>
              <a:off x="4874075" y="2025629"/>
              <a:ext cx="521274" cy="255591"/>
              <a:chOff x="4887332" y="345958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E4F68A62-DC97-41D2-93A0-C5CEBC44617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E2D04323-2B16-4350-BB3B-9CF6C96042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68041DBB-F69A-4E23-9D1D-4ED52F743D6A}"/>
                </a:ext>
              </a:extLst>
            </p:cNvPr>
            <p:cNvGrpSpPr/>
            <p:nvPr/>
          </p:nvGrpSpPr>
          <p:grpSpPr>
            <a:xfrm>
              <a:off x="3240719" y="2024844"/>
              <a:ext cx="521274" cy="260415"/>
              <a:chOff x="3240719" y="345173"/>
              <a:chExt cx="521274" cy="260415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07090684-359C-4F07-A91A-87515FFA6D2F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441A61CA-474D-40A8-A65E-B839B3795D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0D776636-07CC-45BF-A384-DB8C3E9CB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576" y="2274015"/>
            <a:ext cx="360000" cy="355000"/>
          </a:xfrm>
          <a:prstGeom prst="rect">
            <a:avLst/>
          </a:prstGeom>
        </p:spPr>
      </p:pic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676764" y="50894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742" y="1736812"/>
            <a:ext cx="1260406" cy="34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835035" y="1774286"/>
            <a:ext cx="106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그래</a:t>
            </a:r>
            <a:r>
              <a:rPr lang="ko-KR" altLang="en-US" sz="1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보기</a:t>
            </a:r>
            <a:endParaRPr lang="en-US" altLang="ko-KR" sz="14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2" y="2470565"/>
            <a:ext cx="359899" cy="2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41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1952836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실생활 자료를 수집하여 간단한 그림그래프나 막대그래프로 나타낼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4" y="208103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17" name="모서리가 둥근 직사각형 17">
            <a:extLst>
              <a:ext uri="{FF2B5EF4-FFF2-40B4-BE49-F238E27FC236}">
                <a16:creationId xmlns:a16="http://schemas.microsoft.com/office/drawing/2014/main" xmlns="" id="{8BAD68E0-AF0E-4227-B465-21A239A77740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F487563B-2D1D-4621-BD07-D44DADD2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C1B06E9-E295-4832-848E-C9C31677616D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막대그래프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자료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83DE801F-7328-4D32-8AFC-8AE88FD02114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A937ABA-B368-42EA-B356-A54B6B97E849}"/>
              </a:ext>
            </a:extLst>
          </p:cNvPr>
          <p:cNvSpPr txBox="1"/>
          <p:nvPr/>
        </p:nvSpPr>
        <p:spPr>
          <a:xfrm>
            <a:off x="652519" y="2635531"/>
            <a:ext cx="56476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여러 가지 자료를 수집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정리하여 자료의 특성에 맞는 그래프로 나타내고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그래프를 해석할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xmlns="" id="{C203D7F2-18B6-4F09-B899-028497D5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4" y="27651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43">
            <a:extLst>
              <a:ext uri="{FF2B5EF4-FFF2-40B4-BE49-F238E27FC236}">
                <a16:creationId xmlns:a16="http://schemas.microsoft.com/office/drawing/2014/main" xmlns="" id="{012FBBF1-D82B-4E4E-BF0D-EE6FA964BF33}"/>
              </a:ext>
            </a:extLst>
          </p:cNvPr>
          <p:cNvSpPr txBox="1"/>
          <p:nvPr/>
        </p:nvSpPr>
        <p:spPr>
          <a:xfrm>
            <a:off x="1576634" y="1856147"/>
            <a:ext cx="3782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여름 방학에 가고 싶은 장소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suh_h_0401_05_0809_201_1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2990F25-717A-42DC-9B7C-C0EB90F7A2D1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막대그래프의 가로와 세로는 각각 무엇을 나타내나요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xmlns="" id="{44D5FB63-FD45-47ED-957D-296E6C58FB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2330958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놀이공원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78BC2B7-C1E0-4EB1-8E11-E780086CDAF7}"/>
              </a:ext>
            </a:extLst>
          </p:cNvPr>
          <p:cNvSpPr txBox="1"/>
          <p:nvPr/>
        </p:nvSpPr>
        <p:spPr>
          <a:xfrm flipH="1">
            <a:off x="652510" y="4772471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5E99892-BCFE-47EA-9544-62989EC67FEF}"/>
              </a:ext>
            </a:extLst>
          </p:cNvPr>
          <p:cNvSpPr/>
          <p:nvPr/>
        </p:nvSpPr>
        <p:spPr bwMode="auto">
          <a:xfrm>
            <a:off x="1493328" y="4779445"/>
            <a:ext cx="160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장소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B20E512F-4121-440D-87BA-F95852122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578" y="4636522"/>
            <a:ext cx="360000" cy="355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06A5E70-D33B-4CCF-9893-DC5667535D47}"/>
              </a:ext>
            </a:extLst>
          </p:cNvPr>
          <p:cNvSpPr txBox="1"/>
          <p:nvPr/>
        </p:nvSpPr>
        <p:spPr>
          <a:xfrm flipH="1">
            <a:off x="3711530" y="4772471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F90B0EE-F4DD-47FD-A71D-1EDBD944D57C}"/>
              </a:ext>
            </a:extLst>
          </p:cNvPr>
          <p:cNvSpPr/>
          <p:nvPr/>
        </p:nvSpPr>
        <p:spPr bwMode="auto">
          <a:xfrm>
            <a:off x="4552348" y="4779445"/>
            <a:ext cx="160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79E2416-A6CD-4DC3-A71D-BD1797A5C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598" y="4636522"/>
            <a:ext cx="360000" cy="3550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396C7448-0230-459B-91A0-7BA366A96E57}"/>
              </a:ext>
            </a:extLst>
          </p:cNvPr>
          <p:cNvGrpSpPr/>
          <p:nvPr/>
        </p:nvGrpSpPr>
        <p:grpSpPr>
          <a:xfrm>
            <a:off x="451378" y="2312876"/>
            <a:ext cx="5654605" cy="2293223"/>
            <a:chOff x="451378" y="2312876"/>
            <a:chExt cx="5654605" cy="229322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CFEFE1F5-3B1C-45C2-ACAA-E6DC875804AF}"/>
                </a:ext>
              </a:extLst>
            </p:cNvPr>
            <p:cNvGrpSpPr/>
            <p:nvPr/>
          </p:nvGrpSpPr>
          <p:grpSpPr>
            <a:xfrm>
              <a:off x="451378" y="2312876"/>
              <a:ext cx="5654605" cy="2293223"/>
              <a:chOff x="451378" y="2432211"/>
              <a:chExt cx="5654605" cy="2293223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xmlns="" id="{F53921AC-D90C-479F-8FA3-AEBC42159F50}"/>
                  </a:ext>
                </a:extLst>
              </p:cNvPr>
              <p:cNvGrpSpPr/>
              <p:nvPr/>
            </p:nvGrpSpPr>
            <p:grpSpPr>
              <a:xfrm>
                <a:off x="2012372" y="2620075"/>
                <a:ext cx="4093611" cy="1693057"/>
                <a:chOff x="2012372" y="2620075"/>
                <a:chExt cx="4093611" cy="1693057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xmlns="" id="{21E0F22C-C33A-44D8-B381-D68CF9A0FA4C}"/>
                    </a:ext>
                  </a:extLst>
                </p:cNvPr>
                <p:cNvSpPr/>
                <p:nvPr/>
              </p:nvSpPr>
              <p:spPr>
                <a:xfrm>
                  <a:off x="2012372" y="2620075"/>
                  <a:ext cx="432048" cy="169305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xmlns="" id="{86615CD0-BF96-4593-B113-B75165FE2B5D}"/>
                    </a:ext>
                  </a:extLst>
                </p:cNvPr>
                <p:cNvSpPr/>
                <p:nvPr/>
              </p:nvSpPr>
              <p:spPr>
                <a:xfrm>
                  <a:off x="3196840" y="3681317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id="{F9057049-176E-4A0C-93FD-32B7EF8FE5B2}"/>
                    </a:ext>
                  </a:extLst>
                </p:cNvPr>
                <p:cNvSpPr/>
                <p:nvPr/>
              </p:nvSpPr>
              <p:spPr>
                <a:xfrm>
                  <a:off x="4447694" y="3548335"/>
                  <a:ext cx="432048" cy="76479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xmlns="" id="{62746052-D0B0-4956-936D-262AEA8CFDF7}"/>
                    </a:ext>
                  </a:extLst>
                </p:cNvPr>
                <p:cNvSpPr/>
                <p:nvPr/>
              </p:nvSpPr>
              <p:spPr>
                <a:xfrm>
                  <a:off x="5673935" y="3080283"/>
                  <a:ext cx="432048" cy="123284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TextBox 43">
                <a:extLst>
                  <a:ext uri="{FF2B5EF4-FFF2-40B4-BE49-F238E27FC236}">
                    <a16:creationId xmlns:a16="http://schemas.microsoft.com/office/drawing/2014/main" xmlns="" id="{36567022-F871-4BB6-B782-06A54F931472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31" name="TextBox 43">
                <a:extLst>
                  <a:ext uri="{FF2B5EF4-FFF2-40B4-BE49-F238E27FC236}">
                    <a16:creationId xmlns:a16="http://schemas.microsoft.com/office/drawing/2014/main" xmlns="" id="{BE036E4F-124B-424E-94F5-71957F6940AC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32" name="TextBox 43">
                <a:extLst>
                  <a:ext uri="{FF2B5EF4-FFF2-40B4-BE49-F238E27FC236}">
                    <a16:creationId xmlns:a16="http://schemas.microsoft.com/office/drawing/2014/main" xmlns="" id="{E6A76ECB-E57B-4219-B7A8-B880470A829B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33" name="TextBox 43">
                <a:extLst>
                  <a:ext uri="{FF2B5EF4-FFF2-40B4-BE49-F238E27FC236}">
                    <a16:creationId xmlns:a16="http://schemas.microsoft.com/office/drawing/2014/main" xmlns="" id="{5A975D05-E27B-467B-A309-9A5E0342025A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34" name="TextBox 43">
                <a:extLst>
                  <a:ext uri="{FF2B5EF4-FFF2-40B4-BE49-F238E27FC236}">
                    <a16:creationId xmlns:a16="http://schemas.microsoft.com/office/drawing/2014/main" xmlns="" id="{B211EC34-FA74-43B6-A9D3-AEF99823334E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1549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5" name="TextBox 43">
                <a:extLst>
                  <a:ext uri="{FF2B5EF4-FFF2-40B4-BE49-F238E27FC236}">
                    <a16:creationId xmlns:a16="http://schemas.microsoft.com/office/drawing/2014/main" xmlns="" id="{3B82D44E-C969-451B-800A-0A5155317E4F}"/>
                  </a:ext>
                </a:extLst>
              </p:cNvPr>
              <p:cNvSpPr txBox="1"/>
              <p:nvPr/>
            </p:nvSpPr>
            <p:spPr>
              <a:xfrm>
                <a:off x="1187624" y="4448435"/>
                <a:ext cx="5400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장소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4F62CDF-E921-46FA-8D75-D2810C3499B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5" name="Picture 6">
            <a:extLst>
              <a:ext uri="{FF2B5EF4-FFF2-40B4-BE49-F238E27FC236}">
                <a16:creationId xmlns:a16="http://schemas.microsoft.com/office/drawing/2014/main" xmlns="" id="{6126C501-1A67-49E3-AFBF-CA321B28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2451375"/>
            <a:ext cx="6876256" cy="21851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6031A6D3-CA89-40FB-A1CB-D0460DC2BFEC}"/>
              </a:ext>
            </a:extLst>
          </p:cNvPr>
          <p:cNvGrpSpPr/>
          <p:nvPr/>
        </p:nvGrpSpPr>
        <p:grpSpPr>
          <a:xfrm>
            <a:off x="107504" y="2096534"/>
            <a:ext cx="6820597" cy="2592606"/>
            <a:chOff x="361949" y="4085056"/>
            <a:chExt cx="6820597" cy="2592606"/>
          </a:xfrm>
        </p:grpSpPr>
        <p:pic>
          <p:nvPicPr>
            <p:cNvPr id="61" name="Picture 3">
              <a:extLst>
                <a:ext uri="{FF2B5EF4-FFF2-40B4-BE49-F238E27FC236}">
                  <a16:creationId xmlns:a16="http://schemas.microsoft.com/office/drawing/2014/main" xmlns="" id="{DC7F728D-4647-4C9D-98E4-A36DC8B913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003"/>
            <a:stretch/>
          </p:blipFill>
          <p:spPr bwMode="auto">
            <a:xfrm>
              <a:off x="361949" y="4085056"/>
              <a:ext cx="6820597" cy="684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1E1162BE-27E2-42AC-9849-40D0E785D153}"/>
                </a:ext>
              </a:extLst>
            </p:cNvPr>
            <p:cNvCxnSpPr>
              <a:cxnSpLocks/>
            </p:cNvCxnSpPr>
            <p:nvPr/>
          </p:nvCxnSpPr>
          <p:spPr>
            <a:xfrm>
              <a:off x="6914677" y="4769450"/>
              <a:ext cx="0" cy="1584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3">
              <a:extLst>
                <a:ext uri="{FF2B5EF4-FFF2-40B4-BE49-F238E27FC236}">
                  <a16:creationId xmlns:a16="http://schemas.microsoft.com/office/drawing/2014/main" xmlns="" id="{6114299F-EC40-4433-94E5-95544DD9B9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91" t="30386"/>
            <a:stretch/>
          </p:blipFill>
          <p:spPr bwMode="auto">
            <a:xfrm>
              <a:off x="6941329" y="4920605"/>
              <a:ext cx="232508" cy="1361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xmlns="" id="{8F2118F6-04BA-4AEE-8669-5BD74A6BAB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59" y="6349267"/>
              <a:ext cx="6567932" cy="328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1123532C-E527-4F59-9217-DCE4B8711A48}"/>
              </a:ext>
            </a:extLst>
          </p:cNvPr>
          <p:cNvSpPr txBox="1"/>
          <p:nvPr/>
        </p:nvSpPr>
        <p:spPr>
          <a:xfrm>
            <a:off x="373880" y="3452922"/>
            <a:ext cx="610633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우주네 반 학생들이 여름 방학에 가고 싶은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장소를 조사하여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나타낸 막대그래프입니다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14258" y="3072056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DDFFDF4F-8098-4AF8-8A7F-971517FF0060}"/>
              </a:ext>
            </a:extLst>
          </p:cNvPr>
          <p:cNvSpPr txBox="1"/>
          <p:nvPr/>
        </p:nvSpPr>
        <p:spPr>
          <a:xfrm>
            <a:off x="395536" y="3013906"/>
            <a:ext cx="12763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    ~    ]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173751" y="3066865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3031160"/>
            <a:ext cx="209550" cy="109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7BE5514E-420A-4EB2-A95B-030014342E84}"/>
              </a:ext>
            </a:extLst>
          </p:cNvPr>
          <p:cNvSpPr/>
          <p:nvPr/>
        </p:nvSpPr>
        <p:spPr>
          <a:xfrm>
            <a:off x="477703" y="25089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E9CEFFF1-7C71-43B5-B5F5-62C36DEAE634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바로 보이다가 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닫혔을 때 보이는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42975</TotalTime>
  <Words>1947</Words>
  <Application>Microsoft Office PowerPoint</Application>
  <PresentationFormat>화면 슬라이드 쇼(4:3)</PresentationFormat>
  <Paragraphs>736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7693</cp:revision>
  <cp:lastPrinted>2021-12-20T01:30:02Z</cp:lastPrinted>
  <dcterms:created xsi:type="dcterms:W3CDTF">2008-07-15T12:19:11Z</dcterms:created>
  <dcterms:modified xsi:type="dcterms:W3CDTF">2022-03-07T08:37:46Z</dcterms:modified>
</cp:coreProperties>
</file>