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097" r:id="rId4"/>
    <p:sldId id="1357" r:id="rId5"/>
    <p:sldId id="1384" r:id="rId6"/>
    <p:sldId id="1385" r:id="rId7"/>
    <p:sldId id="1386" r:id="rId8"/>
    <p:sldId id="1380" r:id="rId9"/>
    <p:sldId id="1381" r:id="rId10"/>
    <p:sldId id="1387" r:id="rId11"/>
    <p:sldId id="1361" r:id="rId12"/>
    <p:sldId id="1382" r:id="rId13"/>
    <p:sldId id="1362" r:id="rId14"/>
    <p:sldId id="1363" r:id="rId15"/>
    <p:sldId id="1365" r:id="rId16"/>
    <p:sldId id="1389" r:id="rId17"/>
    <p:sldId id="1388" r:id="rId18"/>
    <p:sldId id="1315" r:id="rId19"/>
    <p:sldId id="1368" r:id="rId20"/>
    <p:sldId id="1374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7AB"/>
    <a:srgbClr val="F496C0"/>
    <a:srgbClr val="B9DDCA"/>
    <a:srgbClr val="F6F1D4"/>
    <a:srgbClr val="E2F3F2"/>
    <a:srgbClr val="8DC5C4"/>
    <a:srgbClr val="D0ECD8"/>
    <a:srgbClr val="D4EFFD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6909" autoAdjust="0"/>
  </p:normalViewPr>
  <p:slideViewPr>
    <p:cSldViewPr>
      <p:cViewPr varScale="1">
        <p:scale>
          <a:sx n="91" d="100"/>
          <a:sy n="91" d="100"/>
        </p:scale>
        <p:origin x="96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9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94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2/curri/index_jr.html?flashxmlnum=tsherpa&amp;classno=E-curri04-math-P_2022/41/suhi_p_0401_01_0009/suhi_p_0401_01_0009.html&amp;id=1443270&amp;classa=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289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62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85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섬을 없애라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일기장 보기 클릭했을 때 나타나는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571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97209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2" y="1772816"/>
            <a:ext cx="6823208" cy="302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175095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529" y="2492896"/>
            <a:ext cx="5112804" cy="2031325"/>
          </a:xfrm>
          <a:prstGeom prst="rect">
            <a:avLst/>
          </a:prstGeom>
          <a:solidFill>
            <a:srgbClr val="FFF7AB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우리가 버린 쓰레기로 바다에 섬이 만들어졌다니 너무 부끄러웠다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그래서 환경을 살리는 운동을 하기로 하였다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 학교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학년에서는 재활용품 모으기 운동으로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빈 병 모으기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를 실천했다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일주일 동안 빈 병을 모아 한 상자에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개씩 넣었더니 상자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개에 꽉 찼다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주 동안 모으면            개나 모을 수 있다고 생각하니 정말 뿌듯하다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90126" y="3933056"/>
            <a:ext cx="677987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7C2858-A8A4-4BAC-8594-392BA3A3A7E6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8345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32776" y="1433215"/>
            <a:ext cx="5997932" cy="369332"/>
            <a:chOff x="446276" y="2528900"/>
            <a:chExt cx="5997932" cy="369332"/>
          </a:xfrm>
        </p:grpSpPr>
        <p:sp>
          <p:nvSpPr>
            <p:cNvPr id="49" name="직사각형 48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빈 병의 수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앞으로 빈 병을 모을 기간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86526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23"/>
          <p:cNvSpPr txBox="1"/>
          <p:nvPr/>
        </p:nvSpPr>
        <p:spPr>
          <a:xfrm>
            <a:off x="482036" y="186526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181" y="2261307"/>
            <a:ext cx="5997932" cy="646331"/>
            <a:chOff x="446276" y="2528900"/>
            <a:chExt cx="5997932" cy="646331"/>
          </a:xfrm>
        </p:grpSpPr>
        <p:sp>
          <p:nvSpPr>
            <p:cNvPr id="54" name="직사각형 53"/>
            <p:cNvSpPr/>
            <p:nvPr/>
          </p:nvSpPr>
          <p:spPr>
            <a:xfrm>
              <a:off x="446276" y="2528900"/>
              <a:ext cx="5997932" cy="617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개수에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곱하면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동안 모은 개수를 알 수 있습니다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294080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23"/>
          <p:cNvSpPr txBox="1"/>
          <p:nvPr/>
        </p:nvSpPr>
        <p:spPr>
          <a:xfrm>
            <a:off x="482036" y="292070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일주일 동안 모은 개수는 어떻게 구하나요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2776" y="3332135"/>
            <a:ext cx="5997932" cy="646331"/>
            <a:chOff x="446276" y="2528900"/>
            <a:chExt cx="5997932" cy="646331"/>
          </a:xfrm>
        </p:grpSpPr>
        <p:sp>
          <p:nvSpPr>
            <p:cNvPr id="65" name="직사각형 64"/>
            <p:cNvSpPr/>
            <p:nvPr/>
          </p:nvSpPr>
          <p:spPr>
            <a:xfrm>
              <a:off x="446276" y="2528900"/>
              <a:ext cx="5997932" cy="644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모아서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상자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개에 꽉 차게 담았으므로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곱으로 구할 수 있습니다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96" y="14744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86" y="2602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81" y="3704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19004" y="776825"/>
            <a:ext cx="2124995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캐릭터가 좌측으로 이동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42" y="4414621"/>
            <a:ext cx="1036386" cy="103638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220378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2737996" y="436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492AED0-3233-4890-B561-77E8E1D8E61E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9177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32776" y="1433215"/>
            <a:ext cx="5997932" cy="369332"/>
            <a:chOff x="446276" y="2528900"/>
            <a:chExt cx="5997932" cy="369332"/>
          </a:xfrm>
        </p:grpSpPr>
        <p:sp>
          <p:nvSpPr>
            <p:cNvPr id="49" name="직사각형 48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빈 병의 수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앞으로 빈 병을 모을 기간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86526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23"/>
          <p:cNvSpPr txBox="1"/>
          <p:nvPr/>
        </p:nvSpPr>
        <p:spPr>
          <a:xfrm>
            <a:off x="482036" y="186526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181" y="2261307"/>
            <a:ext cx="5997932" cy="646331"/>
            <a:chOff x="446276" y="2528900"/>
            <a:chExt cx="5997932" cy="646331"/>
          </a:xfrm>
        </p:grpSpPr>
        <p:sp>
          <p:nvSpPr>
            <p:cNvPr id="54" name="직사각형 53"/>
            <p:cNvSpPr/>
            <p:nvPr/>
          </p:nvSpPr>
          <p:spPr>
            <a:xfrm>
              <a:off x="446276" y="2528900"/>
              <a:ext cx="5997932" cy="617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개수에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곱하면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동안 모은 개수를 알 수 있습니다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294080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4" name="그룹 63"/>
          <p:cNvGrpSpPr/>
          <p:nvPr/>
        </p:nvGrpSpPr>
        <p:grpSpPr>
          <a:xfrm>
            <a:off x="532776" y="3332135"/>
            <a:ext cx="5997932" cy="646331"/>
            <a:chOff x="446276" y="2528900"/>
            <a:chExt cx="5997932" cy="646331"/>
          </a:xfrm>
        </p:grpSpPr>
        <p:sp>
          <p:nvSpPr>
            <p:cNvPr id="65" name="직사각형 64"/>
            <p:cNvSpPr/>
            <p:nvPr/>
          </p:nvSpPr>
          <p:spPr>
            <a:xfrm>
              <a:off x="446276" y="2528900"/>
              <a:ext cx="5997932" cy="644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모아서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상자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개에 꽉 차게 담았으므로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곱으로 구할 수 있습니다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96" y="14744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86" y="2602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81" y="3704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221088"/>
            <a:ext cx="1036386" cy="103638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타원 94"/>
          <p:cNvSpPr/>
          <p:nvPr/>
        </p:nvSpPr>
        <p:spPr>
          <a:xfrm>
            <a:off x="747070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7032552" y="2647550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일주일 동안 빈 병을 몇 개 모았는지 먼저 생각해 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36953" y="4139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67744" y="432910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일주일 동안 빈 병을 몇 개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모았는지 먼저 생각해 봐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각 삼각형 45"/>
          <p:cNvSpPr/>
          <p:nvPr/>
        </p:nvSpPr>
        <p:spPr>
          <a:xfrm rot="5400000" flipV="1">
            <a:off x="2038243" y="4831294"/>
            <a:ext cx="195359" cy="312420"/>
          </a:xfrm>
          <a:prstGeom prst="rtTriangle">
            <a:avLst/>
          </a:prstGeom>
          <a:solidFill>
            <a:srgbClr val="F496C0"/>
          </a:solidFill>
          <a:ln w="3175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23"/>
          <p:cNvSpPr txBox="1"/>
          <p:nvPr/>
        </p:nvSpPr>
        <p:spPr>
          <a:xfrm>
            <a:off x="482036" y="292070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일주일 동안 모은 개수는 어떻게 구하나요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5F25EA8-B909-4F65-885D-E6750AB71272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763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71500" y="872716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403707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인서네 학교 </a:t>
            </a:r>
            <a:r>
              <a:rPr lang="en-US" altLang="ko-KR" sz="1900" dirty="0">
                <a:latin typeface="+mn-ea"/>
                <a:ea typeface="+mn-ea"/>
              </a:rPr>
              <a:t>3</a:t>
            </a:r>
            <a:r>
              <a:rPr lang="ko-KR" altLang="en-US" sz="1900" dirty="0">
                <a:latin typeface="+mn-ea"/>
                <a:ea typeface="+mn-ea"/>
              </a:rPr>
              <a:t>학년이 일주일 동안 모은 빈 병의 개수는 </a:t>
            </a:r>
            <a:r>
              <a:rPr lang="ko-KR" altLang="en-US" sz="1900">
                <a:latin typeface="+mn-ea"/>
                <a:ea typeface="+mn-ea"/>
              </a:rPr>
              <a:t>몇 개일까요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957270" y="1664804"/>
            <a:ext cx="3154790" cy="369332"/>
            <a:chOff x="446276" y="2528900"/>
            <a:chExt cx="5997932" cy="369332"/>
          </a:xfrm>
        </p:grpSpPr>
        <p:sp>
          <p:nvSpPr>
            <p:cNvPr id="68" name="직사각형 67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25×3</a:t>
              </a:r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75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13" y="17010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20922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403707" y="209685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007884" y="2555612"/>
            <a:ext cx="3104176" cy="369332"/>
            <a:chOff x="446276" y="2528900"/>
            <a:chExt cx="5997932" cy="369332"/>
          </a:xfrm>
        </p:grpSpPr>
        <p:sp>
          <p:nvSpPr>
            <p:cNvPr id="76" name="직사각형 75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75×4</a:t>
              </a:r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300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98" y="25922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F82A006-0275-45F2-87F4-7801F5E28A5F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422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7963" y="928754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83" y="18120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76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3"/>
          <p:cNvSpPr txBox="1"/>
          <p:nvPr/>
        </p:nvSpPr>
        <p:spPr>
          <a:xfrm>
            <a:off x="341723" y="980728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문제를 해결한 </a:t>
            </a:r>
            <a:r>
              <a:rPr lang="ko-KR" altLang="en-US" sz="1900">
                <a:latin typeface="+mn-ea"/>
                <a:ea typeface="+mn-ea"/>
              </a:rPr>
              <a:t>방법을 친구들에게 이야기해 보세요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40763" y="1376772"/>
            <a:ext cx="5997932" cy="982733"/>
            <a:chOff x="446276" y="2528899"/>
            <a:chExt cx="5997932" cy="982733"/>
          </a:xfrm>
        </p:grpSpPr>
        <p:sp>
          <p:nvSpPr>
            <p:cNvPr id="30" name="직사각형 29"/>
            <p:cNvSpPr/>
            <p:nvPr/>
          </p:nvSpPr>
          <p:spPr>
            <a:xfrm>
              <a:off x="446276" y="2528899"/>
              <a:ext cx="5997932" cy="982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8211" y="2528900"/>
              <a:ext cx="59297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빈 병의 </a:t>
              </a:r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개수는 </a:t>
              </a:r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25×3</a:t>
              </a:r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75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동안 모은 빈 병의 </a:t>
              </a:r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개수는 </a:t>
              </a:r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75×4</a:t>
              </a:r>
              <a:r>
                <a:rPr lang="ko-KR" altLang="en-US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84" y="2043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0BBCC7-8BEE-4C93-B3C5-E9876332CE60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6244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3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일회용품 사용 줄이기를 계획하고 </a:t>
            </a:r>
            <a:r>
              <a:rPr lang="ko-KR" altLang="en-US" sz="18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를 써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텍스트를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따로 얹혀주세요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669451" y="1481221"/>
            <a:ext cx="1290342" cy="255591"/>
            <a:chOff x="5043097" y="1200511"/>
            <a:chExt cx="1290342" cy="255591"/>
          </a:xfrm>
        </p:grpSpPr>
        <p:sp>
          <p:nvSpPr>
            <p:cNvPr id="45" name="직사각형 44"/>
            <p:cNvSpPr/>
            <p:nvPr/>
          </p:nvSpPr>
          <p:spPr>
            <a:xfrm>
              <a:off x="5043097" y="120051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그림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02698" y="120051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5381714" y="142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53" y="1035377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12160" y="1058756"/>
            <a:ext cx="93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4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488024" y="1282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79" y="2600908"/>
            <a:ext cx="4149768" cy="29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53186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81285" y="1844824"/>
            <a:ext cx="2880320" cy="1191816"/>
          </a:xfrm>
          <a:prstGeom prst="wedgeRoundRectCallout">
            <a:avLst>
              <a:gd name="adj1" fmla="val 38795"/>
              <a:gd name="adj2" fmla="val 61833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난 앞으로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비닐봉지를 </a:t>
            </a:r>
            <a:endParaRPr lang="en-US" altLang="ko-KR" sz="1600" spc="-15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재활용해야겠어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모으면 </a:t>
            </a:r>
            <a:endParaRPr lang="en-US" altLang="ko-KR" sz="1600" spc="-15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일주일이면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4028" y="1808820"/>
            <a:ext cx="2084353" cy="1464231"/>
          </a:xfrm>
          <a:prstGeom prst="wedgeRoundRectCallout">
            <a:avLst>
              <a:gd name="adj1" fmla="val -60169"/>
              <a:gd name="adj2" fmla="val 3066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우와</a:t>
            </a:r>
            <a:r>
              <a:rPr lang="en-US" altLang="ko-KR" dirty="0"/>
              <a:t>~ </a:t>
            </a:r>
            <a:r>
              <a:rPr lang="ko-KR" altLang="en-US" dirty="0"/>
              <a:t>그렇게 </a:t>
            </a:r>
            <a:r>
              <a:rPr lang="ko-KR" altLang="en-US"/>
              <a:t>모으면 </a:t>
            </a:r>
            <a:endParaRPr lang="en-US" altLang="ko-KR"/>
          </a:p>
          <a:p>
            <a:r>
              <a:rPr lang="ko-KR" altLang="en-US"/>
              <a:t>재활용 </a:t>
            </a:r>
            <a:r>
              <a:rPr lang="ko-KR" altLang="en-US" dirty="0"/>
              <a:t>할 </a:t>
            </a:r>
            <a:r>
              <a:rPr lang="ko-KR" altLang="en-US"/>
              <a:t>수 있는</a:t>
            </a:r>
            <a:endParaRPr lang="en-US" altLang="ko-KR"/>
          </a:p>
          <a:p>
            <a:r>
              <a:rPr lang="ko-KR" altLang="en-US"/>
              <a:t> 비닐봉지가 </a:t>
            </a:r>
            <a:endParaRPr lang="en-US" altLang="ko-KR"/>
          </a:p>
          <a:p>
            <a:r>
              <a:rPr lang="ko-KR" altLang="en-US"/>
              <a:t>꽤 </a:t>
            </a:r>
            <a:r>
              <a:rPr lang="ko-KR" altLang="en-US" dirty="0"/>
              <a:t>많을 </a:t>
            </a:r>
            <a:r>
              <a:rPr lang="ko-KR" altLang="en-US"/>
              <a:t>것 같은데</a:t>
            </a:r>
            <a:r>
              <a:rPr lang="en-US" altLang="ko-KR"/>
              <a:t>? </a:t>
            </a:r>
          </a:p>
          <a:p>
            <a:r>
              <a:rPr lang="ko-KR" altLang="en-US"/>
              <a:t>쓰레기 섬을 없애자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8" name="타원 37"/>
          <p:cNvSpPr/>
          <p:nvPr/>
        </p:nvSpPr>
        <p:spPr>
          <a:xfrm>
            <a:off x="240773" y="2060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E190F3E-3EC3-4A11-9EBA-60B1F8CD2F53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완료ㅍ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3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일회용품 사용 줄이기를 계획하고 </a:t>
            </a:r>
            <a:r>
              <a:rPr lang="ko-KR" altLang="en-US" sz="18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를 써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669451" y="1481221"/>
            <a:ext cx="1290342" cy="255591"/>
            <a:chOff x="5043097" y="1200511"/>
            <a:chExt cx="1290342" cy="255591"/>
          </a:xfrm>
        </p:grpSpPr>
        <p:sp>
          <p:nvSpPr>
            <p:cNvPr id="45" name="직사각형 44"/>
            <p:cNvSpPr/>
            <p:nvPr/>
          </p:nvSpPr>
          <p:spPr>
            <a:xfrm>
              <a:off x="5043097" y="120051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그림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02698" y="120051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53" y="1035377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12160" y="1058756"/>
            <a:ext cx="93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4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79" y="2600908"/>
            <a:ext cx="4149768" cy="29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81285" y="1844824"/>
            <a:ext cx="2880320" cy="1191816"/>
          </a:xfrm>
          <a:prstGeom prst="wedgeRoundRectCallout">
            <a:avLst>
              <a:gd name="adj1" fmla="val 38795"/>
              <a:gd name="adj2" fmla="val 61833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난 앞으로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비닐봉지를 </a:t>
            </a:r>
            <a:endParaRPr lang="en-US" altLang="ko-KR" sz="1600" spc="-15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재활용해야겠어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모으면 </a:t>
            </a:r>
            <a:endParaRPr lang="en-US" altLang="ko-KR" sz="1600" spc="-15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일주일이면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4028" y="1808820"/>
            <a:ext cx="2084353" cy="1464231"/>
          </a:xfrm>
          <a:prstGeom prst="wedgeRoundRectCallout">
            <a:avLst>
              <a:gd name="adj1" fmla="val -60169"/>
              <a:gd name="adj2" fmla="val 3066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우와</a:t>
            </a:r>
            <a:r>
              <a:rPr lang="en-US" altLang="ko-KR" dirty="0"/>
              <a:t>~ </a:t>
            </a:r>
            <a:r>
              <a:rPr lang="ko-KR" altLang="en-US" dirty="0"/>
              <a:t>그렇게 </a:t>
            </a:r>
            <a:r>
              <a:rPr lang="ko-KR" altLang="en-US"/>
              <a:t>모으면 </a:t>
            </a:r>
            <a:endParaRPr lang="en-US" altLang="ko-KR"/>
          </a:p>
          <a:p>
            <a:r>
              <a:rPr lang="ko-KR" altLang="en-US"/>
              <a:t>재활용 </a:t>
            </a:r>
            <a:r>
              <a:rPr lang="ko-KR" altLang="en-US" dirty="0"/>
              <a:t>할 </a:t>
            </a:r>
            <a:r>
              <a:rPr lang="ko-KR" altLang="en-US"/>
              <a:t>수 있는</a:t>
            </a:r>
            <a:endParaRPr lang="en-US" altLang="ko-KR"/>
          </a:p>
          <a:p>
            <a:r>
              <a:rPr lang="ko-KR" altLang="en-US"/>
              <a:t> 비닐봉지가 </a:t>
            </a:r>
            <a:endParaRPr lang="en-US" altLang="ko-KR"/>
          </a:p>
          <a:p>
            <a:r>
              <a:rPr lang="ko-KR" altLang="en-US"/>
              <a:t>꽤 </a:t>
            </a:r>
            <a:r>
              <a:rPr lang="ko-KR" altLang="en-US" dirty="0"/>
              <a:t>많을 </a:t>
            </a:r>
            <a:r>
              <a:rPr lang="ko-KR" altLang="en-US"/>
              <a:t>것 같은데</a:t>
            </a:r>
            <a:r>
              <a:rPr lang="en-US" altLang="ko-KR"/>
              <a:t>? </a:t>
            </a:r>
          </a:p>
          <a:p>
            <a:r>
              <a:rPr lang="ko-KR" altLang="en-US"/>
              <a:t>쓰레기 섬을 없애자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93" y="1454858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71615" y="1448780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5648" y="1831512"/>
            <a:ext cx="355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내가 계획했던 일을 실천했을 때의 결과를 생각하여 쓰는 일기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단어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설명 팝업 나올 때의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57C73F-222F-4AC4-81B9-003BEB5361D6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5638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3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일회용품 사용 줄이기를 계획하고 </a:t>
            </a:r>
            <a:r>
              <a:rPr lang="ko-KR" altLang="en-US" sz="1800" b="1" u="sng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를 써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669451" y="1481221"/>
            <a:ext cx="1290342" cy="255591"/>
            <a:chOff x="5043097" y="1200511"/>
            <a:chExt cx="1290342" cy="255591"/>
          </a:xfrm>
        </p:grpSpPr>
        <p:sp>
          <p:nvSpPr>
            <p:cNvPr id="45" name="직사각형 44"/>
            <p:cNvSpPr/>
            <p:nvPr/>
          </p:nvSpPr>
          <p:spPr>
            <a:xfrm>
              <a:off x="5043097" y="120051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02698" y="120051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53" y="1035377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12160" y="1058756"/>
            <a:ext cx="93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4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쓰기 기능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https://cdata2.tsherpa.co.kr/tsherpa/multimedia/Flash/2022/curri/index_jr.html?flashxmlnum=tsherpa&amp;classno=E-curri04-math-P_2022/41/suhi_p_0401_01_0009/suhi_p_0401_01_0009.html&amp;id=1443270&amp;classa=1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쓰는 글씨는 초록색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텍스트가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예시는 파란색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bold).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408661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98792" y="2165567"/>
            <a:ext cx="5953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지난 한 달간 우리 가족은 물티슈의 사용 줄이기를 실천했다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하루에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일주일이면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28(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줄일 수 있었고 지난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 동안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112(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줄일 수 있었다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앞으로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주는 한 사람이 하루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줄여보기로 약속했다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이번에 학교에서 친구들이나 선생님이 물티슈를 사용하려고 할 때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잠깐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외쳐봐야지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7A5599-0EAF-4BBA-AB06-A73BE80E9A6C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569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83768" y="3008275"/>
            <a:ext cx="21192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52001F2-4498-4E53-88B3-DAD6939D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59721AC9-820C-4A9A-A107-E8898B92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6784FD-F506-4A82-BA2A-53572ABD1082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B53336-1890-4DF6-9E54-1E69EA700096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6207D5-4545-4214-8E47-988D9DED5E78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42C641-9D21-47BB-83CD-846532CE95EC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31767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섬을 보고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동안 모은 빈 병의 개수 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일회용품 사용 줄이기를 계획하고 미래 일기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고양이의 쥐 잡기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\app\resource\contents\lesson04\ops\lesson04\mm_31_4_08_04_01.html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" y="1414812"/>
            <a:ext cx="6866068" cy="3598364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567062" y="145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A1794F-1774-4770-A80F-DF5073C09D8F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활용하여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 동안 인서네 학교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학년이 모은 빈 병의 개수를 구할 수 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A243FEC-33E9-49B8-8704-D969A5EB7A2E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7818"/>
          <a:stretch/>
        </p:blipFill>
        <p:spPr>
          <a:xfrm>
            <a:off x="88830" y="2140637"/>
            <a:ext cx="3589159" cy="272852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34428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\app\resource\contents\lesson04\ops\lesson04\images\mm_31_4_08_01_01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이야기</a:t>
                </a:r>
                <a:endParaRPr lang="ko-KR" altLang="en-US" sz="1100" b="1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일기장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820446" y="1552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3553" y="2675043"/>
            <a:ext cx="3031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 쓰레기 섬은 태평양 한가운데 둥둥 떠있는 플라스틱 섬입니다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비닐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유리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플라스틱과 같이 썩지 않는 쓰레기가 바다를 떠돌다가 모인 것입니다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F23617-DE1B-413C-9C22-76FCB388097C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이야기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일기장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86069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5" y="2096852"/>
            <a:ext cx="6823208" cy="302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162958" y="23848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3392" y="2816932"/>
            <a:ext cx="5112804" cy="2031325"/>
          </a:xfrm>
          <a:prstGeom prst="rect">
            <a:avLst/>
          </a:prstGeom>
          <a:solidFill>
            <a:srgbClr val="FFF7AB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우리가 버린 쓰레기로 바다에 섬이 만들어졌다니 너무 부끄러웠다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그래서 환경을 살리는 운동을 하기로 하였다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 학교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학년에서는 재활용품 모으기 운동으로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빈 병 모으기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를 실천했다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일주일 동안 빈 병을 모아 한 상자에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개씩 넣었더니 상자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개에 꽉 찼다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주 동안 모으면            개나 모을 수 있다고 생각하니 정말 뿌듯하다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7989" y="4257092"/>
            <a:ext cx="677987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509557A-7C21-4099-9A3D-7E0E9B5D51B0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2763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이야기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일기장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+</a:t>
              </a:r>
              <a:endParaRPr lang="ko-KR" altLang="en-US" sz="1100" b="1" dirty="0"/>
            </a:p>
          </p:txBody>
        </p: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TextBox 23"/>
          <p:cNvSpPr txBox="1"/>
          <p:nvPr/>
        </p:nvSpPr>
        <p:spPr>
          <a:xfrm>
            <a:off x="440394" y="1901749"/>
            <a:ext cx="6327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쓰레기 섬에 대해 들어본 적이 있나요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50128" y="2292823"/>
            <a:ext cx="5997932" cy="425695"/>
            <a:chOff x="450128" y="1873267"/>
            <a:chExt cx="5997932" cy="768310"/>
          </a:xfrm>
        </p:grpSpPr>
        <p:sp>
          <p:nvSpPr>
            <p:cNvPr id="35" name="직사각형 34"/>
            <p:cNvSpPr/>
            <p:nvPr/>
          </p:nvSpPr>
          <p:spPr>
            <a:xfrm>
              <a:off x="450128" y="1873267"/>
              <a:ext cx="5997932" cy="768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0128" y="1918574"/>
              <a:ext cx="5929798" cy="6665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위에 쓰레기가 섬처럼 모인 것입니다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39" name="TextBox 23"/>
          <p:cNvSpPr txBox="1"/>
          <p:nvPr/>
        </p:nvSpPr>
        <p:spPr>
          <a:xfrm>
            <a:off x="398426" y="2964827"/>
            <a:ext cx="64035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평소에 많이 사용하는 일회용품에는 어떤 것들이 있나요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40394" y="3394605"/>
            <a:ext cx="5997932" cy="394435"/>
            <a:chOff x="450128" y="1873267"/>
            <a:chExt cx="5997932" cy="711891"/>
          </a:xfrm>
        </p:grpSpPr>
        <p:sp>
          <p:nvSpPr>
            <p:cNvPr id="47" name="직사각형 46"/>
            <p:cNvSpPr/>
            <p:nvPr/>
          </p:nvSpPr>
          <p:spPr>
            <a:xfrm>
              <a:off x="450128" y="1873267"/>
              <a:ext cx="5997932" cy="7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0128" y="1918574"/>
              <a:ext cx="5929798" cy="6665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빨대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비닐봉지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일회용 컵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나무젓가락 등입니다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50071" y="5328450"/>
            <a:ext cx="1372443" cy="220637"/>
            <a:chOff x="319554" y="1245924"/>
            <a:chExt cx="2636592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2653533" y="515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09520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150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55" y="2317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03" y="35313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4E7008BE-92DA-48C7-87BE-1A450189035B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198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이야기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일기장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+</a:t>
              </a:r>
              <a:endParaRPr lang="ko-KR" altLang="en-US" sz="1100" b="1" dirty="0"/>
            </a:p>
          </p:txBody>
        </p: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23"/>
          <p:cNvSpPr txBox="1"/>
          <p:nvPr/>
        </p:nvSpPr>
        <p:spPr>
          <a:xfrm>
            <a:off x="440394" y="1895740"/>
            <a:ext cx="6327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일회용품을 줄이기 위해 어떤 노력을 할 수 있나요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50128" y="2286814"/>
            <a:ext cx="5997932" cy="671434"/>
            <a:chOff x="450128" y="1873267"/>
            <a:chExt cx="5997932" cy="1211829"/>
          </a:xfrm>
        </p:grpSpPr>
        <p:sp>
          <p:nvSpPr>
            <p:cNvPr id="65" name="직사각형 64"/>
            <p:cNvSpPr/>
            <p:nvPr/>
          </p:nvSpPr>
          <p:spPr>
            <a:xfrm>
              <a:off x="450128" y="1873267"/>
              <a:ext cx="5997932" cy="112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50128" y="1918574"/>
              <a:ext cx="5929798" cy="1166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일회용품을 사용하지 말고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재사용할 수 있는 것을 사용합니다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67" name="TextBox 23"/>
          <p:cNvSpPr txBox="1"/>
          <p:nvPr/>
        </p:nvSpPr>
        <p:spPr>
          <a:xfrm>
            <a:off x="398426" y="2975860"/>
            <a:ext cx="64035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인서네 학교에서는 어떤 노력을 하였나요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40394" y="3405638"/>
            <a:ext cx="5997932" cy="671434"/>
            <a:chOff x="450128" y="1873267"/>
            <a:chExt cx="5997932" cy="1211829"/>
          </a:xfrm>
        </p:grpSpPr>
        <p:sp>
          <p:nvSpPr>
            <p:cNvPr id="69" name="직사각형 68"/>
            <p:cNvSpPr/>
            <p:nvPr/>
          </p:nvSpPr>
          <p:spPr>
            <a:xfrm>
              <a:off x="450128" y="1873267"/>
              <a:ext cx="5997932" cy="11430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50128" y="1918574"/>
              <a:ext cx="5929798" cy="1166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 사용했거나 주변에서 볼 수 있는 빈 병을 모아서 재활용하려고 합니다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902138" y="5320349"/>
            <a:ext cx="1551702" cy="252325"/>
            <a:chOff x="290979" y="2009759"/>
            <a:chExt cx="2665167" cy="433388"/>
          </a:xfrm>
        </p:grpSpPr>
        <p:pic>
          <p:nvPicPr>
            <p:cNvPr id="7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타원 77"/>
          <p:cNvSpPr/>
          <p:nvPr/>
        </p:nvSpPr>
        <p:spPr>
          <a:xfrm>
            <a:off x="2623919" y="5166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01" y="2725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62" y="380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150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4" y="309133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533DF0EC-CD39-454C-9890-7A42F415B507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0352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50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77727" y="1344580"/>
            <a:ext cx="5997932" cy="3577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11" y="1404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좌측 팝업창이 첫 진입화면에서 나타나고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944724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480" y="1864119"/>
            <a:ext cx="5997932" cy="6481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8336" y="186814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인서네 학교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학년이 앞으로 모을 빈 병의 개수를 구해야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66" y="2235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" y="2183498"/>
            <a:ext cx="6951909" cy="23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6650" y="3343564"/>
            <a:ext cx="630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인서의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일기에서     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들어갈 수를 구해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08" y="337032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59583" y="1348607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인서의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일기에서      안에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수를 구해야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17" y="138245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45" y="944724"/>
            <a:ext cx="1285578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23"/>
          <p:cNvSpPr txBox="1"/>
          <p:nvPr/>
        </p:nvSpPr>
        <p:spPr>
          <a:xfrm>
            <a:off x="3779913" y="960983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일기장 보기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92843" y="2942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3508" y="976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405268F8-D719-47BA-A119-DBD90CF094D8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0601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7150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23"/>
          <p:cNvSpPr txBox="1"/>
          <p:nvPr/>
        </p:nvSpPr>
        <p:spPr>
          <a:xfrm>
            <a:off x="377727" y="944724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77727" y="1344580"/>
            <a:ext cx="5997932" cy="3577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11" y="1404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359583" y="1348607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인서의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일기에서      안에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수를 구해야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315233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좌측 팝업창이 첫 진입화면에서 나타나고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풀팝업 그림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480" y="1864119"/>
            <a:ext cx="5997932" cy="6481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8336" y="186814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인서네 학교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학년이 앞으로 모을 빈 병의 개수를 구해야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66" y="2235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894926" y="718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타원 36"/>
          <p:cNvSpPr/>
          <p:nvPr/>
        </p:nvSpPr>
        <p:spPr>
          <a:xfrm>
            <a:off x="151673" y="3753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17" y="138245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45" y="944724"/>
            <a:ext cx="1285578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23"/>
          <p:cNvSpPr txBox="1"/>
          <p:nvPr/>
        </p:nvSpPr>
        <p:spPr>
          <a:xfrm>
            <a:off x="3779913" y="960983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일기장 보기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3508" y="976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BA177CB3-B8D3-40D1-9F0A-52DA9BF8A9DC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933816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42510</TotalTime>
  <Words>2122</Words>
  <Application>Microsoft Office PowerPoint</Application>
  <PresentationFormat>화면 슬라이드 쇼(4:3)</PresentationFormat>
  <Paragraphs>513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7333</cp:revision>
  <dcterms:created xsi:type="dcterms:W3CDTF">2008-07-15T12:19:11Z</dcterms:created>
  <dcterms:modified xsi:type="dcterms:W3CDTF">2022-03-28T04:32:51Z</dcterms:modified>
</cp:coreProperties>
</file>