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09" r:id="rId6"/>
    <p:sldId id="1374" r:id="rId7"/>
    <p:sldId id="1410" r:id="rId8"/>
    <p:sldId id="1376" r:id="rId9"/>
    <p:sldId id="1411" r:id="rId10"/>
    <p:sldId id="1378" r:id="rId11"/>
    <p:sldId id="1412" r:id="rId12"/>
    <p:sldId id="1413" r:id="rId13"/>
    <p:sldId id="141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="" xmlns:a16="http://schemas.microsoft.com/office/drawing/2014/main" id="{13E255CB-6722-4B43-AB32-1D04A99D9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3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Group 120">
            <a:extLst>
              <a:ext uri="{FF2B5EF4-FFF2-40B4-BE49-F238E27FC236}">
                <a16:creationId xmlns="" xmlns:a16="http://schemas.microsoft.com/office/drawing/2014/main" id="{0B4BB907-DA08-443A-91C7-C0FC88DD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30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BA98B4-67BE-4C9A-B7CD-28C6A763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" y="2710910"/>
            <a:ext cx="6870023" cy="158218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보고 전체가 될 수 있는 도형을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11D8555-7D7B-4D07-BB5B-CEFF40F97B3B}"/>
              </a:ext>
            </a:extLst>
          </p:cNvPr>
          <p:cNvSpPr/>
          <p:nvPr/>
        </p:nvSpPr>
        <p:spPr>
          <a:xfrm>
            <a:off x="201117" y="2886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9C42E2E-F7A6-4E2A-978E-BD8AED0B69AD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1EBEE1C6-9C28-4E77-B3CC-E39668ED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5CD76F35-0951-4086-A448-90F6C759E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6B77B54-C083-41DE-94FD-9B8AB0AE5AD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6E71B020-A1A3-4CBF-A61D-3015E19A304E}"/>
              </a:ext>
            </a:extLst>
          </p:cNvPr>
          <p:cNvSpPr/>
          <p:nvPr/>
        </p:nvSpPr>
        <p:spPr>
          <a:xfrm>
            <a:off x="5148064" y="1649212"/>
            <a:ext cx="303624" cy="303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353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0501"/>
              </p:ext>
            </p:extLst>
          </p:nvPr>
        </p:nvGraphicFramePr>
        <p:xfrm>
          <a:off x="1043608" y="30018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538060" y="3032659"/>
            <a:ext cx="451775" cy="451775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/>
          <p:cNvSpPr/>
          <p:nvPr/>
        </p:nvSpPr>
        <p:spPr>
          <a:xfrm>
            <a:off x="4325018" y="2965994"/>
            <a:ext cx="535014" cy="5350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025594" y="3032956"/>
            <a:ext cx="451775" cy="451775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F11D8555-7D7B-4D07-BB5B-CEFF40F97B3B}"/>
              </a:ext>
            </a:extLst>
          </p:cNvPr>
          <p:cNvSpPr/>
          <p:nvPr/>
        </p:nvSpPr>
        <p:spPr>
          <a:xfrm>
            <a:off x="2177627" y="2862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F053261-FE5B-4DA8-A02A-90D9067D2C46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83A16790-99C5-4826-BA58-EC38A79E4CFE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9512" y="2780928"/>
            <a:ext cx="1382551" cy="128707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F11D8555-7D7B-4D07-BB5B-CEFF40F97B3B}"/>
              </a:ext>
            </a:extLst>
          </p:cNvPr>
          <p:cNvSpPr/>
          <p:nvPr/>
        </p:nvSpPr>
        <p:spPr>
          <a:xfrm>
            <a:off x="690660" y="2488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BA98B4-67BE-4C9A-B7CD-28C6A763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" y="2710910"/>
            <a:ext cx="6870023" cy="158218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보고 전체가 될 수 있는 도형을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1EBEE1C6-9C28-4E77-B3CC-E39668ED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5CD76F35-0951-4086-A448-90F6C759E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6B77B54-C083-41DE-94FD-9B8AB0AE5AD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6E71B020-A1A3-4CBF-A61D-3015E19A304E}"/>
              </a:ext>
            </a:extLst>
          </p:cNvPr>
          <p:cNvSpPr/>
          <p:nvPr/>
        </p:nvSpPr>
        <p:spPr>
          <a:xfrm>
            <a:off x="5148064" y="1649212"/>
            <a:ext cx="303624" cy="303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95687"/>
              </p:ext>
            </p:extLst>
          </p:nvPr>
        </p:nvGraphicFramePr>
        <p:xfrm>
          <a:off x="1043608" y="30018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538060" y="3032659"/>
            <a:ext cx="451775" cy="451775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/>
          <p:cNvSpPr/>
          <p:nvPr/>
        </p:nvSpPr>
        <p:spPr>
          <a:xfrm>
            <a:off x="4250626" y="2886607"/>
            <a:ext cx="535014" cy="5350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025594" y="3168024"/>
            <a:ext cx="451775" cy="451775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25ABDD-14CF-4ABC-A56E-E9D46BF921D1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C000178D-5742-4DB3-BDE3-034932042DCC}"/>
              </a:ext>
            </a:extLst>
          </p:cNvPr>
          <p:cNvGrpSpPr/>
          <p:nvPr/>
        </p:nvGrpSpPr>
        <p:grpSpPr>
          <a:xfrm>
            <a:off x="175934" y="3806583"/>
            <a:ext cx="6667165" cy="1422618"/>
            <a:chOff x="179512" y="3912884"/>
            <a:chExt cx="6667165" cy="1360406"/>
          </a:xfrm>
        </p:grpSpPr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330312A2-411C-405C-A1BF-B9174AB5F4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32708996-4DD7-4A5F-BF6B-2F4FF77E19B8}"/>
                </a:ext>
              </a:extLst>
            </p:cNvPr>
            <p:cNvSpPr/>
            <p:nvPr/>
          </p:nvSpPr>
          <p:spPr>
            <a:xfrm>
              <a:off x="179512" y="4274834"/>
              <a:ext cx="6667165" cy="8103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95DB42F0-03B2-464A-B73D-353A82EA1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1288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9B3514E8-4B43-4CDD-B959-AC6CD1B16BE2}"/>
              </a:ext>
            </a:extLst>
          </p:cNvPr>
          <p:cNvSpPr txBox="1"/>
          <p:nvPr/>
        </p:nvSpPr>
        <p:spPr>
          <a:xfrm>
            <a:off x="215516" y="4329100"/>
            <a:ext cx="651150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있어야 전체가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15961"/>
              </p:ext>
            </p:extLst>
          </p:nvPr>
        </p:nvGraphicFramePr>
        <p:xfrm>
          <a:off x="411413" y="42930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1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44B5E60-9621-470E-89FD-1653AFAB07D9}"/>
              </a:ext>
            </a:extLst>
          </p:cNvPr>
          <p:cNvGrpSpPr/>
          <p:nvPr/>
        </p:nvGrpSpPr>
        <p:grpSpPr>
          <a:xfrm>
            <a:off x="958622" y="2312876"/>
            <a:ext cx="5161550" cy="1740998"/>
            <a:chOff x="455361" y="2507569"/>
            <a:chExt cx="6245475" cy="2106608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87C2D86B-5214-46B5-BF73-AFD5BF29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61" y="2507569"/>
              <a:ext cx="6245475" cy="210660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A48590DD-CC8B-4797-AB7C-C83376930F40}"/>
                </a:ext>
              </a:extLst>
            </p:cNvPr>
            <p:cNvSpPr/>
            <p:nvPr/>
          </p:nvSpPr>
          <p:spPr>
            <a:xfrm>
              <a:off x="971600" y="3969060"/>
              <a:ext cx="612068" cy="2520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29FED43F-6DEF-452F-8449-070A51EA2FD8}"/>
                </a:ext>
              </a:extLst>
            </p:cNvPr>
            <p:cNvSpPr/>
            <p:nvPr/>
          </p:nvSpPr>
          <p:spPr>
            <a:xfrm>
              <a:off x="5436096" y="3897052"/>
              <a:ext cx="612068" cy="2520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달이</a:t>
              </a: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="" xmlns:a16="http://schemas.microsoft.com/office/drawing/2014/main" id="{20BE2E4E-D638-44CB-BDAF-7980DA9D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="" xmlns:a16="http://schemas.microsoft.com/office/drawing/2014/main" id="{F1F36EA4-3BA4-48CF-98BB-B4940F2A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7F55A2-8791-498C-AD3F-6A55787BD7A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4184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9335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06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5904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74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8425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95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6003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바르게 색칠한 친구의 이름을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ABA427A-5D5E-4881-A25D-10D77F8BB203}"/>
              </a:ext>
            </a:extLst>
          </p:cNvPr>
          <p:cNvSpPr/>
          <p:nvPr/>
        </p:nvSpPr>
        <p:spPr>
          <a:xfrm>
            <a:off x="755576" y="3440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1863A4F-6F92-4807-BDF9-993AE268EE0E}"/>
              </a:ext>
            </a:extLst>
          </p:cNvPr>
          <p:cNvSpPr/>
          <p:nvPr/>
        </p:nvSpPr>
        <p:spPr>
          <a:xfrm>
            <a:off x="612705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698A14-0A22-46A0-ABD2-EC7CECD64DDF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바르게 색칠한 친구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약물은 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270F2A4-0FCF-439E-AB76-D8FFC126026A}"/>
              </a:ext>
            </a:extLst>
          </p:cNvPr>
          <p:cNvSpPr/>
          <p:nvPr/>
        </p:nvSpPr>
        <p:spPr>
          <a:xfrm>
            <a:off x="1855960" y="4401108"/>
            <a:ext cx="2364505" cy="36899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바르게 색칠한 친구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BC308E7-F906-4DDC-A82F-5250C03014F6}"/>
              </a:ext>
            </a:extLst>
          </p:cNvPr>
          <p:cNvGrpSpPr/>
          <p:nvPr/>
        </p:nvGrpSpPr>
        <p:grpSpPr>
          <a:xfrm>
            <a:off x="4319971" y="4219585"/>
            <a:ext cx="1008113" cy="550519"/>
            <a:chOff x="1714031" y="4066732"/>
            <a:chExt cx="1008113" cy="550519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B5A0D616-BD2C-4727-8272-3A9C1C63EA99}"/>
                </a:ext>
              </a:extLst>
            </p:cNvPr>
            <p:cNvSpPr/>
            <p:nvPr/>
          </p:nvSpPr>
          <p:spPr bwMode="auto">
            <a:xfrm>
              <a:off x="1714031" y="4244232"/>
              <a:ext cx="785189" cy="37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13B382EB-4AE4-44D4-9D8F-56AD8138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FF7CDA8-D004-4327-B0F8-73EB78D3E283}"/>
              </a:ext>
            </a:extLst>
          </p:cNvPr>
          <p:cNvSpPr/>
          <p:nvPr/>
        </p:nvSpPr>
        <p:spPr>
          <a:xfrm>
            <a:off x="1668493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117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6_3_5_01.png / 6_3_5_02.svg / 6_3_5_03.svg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73644"/>
              </p:ext>
            </p:extLst>
          </p:nvPr>
        </p:nvGraphicFramePr>
        <p:xfrm>
          <a:off x="1538403" y="14977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15" y="528800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535519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11" y="528800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0988" y="535234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1080984" y="3382119"/>
            <a:ext cx="8303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48064" y="3327961"/>
            <a:ext cx="8303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1863A4F-6F92-4807-BDF9-993AE268EE0E}"/>
              </a:ext>
            </a:extLst>
          </p:cNvPr>
          <p:cNvSpPr/>
          <p:nvPr/>
        </p:nvSpPr>
        <p:spPr>
          <a:xfrm>
            <a:off x="3141443" y="5060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85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844B5E60-9621-470E-89FD-1653AFAB07D9}"/>
              </a:ext>
            </a:extLst>
          </p:cNvPr>
          <p:cNvGrpSpPr/>
          <p:nvPr/>
        </p:nvGrpSpPr>
        <p:grpSpPr>
          <a:xfrm>
            <a:off x="958622" y="2312876"/>
            <a:ext cx="5161550" cy="1740998"/>
            <a:chOff x="455361" y="2507569"/>
            <a:chExt cx="6245475" cy="2106608"/>
          </a:xfrm>
        </p:grpSpPr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87C2D86B-5214-46B5-BF73-AFD5BF29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61" y="2507569"/>
              <a:ext cx="6245475" cy="2106608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48590DD-CC8B-4797-AB7C-C83376930F40}"/>
                </a:ext>
              </a:extLst>
            </p:cNvPr>
            <p:cNvSpPr/>
            <p:nvPr/>
          </p:nvSpPr>
          <p:spPr>
            <a:xfrm>
              <a:off x="971600" y="3969060"/>
              <a:ext cx="612068" cy="2520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29FED43F-6DEF-452F-8449-070A51EA2FD8}"/>
                </a:ext>
              </a:extLst>
            </p:cNvPr>
            <p:cNvSpPr/>
            <p:nvPr/>
          </p:nvSpPr>
          <p:spPr>
            <a:xfrm>
              <a:off x="5436096" y="3897052"/>
              <a:ext cx="612068" cy="2520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달이</a:t>
              </a: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="" xmlns:a16="http://schemas.microsoft.com/office/drawing/2014/main" id="{20BE2E4E-D638-44CB-BDAF-7980DA9D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="" xmlns:a16="http://schemas.microsoft.com/office/drawing/2014/main" id="{F1F36EA4-3BA4-48CF-98BB-B4940F2A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7F55A2-8791-498C-AD3F-6A55787BD7A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4184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9335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06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5904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74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8425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95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6003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바르게 색칠한 친구의 이름을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ABA427A-5D5E-4881-A25D-10D77F8BB203}"/>
              </a:ext>
            </a:extLst>
          </p:cNvPr>
          <p:cNvSpPr/>
          <p:nvPr/>
        </p:nvSpPr>
        <p:spPr>
          <a:xfrm>
            <a:off x="755576" y="3440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1863A4F-6F92-4807-BDF9-993AE268EE0E}"/>
              </a:ext>
            </a:extLst>
          </p:cNvPr>
          <p:cNvSpPr/>
          <p:nvPr/>
        </p:nvSpPr>
        <p:spPr>
          <a:xfrm>
            <a:off x="6619975" y="5150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698A14-0A22-46A0-ABD2-EC7CECD64DDF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바르게 색칠한 친구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약물은 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451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6_3_5_01.png / 6_3_5_02.svg / 6_3_5_03.svg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79047"/>
              </p:ext>
            </p:extLst>
          </p:nvPr>
        </p:nvGraphicFramePr>
        <p:xfrm>
          <a:off x="1538403" y="14977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A1A9F61B-8ED9-4341-9CE4-37EFCCD3F732}"/>
              </a:ext>
            </a:extLst>
          </p:cNvPr>
          <p:cNvGrpSpPr/>
          <p:nvPr/>
        </p:nvGrpSpPr>
        <p:grpSpPr>
          <a:xfrm>
            <a:off x="1216583" y="3969060"/>
            <a:ext cx="5623629" cy="1141447"/>
            <a:chOff x="-2922727" y="3850708"/>
            <a:chExt cx="5623629" cy="1141447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0ED6D855-F9A9-4ABA-8823-0D7A26DAE986}"/>
                </a:ext>
              </a:extLst>
            </p:cNvPr>
            <p:cNvSpPr/>
            <p:nvPr/>
          </p:nvSpPr>
          <p:spPr bwMode="auto">
            <a:xfrm>
              <a:off x="-2922727" y="4066732"/>
              <a:ext cx="5421947" cy="925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우주는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로 나눈 것 중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만큼 색칠했는데 달이는 전체를 똑같이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로 나누지 않았습니다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04B14B5-0FC7-4A02-8E7E-13F7205E1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0902" y="3850708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모서리가 둥근 직사각형 60">
            <a:extLst>
              <a:ext uri="{FF2B5EF4-FFF2-40B4-BE49-F238E27FC236}">
                <a16:creationId xmlns="" xmlns:a16="http://schemas.microsoft.com/office/drawing/2014/main" id="{62FD3273-11CF-4921-90B8-B260ECBCFF56}"/>
              </a:ext>
            </a:extLst>
          </p:cNvPr>
          <p:cNvSpPr/>
          <p:nvPr/>
        </p:nvSpPr>
        <p:spPr>
          <a:xfrm>
            <a:off x="467544" y="4185084"/>
            <a:ext cx="65670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BE5E63E4-9AF9-498C-BCA9-DEADE0C4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25" y="4221088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012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1279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36148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6775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1863A4F-6F92-4807-BDF9-993AE268EE0E}"/>
              </a:ext>
            </a:extLst>
          </p:cNvPr>
          <p:cNvSpPr/>
          <p:nvPr/>
        </p:nvSpPr>
        <p:spPr>
          <a:xfrm>
            <a:off x="1444518" y="4017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80984" y="3382119"/>
            <a:ext cx="8303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148064" y="3327961"/>
            <a:ext cx="8303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49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2321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C783A17B-39AA-49C8-8BFA-A344425800D4}"/>
              </a:ext>
            </a:extLst>
          </p:cNvPr>
          <p:cNvSpPr txBox="1"/>
          <p:nvPr/>
        </p:nvSpPr>
        <p:spPr>
          <a:xfrm>
            <a:off x="624280" y="3961494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         전체의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3184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5487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3621" y="220382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/app/resource/contents/lesson01/ops/1/1_2_05.html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#3-1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676D921-10CE-4777-80AB-32726049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9" y="41204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>
            <a:extLst>
              <a:ext uri="{FF2B5EF4-FFF2-40B4-BE49-F238E27FC236}">
                <a16:creationId xmlns="" xmlns:a16="http://schemas.microsoft.com/office/drawing/2014/main" id="{C27627F3-C28F-4435-90BB-7EFA207E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9" y="47611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64BAAEC7-40E5-4678-963E-2E95D2FE8E79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67" name="Picture 10">
            <a:extLst>
              <a:ext uri="{FF2B5EF4-FFF2-40B4-BE49-F238E27FC236}">
                <a16:creationId xmlns="" xmlns:a16="http://schemas.microsoft.com/office/drawing/2014/main" id="{EC021436-AAF6-4C45-ADFC-DEC0E101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79" y="403660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8D2E0B66-5FCA-49CE-A751-B196DB3B3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04" y="2527168"/>
            <a:ext cx="2102257" cy="1225868"/>
          </a:xfrm>
          <a:prstGeom prst="rect">
            <a:avLst/>
          </a:prstGeom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5E110D7D-F7D7-44BD-808C-EC26AFB5CFF2}"/>
              </a:ext>
            </a:extLst>
          </p:cNvPr>
          <p:cNvSpPr txBox="1"/>
          <p:nvPr/>
        </p:nvSpPr>
        <p:spPr>
          <a:xfrm>
            <a:off x="624280" y="4581128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색칠하지 않은 부분         전체의 </a:t>
            </a:r>
          </a:p>
        </p:txBody>
      </p:sp>
      <p:pic>
        <p:nvPicPr>
          <p:cNvPr id="80" name="Picture 10">
            <a:extLst>
              <a:ext uri="{FF2B5EF4-FFF2-40B4-BE49-F238E27FC236}">
                <a16:creationId xmlns="" xmlns:a16="http://schemas.microsoft.com/office/drawing/2014/main" id="{17FEC345-1C68-45E8-8A5A-F67832C0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57" y="468123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852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91865"/>
              </p:ext>
            </p:extLst>
          </p:nvPr>
        </p:nvGraphicFramePr>
        <p:xfrm>
          <a:off x="3275856" y="389579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93870"/>
              </p:ext>
            </p:extLst>
          </p:nvPr>
        </p:nvGraphicFramePr>
        <p:xfrm>
          <a:off x="3959932" y="452325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63E4DC0-D6DD-420A-9ED4-A6AC8F3F1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524"/>
          <a:stretch/>
        </p:blipFill>
        <p:spPr>
          <a:xfrm>
            <a:off x="115385" y="2519984"/>
            <a:ext cx="1337974" cy="1838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164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2223587" y="2778300"/>
            <a:ext cx="400459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1784808" y="2462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58A6C4AB-FF56-4721-A7CE-F24C984A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547A0B3-6A0E-4DA3-AA6E-F15B7BCC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F70B77A-A50D-4419-9479-B469ADFD1FC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C97390A-FEC7-4718-A582-707624ABC8B0}"/>
              </a:ext>
            </a:extLst>
          </p:cNvPr>
          <p:cNvSpPr txBox="1"/>
          <p:nvPr/>
        </p:nvSpPr>
        <p:spPr>
          <a:xfrm>
            <a:off x="2231740" y="3616759"/>
            <a:ext cx="448068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색칠하지 않은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전체의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31">
            <a:extLst>
              <a:ext uri="{FF2B5EF4-FFF2-40B4-BE49-F238E27FC236}">
                <a16:creationId xmlns="" xmlns:a16="http://schemas.microsoft.com/office/drawing/2014/main" id="{9A81562A-5AEF-4E0F-AFFD-05F99556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96" y="32849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184DA339-B506-402C-8288-20DDFAC95FE4}"/>
              </a:ext>
            </a:extLst>
          </p:cNvPr>
          <p:cNvSpPr/>
          <p:nvPr/>
        </p:nvSpPr>
        <p:spPr bwMode="auto">
          <a:xfrm>
            <a:off x="4491839" y="2682201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A687C473-6C8C-460C-99BC-1223C0D9D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074" y="2528900"/>
            <a:ext cx="360000" cy="355000"/>
          </a:xfrm>
          <a:prstGeom prst="rect">
            <a:avLst/>
          </a:prstGeom>
        </p:spPr>
      </p:pic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00706"/>
              </p:ext>
            </p:extLst>
          </p:nvPr>
        </p:nvGraphicFramePr>
        <p:xfrm>
          <a:off x="4626114" y="27279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184DA339-B506-402C-8288-20DDFAC95FE4}"/>
              </a:ext>
            </a:extLst>
          </p:cNvPr>
          <p:cNvSpPr/>
          <p:nvPr/>
        </p:nvSpPr>
        <p:spPr bwMode="auto">
          <a:xfrm>
            <a:off x="5200033" y="3509146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A687C473-6C8C-460C-99BC-1223C0D9D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7268" y="3355845"/>
            <a:ext cx="360000" cy="3550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76"/>
              </p:ext>
            </p:extLst>
          </p:nvPr>
        </p:nvGraphicFramePr>
        <p:xfrm>
          <a:off x="5334308" y="35548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1539158" y="3031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15716" y="2528900"/>
            <a:ext cx="4625176" cy="189892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46" y="29311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9" y="37690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63E4DC0-D6DD-420A-9ED4-A6AC8F3F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2519984"/>
            <a:ext cx="6870023" cy="1838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921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2475615" y="2778300"/>
            <a:ext cx="400459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58A6C4AB-FF56-4721-A7CE-F24C984A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547A0B3-6A0E-4DA3-AA6E-F15B7BCC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F70B77A-A50D-4419-9479-B469ADFD1FC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C97390A-FEC7-4718-A582-707624ABC8B0}"/>
              </a:ext>
            </a:extLst>
          </p:cNvPr>
          <p:cNvSpPr txBox="1"/>
          <p:nvPr/>
        </p:nvSpPr>
        <p:spPr>
          <a:xfrm>
            <a:off x="2143539" y="3616759"/>
            <a:ext cx="448068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색칠하지 않은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전체의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31">
            <a:extLst>
              <a:ext uri="{FF2B5EF4-FFF2-40B4-BE49-F238E27FC236}">
                <a16:creationId xmlns="" xmlns:a16="http://schemas.microsoft.com/office/drawing/2014/main" id="{9A81562A-5AEF-4E0F-AFFD-05F99556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58" y="32849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184DA339-B506-402C-8288-20DDFAC95FE4}"/>
              </a:ext>
            </a:extLst>
          </p:cNvPr>
          <p:cNvSpPr/>
          <p:nvPr/>
        </p:nvSpPr>
        <p:spPr bwMode="auto">
          <a:xfrm>
            <a:off x="4743867" y="2682201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18767"/>
              </p:ext>
            </p:extLst>
          </p:nvPr>
        </p:nvGraphicFramePr>
        <p:xfrm>
          <a:off x="4878142" y="27279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184DA339-B506-402C-8288-20DDFAC95FE4}"/>
              </a:ext>
            </a:extLst>
          </p:cNvPr>
          <p:cNvSpPr/>
          <p:nvPr/>
        </p:nvSpPr>
        <p:spPr bwMode="auto">
          <a:xfrm>
            <a:off x="5111832" y="3509146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A687C473-6C8C-460C-99BC-1223C0D9D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9067" y="3355845"/>
            <a:ext cx="360000" cy="3550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41935"/>
              </p:ext>
            </p:extLst>
          </p:nvPr>
        </p:nvGraphicFramePr>
        <p:xfrm>
          <a:off x="5246107" y="35548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1499720" y="3031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0842D4D0-046A-4EBE-9CCC-993E37263693}"/>
              </a:ext>
            </a:extLst>
          </p:cNvPr>
          <p:cNvGrpSpPr/>
          <p:nvPr/>
        </p:nvGrpSpPr>
        <p:grpSpPr>
          <a:xfrm>
            <a:off x="175934" y="2546444"/>
            <a:ext cx="6667165" cy="2667231"/>
            <a:chOff x="179512" y="2722683"/>
            <a:chExt cx="6667165" cy="2550607"/>
          </a:xfrm>
        </p:grpSpPr>
        <p:sp>
          <p:nvSpPr>
            <p:cNvPr id="43" name="직각 삼각형 42">
              <a:extLst>
                <a:ext uri="{FF2B5EF4-FFF2-40B4-BE49-F238E27FC236}">
                  <a16:creationId xmlns="" xmlns:a16="http://schemas.microsoft.com/office/drawing/2014/main" id="{FD39D3E2-6756-4D41-940E-AF51DB611E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89D30217-A098-41F0-95DE-8AECB888A245}"/>
                </a:ext>
              </a:extLst>
            </p:cNvPr>
            <p:cNvSpPr/>
            <p:nvPr/>
          </p:nvSpPr>
          <p:spPr>
            <a:xfrm>
              <a:off x="179512" y="3077827"/>
              <a:ext cx="6667165" cy="2007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6" name="Picture 2">
              <a:extLst>
                <a:ext uri="{FF2B5EF4-FFF2-40B4-BE49-F238E27FC236}">
                  <a16:creationId xmlns="" xmlns:a16="http://schemas.microsoft.com/office/drawing/2014/main" id="{EB220EB0-73CE-4366-9A22-6595DFE7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226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6A797E29-601F-4713-960F-2AC8E84F1073}"/>
              </a:ext>
            </a:extLst>
          </p:cNvPr>
          <p:cNvSpPr txBox="1"/>
          <p:nvPr/>
        </p:nvSpPr>
        <p:spPr>
          <a:xfrm>
            <a:off x="292746" y="3079055"/>
            <a:ext cx="65115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색칠하고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만큼은 색칠하지 않았습니다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색칠하지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않은 부분은 전체의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61003"/>
              </p:ext>
            </p:extLst>
          </p:nvPr>
        </p:nvGraphicFramePr>
        <p:xfrm>
          <a:off x="2860856" y="389579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73074"/>
              </p:ext>
            </p:extLst>
          </p:nvPr>
        </p:nvGraphicFramePr>
        <p:xfrm>
          <a:off x="3527884" y="435175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018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2511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68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A5BDED1-C638-4E49-8A6F-BC422D8193BE}"/>
              </a:ext>
            </a:extLst>
          </p:cNvPr>
          <p:cNvGrpSpPr/>
          <p:nvPr/>
        </p:nvGrpSpPr>
        <p:grpSpPr>
          <a:xfrm>
            <a:off x="677779" y="2275063"/>
            <a:ext cx="6245475" cy="3263731"/>
            <a:chOff x="677779" y="2275063"/>
            <a:chExt cx="6245475" cy="3263731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E4CDEEBD-56A5-45BF-A3AB-CB1D8DE13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779" y="2275063"/>
              <a:ext cx="6245475" cy="3263731"/>
            </a:xfrm>
            <a:prstGeom prst="rect">
              <a:avLst/>
            </a:prstGeom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AB7A9441-DC33-47CB-8530-F4741CA73412}"/>
                </a:ext>
              </a:extLst>
            </p:cNvPr>
            <p:cNvSpPr txBox="1"/>
            <p:nvPr/>
          </p:nvSpPr>
          <p:spPr>
            <a:xfrm>
              <a:off x="765945" y="411307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남은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3CC8BFAF-09A0-4DD0-8052-3132C63D5FE0}"/>
                </a:ext>
              </a:extLst>
            </p:cNvPr>
            <p:cNvSpPr txBox="1"/>
            <p:nvPr/>
          </p:nvSpPr>
          <p:spPr>
            <a:xfrm>
              <a:off x="765945" y="483315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먹은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31">
              <a:extLst>
                <a:ext uri="{FF2B5EF4-FFF2-40B4-BE49-F238E27FC236}">
                  <a16:creationId xmlns="" xmlns:a16="http://schemas.microsoft.com/office/drawing/2014/main" id="{368312D4-C0B1-4F2F-9617-B22003F50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796" y="414908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31">
              <a:extLst>
                <a:ext uri="{FF2B5EF4-FFF2-40B4-BE49-F238E27FC236}">
                  <a16:creationId xmlns="" xmlns:a16="http://schemas.microsoft.com/office/drawing/2014/main" id="{FDCEFEC8-5997-41BE-BA3B-C9265776C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796" y="4873795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43">
              <a:extLst>
                <a:ext uri="{FF2B5EF4-FFF2-40B4-BE49-F238E27FC236}">
                  <a16:creationId xmlns="" xmlns:a16="http://schemas.microsoft.com/office/drawing/2014/main" id="{0068D659-BAD8-4C24-B0D7-D8253A95C4DA}"/>
                </a:ext>
              </a:extLst>
            </p:cNvPr>
            <p:cNvSpPr txBox="1"/>
            <p:nvPr/>
          </p:nvSpPr>
          <p:spPr>
            <a:xfrm>
              <a:off x="755576" y="3537012"/>
              <a:ext cx="674068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가득 차 있던 물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="" xmlns:a16="http://schemas.microsoft.com/office/drawing/2014/main" id="{B1DB8D76-82EA-46F4-81F0-543783F98C6E}"/>
                </a:ext>
              </a:extLst>
            </p:cNvPr>
            <p:cNvSpPr txBox="1"/>
            <p:nvPr/>
          </p:nvSpPr>
          <p:spPr>
            <a:xfrm>
              <a:off x="2317882" y="2988418"/>
              <a:ext cx="674068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초콜릿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="" xmlns:a16="http://schemas.microsoft.com/office/drawing/2014/main" id="{AA953A3A-F30C-4948-A580-56076301A498}"/>
                </a:ext>
              </a:extLst>
            </p:cNvPr>
            <p:cNvSpPr txBox="1"/>
            <p:nvPr/>
          </p:nvSpPr>
          <p:spPr>
            <a:xfrm>
              <a:off x="4968044" y="2600908"/>
              <a:ext cx="674068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파이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43">
              <a:extLst>
                <a:ext uri="{FF2B5EF4-FFF2-40B4-BE49-F238E27FC236}">
                  <a16:creationId xmlns="" xmlns:a16="http://schemas.microsoft.com/office/drawing/2014/main" id="{76B61CB0-D684-4E42-B443-6676CC7D6083}"/>
                </a:ext>
              </a:extLst>
            </p:cNvPr>
            <p:cNvSpPr txBox="1"/>
            <p:nvPr/>
          </p:nvSpPr>
          <p:spPr>
            <a:xfrm>
              <a:off x="2406048" y="339299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남은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="" xmlns:a16="http://schemas.microsoft.com/office/drawing/2014/main" id="{D42B4B56-9DB5-47D6-B7FE-6305A08A4B46}"/>
                </a:ext>
              </a:extLst>
            </p:cNvPr>
            <p:cNvSpPr txBox="1"/>
            <p:nvPr/>
          </p:nvSpPr>
          <p:spPr>
            <a:xfrm>
              <a:off x="2406048" y="4099102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먹은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Picture 31">
              <a:extLst>
                <a:ext uri="{FF2B5EF4-FFF2-40B4-BE49-F238E27FC236}">
                  <a16:creationId xmlns="" xmlns:a16="http://schemas.microsoft.com/office/drawing/2014/main" id="{B4948464-5996-4DAC-AEED-E6688B991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185" y="341966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31">
              <a:extLst>
                <a:ext uri="{FF2B5EF4-FFF2-40B4-BE49-F238E27FC236}">
                  <a16:creationId xmlns="" xmlns:a16="http://schemas.microsoft.com/office/drawing/2014/main" id="{9F62D2F8-5C82-49C7-A91D-E45C9DAAC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185" y="413974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43">
              <a:extLst>
                <a:ext uri="{FF2B5EF4-FFF2-40B4-BE49-F238E27FC236}">
                  <a16:creationId xmlns="" xmlns:a16="http://schemas.microsoft.com/office/drawing/2014/main" id="{6F8A0F6D-13A7-4132-80B4-B414385F0ABE}"/>
                </a:ext>
              </a:extLst>
            </p:cNvPr>
            <p:cNvSpPr txBox="1"/>
            <p:nvPr/>
          </p:nvSpPr>
          <p:spPr>
            <a:xfrm>
              <a:off x="5057060" y="357301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남은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43">
              <a:extLst>
                <a:ext uri="{FF2B5EF4-FFF2-40B4-BE49-F238E27FC236}">
                  <a16:creationId xmlns="" xmlns:a16="http://schemas.microsoft.com/office/drawing/2014/main" id="{3D416366-8B07-45A0-96D6-CAFA0AD68AE3}"/>
                </a:ext>
              </a:extLst>
            </p:cNvPr>
            <p:cNvSpPr txBox="1"/>
            <p:nvPr/>
          </p:nvSpPr>
          <p:spPr>
            <a:xfrm>
              <a:off x="5057060" y="4243118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먹은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31">
              <a:extLst>
                <a:ext uri="{FF2B5EF4-FFF2-40B4-BE49-F238E27FC236}">
                  <a16:creationId xmlns="" xmlns:a16="http://schemas.microsoft.com/office/drawing/2014/main" id="{7B5CCEB6-D653-4337-852D-55A934A08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197" y="362845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31">
              <a:extLst>
                <a:ext uri="{FF2B5EF4-FFF2-40B4-BE49-F238E27FC236}">
                  <a16:creationId xmlns="" xmlns:a16="http://schemas.microsoft.com/office/drawing/2014/main" id="{36EE6E6A-FE24-4517-9DD8-5467C80D7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197" y="4283757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남은 부분과 먹은 부분은 전체의 얼마인지 분수로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860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6_3_2_01.png / 6_3_2_01.svg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164B77B-CD78-477A-AE4B-ED3CFC5BE5CE}"/>
              </a:ext>
            </a:extLst>
          </p:cNvPr>
          <p:cNvSpPr/>
          <p:nvPr/>
        </p:nvSpPr>
        <p:spPr>
          <a:xfrm>
            <a:off x="589564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79A28297-28AE-4C02-B6BD-DE8D0F43E0B1}"/>
              </a:ext>
            </a:extLst>
          </p:cNvPr>
          <p:cNvSpPr/>
          <p:nvPr/>
        </p:nvSpPr>
        <p:spPr>
          <a:xfrm>
            <a:off x="5023040" y="500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555E988C-0475-4FD6-928C-4F435127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6D3D4426-8D13-434F-A9F7-3A6362CC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6DECD2E-E973-40BF-867A-59318FD2118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582662" y="243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6135155" y="4077072"/>
            <a:ext cx="561074" cy="838443"/>
            <a:chOff x="7564801" y="2619050"/>
            <a:chExt cx="636133" cy="950609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0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6147123" y="3382645"/>
            <a:ext cx="561074" cy="838443"/>
            <a:chOff x="7564801" y="2619050"/>
            <a:chExt cx="636133" cy="950609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58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5" name="그룹 164"/>
          <p:cNvGrpSpPr/>
          <p:nvPr/>
        </p:nvGrpSpPr>
        <p:grpSpPr>
          <a:xfrm>
            <a:off x="3501873" y="3917874"/>
            <a:ext cx="561074" cy="838443"/>
            <a:chOff x="7564801" y="2619050"/>
            <a:chExt cx="636133" cy="950609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7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4" name="그룹 173"/>
          <p:cNvGrpSpPr/>
          <p:nvPr/>
        </p:nvGrpSpPr>
        <p:grpSpPr>
          <a:xfrm>
            <a:off x="3522894" y="3223447"/>
            <a:ext cx="561074" cy="838443"/>
            <a:chOff x="7564801" y="2619050"/>
            <a:chExt cx="636133" cy="950609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3" name="그룹 182"/>
          <p:cNvGrpSpPr/>
          <p:nvPr/>
        </p:nvGrpSpPr>
        <p:grpSpPr>
          <a:xfrm>
            <a:off x="1861022" y="3921389"/>
            <a:ext cx="561074" cy="838443"/>
            <a:chOff x="7564801" y="2619050"/>
            <a:chExt cx="636133" cy="950609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5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6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2" name="그룹 191"/>
          <p:cNvGrpSpPr/>
          <p:nvPr/>
        </p:nvGrpSpPr>
        <p:grpSpPr>
          <a:xfrm>
            <a:off x="1861022" y="4635860"/>
            <a:ext cx="561074" cy="838443"/>
            <a:chOff x="7564801" y="2619050"/>
            <a:chExt cx="636133" cy="950609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4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A5BDED1-C638-4E49-8A6F-BC422D8193BE}"/>
              </a:ext>
            </a:extLst>
          </p:cNvPr>
          <p:cNvGrpSpPr/>
          <p:nvPr/>
        </p:nvGrpSpPr>
        <p:grpSpPr>
          <a:xfrm>
            <a:off x="677779" y="2275063"/>
            <a:ext cx="6245475" cy="3263731"/>
            <a:chOff x="677779" y="2275063"/>
            <a:chExt cx="6245475" cy="3263731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E4CDEEBD-56A5-45BF-A3AB-CB1D8DE13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779" y="2275063"/>
              <a:ext cx="6245475" cy="3263731"/>
            </a:xfrm>
            <a:prstGeom prst="rect">
              <a:avLst/>
            </a:prstGeom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AB7A9441-DC33-47CB-8530-F4741CA73412}"/>
                </a:ext>
              </a:extLst>
            </p:cNvPr>
            <p:cNvSpPr txBox="1"/>
            <p:nvPr/>
          </p:nvSpPr>
          <p:spPr>
            <a:xfrm>
              <a:off x="765945" y="411307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남은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3CC8BFAF-09A0-4DD0-8052-3132C63D5FE0}"/>
                </a:ext>
              </a:extLst>
            </p:cNvPr>
            <p:cNvSpPr txBox="1"/>
            <p:nvPr/>
          </p:nvSpPr>
          <p:spPr>
            <a:xfrm>
              <a:off x="765945" y="483315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먹은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31">
              <a:extLst>
                <a:ext uri="{FF2B5EF4-FFF2-40B4-BE49-F238E27FC236}">
                  <a16:creationId xmlns="" xmlns:a16="http://schemas.microsoft.com/office/drawing/2014/main" id="{368312D4-C0B1-4F2F-9617-B22003F50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796" y="414908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31">
              <a:extLst>
                <a:ext uri="{FF2B5EF4-FFF2-40B4-BE49-F238E27FC236}">
                  <a16:creationId xmlns="" xmlns:a16="http://schemas.microsoft.com/office/drawing/2014/main" id="{FDCEFEC8-5997-41BE-BA3B-C9265776C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796" y="4873795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43">
              <a:extLst>
                <a:ext uri="{FF2B5EF4-FFF2-40B4-BE49-F238E27FC236}">
                  <a16:creationId xmlns="" xmlns:a16="http://schemas.microsoft.com/office/drawing/2014/main" id="{0068D659-BAD8-4C24-B0D7-D8253A95C4DA}"/>
                </a:ext>
              </a:extLst>
            </p:cNvPr>
            <p:cNvSpPr txBox="1"/>
            <p:nvPr/>
          </p:nvSpPr>
          <p:spPr>
            <a:xfrm>
              <a:off x="755576" y="3537012"/>
              <a:ext cx="674068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가득 차 있던 물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="" xmlns:a16="http://schemas.microsoft.com/office/drawing/2014/main" id="{B1DB8D76-82EA-46F4-81F0-543783F98C6E}"/>
                </a:ext>
              </a:extLst>
            </p:cNvPr>
            <p:cNvSpPr txBox="1"/>
            <p:nvPr/>
          </p:nvSpPr>
          <p:spPr>
            <a:xfrm>
              <a:off x="2317882" y="2988418"/>
              <a:ext cx="674068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초콜릿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="" xmlns:a16="http://schemas.microsoft.com/office/drawing/2014/main" id="{AA953A3A-F30C-4948-A580-56076301A498}"/>
                </a:ext>
              </a:extLst>
            </p:cNvPr>
            <p:cNvSpPr txBox="1"/>
            <p:nvPr/>
          </p:nvSpPr>
          <p:spPr>
            <a:xfrm>
              <a:off x="4968044" y="2600908"/>
              <a:ext cx="674068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파이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43">
              <a:extLst>
                <a:ext uri="{FF2B5EF4-FFF2-40B4-BE49-F238E27FC236}">
                  <a16:creationId xmlns="" xmlns:a16="http://schemas.microsoft.com/office/drawing/2014/main" id="{76B61CB0-D684-4E42-B443-6676CC7D6083}"/>
                </a:ext>
              </a:extLst>
            </p:cNvPr>
            <p:cNvSpPr txBox="1"/>
            <p:nvPr/>
          </p:nvSpPr>
          <p:spPr>
            <a:xfrm>
              <a:off x="2406048" y="339299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남은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="" xmlns:a16="http://schemas.microsoft.com/office/drawing/2014/main" id="{D42B4B56-9DB5-47D6-B7FE-6305A08A4B46}"/>
                </a:ext>
              </a:extLst>
            </p:cNvPr>
            <p:cNvSpPr txBox="1"/>
            <p:nvPr/>
          </p:nvSpPr>
          <p:spPr>
            <a:xfrm>
              <a:off x="2406048" y="4099102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먹은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Picture 31">
              <a:extLst>
                <a:ext uri="{FF2B5EF4-FFF2-40B4-BE49-F238E27FC236}">
                  <a16:creationId xmlns="" xmlns:a16="http://schemas.microsoft.com/office/drawing/2014/main" id="{B4948464-5996-4DAC-AEED-E6688B991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185" y="341966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31">
              <a:extLst>
                <a:ext uri="{FF2B5EF4-FFF2-40B4-BE49-F238E27FC236}">
                  <a16:creationId xmlns="" xmlns:a16="http://schemas.microsoft.com/office/drawing/2014/main" id="{9F62D2F8-5C82-49C7-A91D-E45C9DAAC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185" y="413974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43">
              <a:extLst>
                <a:ext uri="{FF2B5EF4-FFF2-40B4-BE49-F238E27FC236}">
                  <a16:creationId xmlns="" xmlns:a16="http://schemas.microsoft.com/office/drawing/2014/main" id="{6F8A0F6D-13A7-4132-80B4-B414385F0ABE}"/>
                </a:ext>
              </a:extLst>
            </p:cNvPr>
            <p:cNvSpPr txBox="1"/>
            <p:nvPr/>
          </p:nvSpPr>
          <p:spPr>
            <a:xfrm>
              <a:off x="5057060" y="3573016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남은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43">
              <a:extLst>
                <a:ext uri="{FF2B5EF4-FFF2-40B4-BE49-F238E27FC236}">
                  <a16:creationId xmlns="" xmlns:a16="http://schemas.microsoft.com/office/drawing/2014/main" id="{3D416366-8B07-45A0-96D6-CAFA0AD68AE3}"/>
                </a:ext>
              </a:extLst>
            </p:cNvPr>
            <p:cNvSpPr txBox="1"/>
            <p:nvPr/>
          </p:nvSpPr>
          <p:spPr>
            <a:xfrm>
              <a:off x="5057060" y="4243118"/>
              <a:ext cx="986902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먹은 부분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31">
              <a:extLst>
                <a:ext uri="{FF2B5EF4-FFF2-40B4-BE49-F238E27FC236}">
                  <a16:creationId xmlns="" xmlns:a16="http://schemas.microsoft.com/office/drawing/2014/main" id="{7B5CCEB6-D653-4337-852D-55A934A08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197" y="362845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31">
              <a:extLst>
                <a:ext uri="{FF2B5EF4-FFF2-40B4-BE49-F238E27FC236}">
                  <a16:creationId xmlns="" xmlns:a16="http://schemas.microsoft.com/office/drawing/2014/main" id="{36EE6E6A-FE24-4517-9DD8-5467C80D7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197" y="4283757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남은 부분과 먹은 부분은 전체의 얼마인지 분수로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555E988C-0475-4FD6-928C-4F435127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6D3D4426-8D13-434F-A9F7-3A6362CC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6DECD2E-E973-40BF-867A-59318FD2118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6135155" y="4077072"/>
            <a:ext cx="561074" cy="838443"/>
            <a:chOff x="7564801" y="2619050"/>
            <a:chExt cx="636133" cy="950609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0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6147123" y="3382645"/>
            <a:ext cx="561074" cy="838443"/>
            <a:chOff x="7564801" y="2619050"/>
            <a:chExt cx="636133" cy="950609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58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5" name="그룹 164"/>
          <p:cNvGrpSpPr/>
          <p:nvPr/>
        </p:nvGrpSpPr>
        <p:grpSpPr>
          <a:xfrm>
            <a:off x="3501873" y="3917874"/>
            <a:ext cx="561074" cy="838443"/>
            <a:chOff x="7564801" y="2619050"/>
            <a:chExt cx="636133" cy="950609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7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4" name="그룹 173"/>
          <p:cNvGrpSpPr/>
          <p:nvPr/>
        </p:nvGrpSpPr>
        <p:grpSpPr>
          <a:xfrm>
            <a:off x="3522894" y="3223447"/>
            <a:ext cx="561074" cy="838443"/>
            <a:chOff x="7564801" y="2619050"/>
            <a:chExt cx="636133" cy="950609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3" name="그룹 182"/>
          <p:cNvGrpSpPr/>
          <p:nvPr/>
        </p:nvGrpSpPr>
        <p:grpSpPr>
          <a:xfrm>
            <a:off x="1861022" y="3921389"/>
            <a:ext cx="561074" cy="838443"/>
            <a:chOff x="7564801" y="2619050"/>
            <a:chExt cx="636133" cy="950609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5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6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119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2" name="그룹 191"/>
          <p:cNvGrpSpPr/>
          <p:nvPr/>
        </p:nvGrpSpPr>
        <p:grpSpPr>
          <a:xfrm>
            <a:off x="1861022" y="4635859"/>
            <a:ext cx="561074" cy="712448"/>
            <a:chOff x="7564801" y="2619050"/>
            <a:chExt cx="636133" cy="807759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74177"/>
              <a:ext cx="507272" cy="752632"/>
              <a:chOff x="2754778" y="2179048"/>
              <a:chExt cx="507272" cy="752632"/>
            </a:xfrm>
          </p:grpSpPr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5832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79048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4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61905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7E749144-1BE1-4FF0-8AD5-D89A5D312E24}"/>
              </a:ext>
            </a:extLst>
          </p:cNvPr>
          <p:cNvGrpSpPr/>
          <p:nvPr/>
        </p:nvGrpSpPr>
        <p:grpSpPr>
          <a:xfrm>
            <a:off x="175934" y="1709507"/>
            <a:ext cx="6667165" cy="3504180"/>
            <a:chOff x="179512" y="1922334"/>
            <a:chExt cx="6667165" cy="3350956"/>
          </a:xfrm>
        </p:grpSpPr>
        <p:sp>
          <p:nvSpPr>
            <p:cNvPr id="102" name="직각 삼각형 101">
              <a:extLst>
                <a:ext uri="{FF2B5EF4-FFF2-40B4-BE49-F238E27FC236}">
                  <a16:creationId xmlns="" xmlns:a16="http://schemas.microsoft.com/office/drawing/2014/main" id="{B21A4BAB-4C0E-4102-942C-BABBF936737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1C135BF5-9BBA-455D-9B85-86719C96D8A5}"/>
                </a:ext>
              </a:extLst>
            </p:cNvPr>
            <p:cNvSpPr/>
            <p:nvPr/>
          </p:nvSpPr>
          <p:spPr>
            <a:xfrm>
              <a:off x="179512" y="2284284"/>
              <a:ext cx="6667165" cy="2800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4" name="Picture 2">
              <a:extLst>
                <a:ext uri="{FF2B5EF4-FFF2-40B4-BE49-F238E27FC236}">
                  <a16:creationId xmlns="" xmlns:a16="http://schemas.microsoft.com/office/drawing/2014/main" id="{653393CF-1C48-4CE6-8BEC-F940E20F5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192233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CB53F7D5-BACA-48E0-BFAF-C0EC3572B583}"/>
              </a:ext>
            </a:extLst>
          </p:cNvPr>
          <p:cNvSpPr txBox="1"/>
          <p:nvPr/>
        </p:nvSpPr>
        <p:spPr>
          <a:xfrm>
            <a:off x="265587" y="2088007"/>
            <a:ext cx="6511502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물에서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부분은 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먹은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초콜릿에서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부분은 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먹은 부분은 전체의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파이에서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부분은 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먹은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8EEEB8E-E20B-478E-88EB-9BF5411CED5F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21459"/>
              </p:ext>
            </p:extLst>
          </p:nvPr>
        </p:nvGraphicFramePr>
        <p:xfrm>
          <a:off x="3308999" y="21788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83870"/>
              </p:ext>
            </p:extLst>
          </p:nvPr>
        </p:nvGraphicFramePr>
        <p:xfrm>
          <a:off x="5688124" y="21788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08238"/>
              </p:ext>
            </p:extLst>
          </p:nvPr>
        </p:nvGraphicFramePr>
        <p:xfrm>
          <a:off x="3762346" y="27370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55091"/>
              </p:ext>
            </p:extLst>
          </p:nvPr>
        </p:nvGraphicFramePr>
        <p:xfrm>
          <a:off x="6336196" y="27360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50960"/>
              </p:ext>
            </p:extLst>
          </p:nvPr>
        </p:nvGraphicFramePr>
        <p:xfrm>
          <a:off x="3527884" y="38839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33959"/>
              </p:ext>
            </p:extLst>
          </p:nvPr>
        </p:nvGraphicFramePr>
        <p:xfrm>
          <a:off x="6084168" y="389579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" y="235749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29409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4" y="41130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B24EFA-6A60-47C4-B922-37163C8C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17" y="2118224"/>
            <a:ext cx="5116735" cy="34350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67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4" name="타원 93"/>
          <p:cNvSpPr/>
          <p:nvPr/>
        </p:nvSpPr>
        <p:spPr>
          <a:xfrm>
            <a:off x="1312375" y="3808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47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DD679A7D-5684-4357-9661-547CADED2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996CE335-97FE-4643-B734-F3657335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7560E8D-BC6F-4B86-927E-C334A181968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9631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31" y="279631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2016471" y="2650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793A3D76-D1A0-4B4D-9205-4FDF8B9AA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074" y="1952836"/>
            <a:ext cx="1800422" cy="575899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4639020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79618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CE474B9A-ED84-4FC2-8DA8-E02B72C0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12995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88ECE3E9-7BAA-405A-8FE2-79249EC2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88" y="2283880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644499" y="2415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14519" y="2424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00620"/>
              </p:ext>
            </p:extLst>
          </p:nvPr>
        </p:nvGraphicFramePr>
        <p:xfrm>
          <a:off x="1835696" y="3925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93578"/>
              </p:ext>
            </p:extLst>
          </p:nvPr>
        </p:nvGraphicFramePr>
        <p:xfrm>
          <a:off x="5030999" y="39273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793A3D76-D1A0-4B4D-9205-4FDF8B9A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86" y="2204864"/>
            <a:ext cx="4924978" cy="157534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67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4" name="타원 93"/>
          <p:cNvSpPr/>
          <p:nvPr/>
        </p:nvSpPr>
        <p:spPr>
          <a:xfrm>
            <a:off x="1312375" y="4172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DD679A7D-5684-4357-9661-547CADED2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996CE335-97FE-4643-B734-F3657335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7560E8D-BC6F-4B86-927E-C334A181968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72083"/>
              </p:ext>
            </p:extLst>
          </p:nvPr>
        </p:nvGraphicFramePr>
        <p:xfrm>
          <a:off x="1835696" y="428980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30757"/>
              </p:ext>
            </p:extLst>
          </p:nvPr>
        </p:nvGraphicFramePr>
        <p:xfrm>
          <a:off x="5030999" y="42918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CE474B9A-ED84-4FC2-8DA8-E02B72C0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12995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88ECE3E9-7BAA-405A-8FE2-79249EC2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88" y="2283880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23F789B1-F043-49A5-A57D-544348D92420}"/>
              </a:ext>
            </a:extLst>
          </p:cNvPr>
          <p:cNvGrpSpPr/>
          <p:nvPr/>
        </p:nvGrpSpPr>
        <p:grpSpPr>
          <a:xfrm>
            <a:off x="175934" y="3457228"/>
            <a:ext cx="6667165" cy="1756490"/>
            <a:chOff x="179512" y="3593612"/>
            <a:chExt cx="6667165" cy="1679678"/>
          </a:xfrm>
        </p:grpSpPr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1650618D-B214-42B3-A121-BC8CD8D472D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B76D08D4-0D5E-4833-97C8-9EA0A9997710}"/>
                </a:ext>
              </a:extLst>
            </p:cNvPr>
            <p:cNvSpPr/>
            <p:nvPr/>
          </p:nvSpPr>
          <p:spPr>
            <a:xfrm>
              <a:off x="179512" y="3955562"/>
              <a:ext cx="6667165" cy="1129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2C60717B-F328-48F3-AB4A-C79CF099B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9361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80E238BB-F9DC-432B-ADFD-41F1EF9EBF9F}"/>
              </a:ext>
            </a:extLst>
          </p:cNvPr>
          <p:cNvSpPr txBox="1"/>
          <p:nvPr/>
        </p:nvSpPr>
        <p:spPr>
          <a:xfrm>
            <a:off x="251520" y="3825044"/>
            <a:ext cx="651150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B58B36F-9CD7-4108-80DD-6229AD50BED4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88880"/>
              </p:ext>
            </p:extLst>
          </p:nvPr>
        </p:nvGraphicFramePr>
        <p:xfrm>
          <a:off x="467544" y="39002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56739"/>
              </p:ext>
            </p:extLst>
          </p:nvPr>
        </p:nvGraphicFramePr>
        <p:xfrm>
          <a:off x="484498" y="445494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6" y="40962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5" y="46331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12992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42642</TotalTime>
  <Words>1068</Words>
  <Application>Microsoft Office PowerPoint</Application>
  <PresentationFormat>화면 슬라이드 쇼(4:3)</PresentationFormat>
  <Paragraphs>449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7553</cp:revision>
  <dcterms:created xsi:type="dcterms:W3CDTF">2008-07-15T12:19:11Z</dcterms:created>
  <dcterms:modified xsi:type="dcterms:W3CDTF">2022-03-07T01:08:29Z</dcterms:modified>
</cp:coreProperties>
</file>