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7"/>
  </p:notesMasterIdLst>
  <p:handoutMasterIdLst>
    <p:handoutMasterId r:id="rId18"/>
  </p:handoutMasterIdLst>
  <p:sldIdLst>
    <p:sldId id="782" r:id="rId2"/>
    <p:sldId id="783" r:id="rId3"/>
    <p:sldId id="1372" r:id="rId4"/>
    <p:sldId id="1338" r:id="rId5"/>
    <p:sldId id="1397" r:id="rId6"/>
    <p:sldId id="1374" r:id="rId7"/>
    <p:sldId id="1398" r:id="rId8"/>
    <p:sldId id="1376" r:id="rId9"/>
    <p:sldId id="1378" r:id="rId10"/>
    <p:sldId id="1399" r:id="rId11"/>
    <p:sldId id="1388" r:id="rId12"/>
    <p:sldId id="1400" r:id="rId13"/>
    <p:sldId id="1382" r:id="rId14"/>
    <p:sldId id="1396" r:id="rId15"/>
    <p:sldId id="1401" r:id="rId16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33"/>
    <a:srgbClr val="B3CC82"/>
    <a:srgbClr val="33742A"/>
    <a:srgbClr val="DEDEDE"/>
    <a:srgbClr val="45A991"/>
    <a:srgbClr val="57BBA3"/>
    <a:srgbClr val="A4732C"/>
    <a:srgbClr val="336600"/>
    <a:srgbClr val="FFFFCC"/>
    <a:srgbClr val="C994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19" autoAdjust="0"/>
    <p:restoredTop sz="96686" autoAdjust="0"/>
  </p:normalViewPr>
  <p:slideViewPr>
    <p:cSldViewPr>
      <p:cViewPr varScale="1">
        <p:scale>
          <a:sx n="91" d="100"/>
          <a:sy n="91" d="100"/>
        </p:scale>
        <p:origin x="1029" y="60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6.png"/><Relationship Id="rId9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4.png"/><Relationship Id="rId7" Type="http://schemas.openxmlformats.org/officeDocument/2006/relationships/image" Target="../media/image1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15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8822143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2022.01.25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노유림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2022.02.16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2022.02.17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2022.02.17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674256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5897714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suhi_h_0301_04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03 (</a:t>
                      </a: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몇십몇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)×(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몇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을 계산해 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suhi_h_0301_04_0003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9692" y="3173922"/>
            <a:ext cx="3473240" cy="8491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4" name="직사각형 103"/>
          <p:cNvSpPr/>
          <p:nvPr/>
        </p:nvSpPr>
        <p:spPr>
          <a:xfrm>
            <a:off x="2447764" y="3447285"/>
            <a:ext cx="760144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24×2</a:t>
            </a:r>
            <a:endParaRPr lang="ko-KR" altLang="en-US" sz="1900" dirty="0"/>
          </a:p>
        </p:txBody>
      </p:sp>
      <p:sp>
        <p:nvSpPr>
          <p:cNvPr id="106" name="직사각형 105"/>
          <p:cNvSpPr/>
          <p:nvPr/>
        </p:nvSpPr>
        <p:spPr bwMode="auto">
          <a:xfrm>
            <a:off x="4123198" y="3466735"/>
            <a:ext cx="883366" cy="32254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48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242640"/>
            <a:ext cx="3514820" cy="859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3544" y="3617431"/>
            <a:ext cx="3473240" cy="8491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2" name="직사각형 71"/>
          <p:cNvSpPr/>
          <p:nvPr/>
        </p:nvSpPr>
        <p:spPr>
          <a:xfrm>
            <a:off x="2447764" y="2525850"/>
            <a:ext cx="760144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31×3</a:t>
            </a:r>
            <a:endParaRPr lang="ko-KR" altLang="en-US" sz="1900" dirty="0"/>
          </a:p>
        </p:txBody>
      </p:sp>
      <p:sp>
        <p:nvSpPr>
          <p:cNvPr id="76" name="직사각형 75"/>
          <p:cNvSpPr/>
          <p:nvPr/>
        </p:nvSpPr>
        <p:spPr>
          <a:xfrm>
            <a:off x="2391616" y="3890794"/>
            <a:ext cx="760144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24×2</a:t>
            </a:r>
            <a:endParaRPr lang="ko-KR" altLang="en-US" sz="1900" dirty="0"/>
          </a:p>
        </p:txBody>
      </p:sp>
      <p:sp>
        <p:nvSpPr>
          <p:cNvPr id="97" name="직사각형 96"/>
          <p:cNvSpPr/>
          <p:nvPr/>
        </p:nvSpPr>
        <p:spPr bwMode="auto">
          <a:xfrm>
            <a:off x="4139952" y="2533743"/>
            <a:ext cx="883366" cy="32254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93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9" name="그룹 98"/>
          <p:cNvGrpSpPr/>
          <p:nvPr/>
        </p:nvGrpSpPr>
        <p:grpSpPr>
          <a:xfrm>
            <a:off x="4067050" y="3686327"/>
            <a:ext cx="1152128" cy="546457"/>
            <a:chOff x="3095836" y="4366067"/>
            <a:chExt cx="1152128" cy="546457"/>
          </a:xfrm>
        </p:grpSpPr>
        <p:sp>
          <p:nvSpPr>
            <p:cNvPr id="100" name="직사각형 99"/>
            <p:cNvSpPr/>
            <p:nvPr/>
          </p:nvSpPr>
          <p:spPr bwMode="auto">
            <a:xfrm>
              <a:off x="3095836" y="4589984"/>
              <a:ext cx="883366" cy="32254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48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01" name="그림 100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81767" y="4366067"/>
              <a:ext cx="366197" cy="361111"/>
            </a:xfrm>
            <a:prstGeom prst="rect">
              <a:avLst/>
            </a:prstGeom>
          </p:spPr>
        </p:pic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2" name="순서도: 대체 처리 51"/>
          <p:cNvSpPr/>
          <p:nvPr/>
        </p:nvSpPr>
        <p:spPr>
          <a:xfrm>
            <a:off x="501776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0747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45497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44468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616323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152943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587519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864904" y="1191789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558345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573161" y="1185439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0866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298372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28444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28444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28263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 결과를 빈칸에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1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suhi_h_0301_04_0003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순서도: 대체 처리 50"/>
          <p:cNvSpPr/>
          <p:nvPr/>
        </p:nvSpPr>
        <p:spPr>
          <a:xfrm>
            <a:off x="6732240" y="121107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>
            <a:spLocks noChangeArrowheads="1"/>
          </p:cNvSpPr>
          <p:nvPr/>
        </p:nvSpPr>
        <p:spPr bwMode="auto">
          <a:xfrm>
            <a:off x="6734577" y="1160748"/>
            <a:ext cx="251550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78" name="TextBox 7"/>
          <p:cNvSpPr txBox="1">
            <a:spLocks noChangeArrowheads="1"/>
          </p:cNvSpPr>
          <p:nvPr/>
        </p:nvSpPr>
        <p:spPr bwMode="auto">
          <a:xfrm>
            <a:off x="2269519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2" name="그룹 61"/>
          <p:cNvGrpSpPr/>
          <p:nvPr/>
        </p:nvGrpSpPr>
        <p:grpSpPr>
          <a:xfrm>
            <a:off x="4459470" y="4094384"/>
            <a:ext cx="1084638" cy="546457"/>
            <a:chOff x="3095836" y="4366067"/>
            <a:chExt cx="1084638" cy="546457"/>
          </a:xfrm>
        </p:grpSpPr>
        <p:sp>
          <p:nvSpPr>
            <p:cNvPr id="63" name="직사각형 62"/>
            <p:cNvSpPr/>
            <p:nvPr/>
          </p:nvSpPr>
          <p:spPr bwMode="auto">
            <a:xfrm>
              <a:off x="3095836" y="4589984"/>
              <a:ext cx="883366" cy="32254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48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5" name="그림 64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14277" y="4366067"/>
              <a:ext cx="366197" cy="361111"/>
            </a:xfrm>
            <a:prstGeom prst="rect">
              <a:avLst/>
            </a:prstGeom>
          </p:spPr>
        </p:pic>
      </p:grpSp>
      <p:sp>
        <p:nvSpPr>
          <p:cNvPr id="43" name="TextBox 42"/>
          <p:cNvSpPr txBox="1"/>
          <p:nvPr/>
        </p:nvSpPr>
        <p:spPr>
          <a:xfrm>
            <a:off x="7029346" y="1088740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175934" y="3122509"/>
            <a:ext cx="6667165" cy="2091167"/>
            <a:chOff x="179512" y="3273559"/>
            <a:chExt cx="6667165" cy="1999731"/>
          </a:xfrm>
        </p:grpSpPr>
        <p:sp>
          <p:nvSpPr>
            <p:cNvPr id="60" name="직각 삼각형 59"/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179512" y="3635509"/>
              <a:ext cx="6667165" cy="144967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70" name="Picture 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3273559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90" name="직사각형 89"/>
          <p:cNvSpPr/>
          <p:nvPr/>
        </p:nvSpPr>
        <p:spPr bwMode="auto">
          <a:xfrm>
            <a:off x="1714683" y="4565908"/>
            <a:ext cx="879187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9</a:t>
            </a:r>
            <a:r>
              <a:rPr kumimoji="1" lang="en-US" altLang="ko-KR" sz="1900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    3</a:t>
            </a:r>
            <a:endParaRPr kumimoji="1" lang="ko-KR" altLang="en-US" sz="1900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3" name="직사각형 92"/>
          <p:cNvSpPr/>
          <p:nvPr/>
        </p:nvSpPr>
        <p:spPr bwMode="auto">
          <a:xfrm>
            <a:off x="4615916" y="4576038"/>
            <a:ext cx="879187" cy="36513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kumimoji="1" lang="en-US" altLang="ko-KR" sz="1900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   8</a:t>
            </a:r>
            <a:endParaRPr kumimoji="1" lang="ko-KR" altLang="en-US" sz="1900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5" name="표 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1941705"/>
              </p:ext>
            </p:extLst>
          </p:nvPr>
        </p:nvGraphicFramePr>
        <p:xfrm>
          <a:off x="1391999" y="3595988"/>
          <a:ext cx="1206612" cy="850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2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22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22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5305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3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6" name="표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0605591"/>
              </p:ext>
            </p:extLst>
          </p:nvPr>
        </p:nvGraphicFramePr>
        <p:xfrm>
          <a:off x="4270614" y="3595988"/>
          <a:ext cx="1206612" cy="850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2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22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22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5305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3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5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252028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0003 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/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1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56~57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42AC3C9B-5707-4ACF-8274-5CC5ED93A6BC}"/>
              </a:ext>
            </a:extLst>
          </p:cNvPr>
          <p:cNvSpPr/>
          <p:nvPr/>
        </p:nvSpPr>
        <p:spPr>
          <a:xfrm>
            <a:off x="7416316" y="4509120"/>
            <a:ext cx="1224136" cy="1260140"/>
          </a:xfrm>
          <a:prstGeom prst="ellipse">
            <a:avLst/>
          </a:prstGeom>
          <a:solidFill>
            <a:srgbClr val="00B0F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b="1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14959813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크기를 비교하여       안에 </a:t>
            </a:r>
            <a:r>
              <a:rPr lang="ko-KR" altLang="en-US" sz="2000" dirty="0">
                <a:latin typeface="+mn-ea"/>
              </a:rPr>
              <a:t>＞</a:t>
            </a:r>
            <a:r>
              <a:rPr lang="en-US" altLang="ko-KR" sz="2000" dirty="0">
                <a:latin typeface="+mn-ea"/>
              </a:rPr>
              <a:t>, =, </a:t>
            </a:r>
            <a:r>
              <a:rPr lang="ko-KR" altLang="en-US" sz="2000" dirty="0">
                <a:latin typeface="+mn-ea"/>
              </a:rPr>
              <a:t>＜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를 알맞게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5017291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06998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454501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444208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588305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순서도: 대체 처리 78"/>
          <p:cNvSpPr/>
          <p:nvPr/>
        </p:nvSpPr>
        <p:spPr>
          <a:xfrm>
            <a:off x="6172944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순서도: 대체 처리 80"/>
          <p:cNvSpPr/>
          <p:nvPr/>
        </p:nvSpPr>
        <p:spPr>
          <a:xfrm>
            <a:off x="5582976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572683" y="1185439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08187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297894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283968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283968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40915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161991" y="1185169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873952" y="118167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6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TextBox 46"/>
          <p:cNvSpPr txBox="1"/>
          <p:nvPr/>
        </p:nvSpPr>
        <p:spPr>
          <a:xfrm>
            <a:off x="7018371" y="1092168"/>
            <a:ext cx="212562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삽화에 글자 타이핑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부등호 약물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5665447" y="500239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타원 70"/>
          <p:cNvSpPr/>
          <p:nvPr/>
        </p:nvSpPr>
        <p:spPr>
          <a:xfrm>
            <a:off x="4820307" y="497736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suhi_h_0301_04_0003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순서도: 대체 처리 55"/>
          <p:cNvSpPr/>
          <p:nvPr/>
        </p:nvSpPr>
        <p:spPr>
          <a:xfrm>
            <a:off x="6732240" y="121107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/>
          <p:cNvSpPr txBox="1">
            <a:spLocks noChangeArrowheads="1"/>
          </p:cNvSpPr>
          <p:nvPr/>
        </p:nvSpPr>
        <p:spPr bwMode="auto">
          <a:xfrm>
            <a:off x="6734577" y="1160748"/>
            <a:ext cx="251550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pic>
        <p:nvPicPr>
          <p:cNvPr id="61" name="Picture 3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1869" y="1613164"/>
            <a:ext cx="387795" cy="375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5798" y="2446357"/>
            <a:ext cx="3193501" cy="1038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8559" y="3507048"/>
            <a:ext cx="3193501" cy="1038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직사각형 62"/>
          <p:cNvSpPr/>
          <p:nvPr/>
        </p:nvSpPr>
        <p:spPr>
          <a:xfrm>
            <a:off x="2227680" y="2689756"/>
            <a:ext cx="760144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21×3</a:t>
            </a:r>
            <a:endParaRPr lang="ko-KR" altLang="en-US" sz="1900" dirty="0"/>
          </a:p>
        </p:txBody>
      </p:sp>
      <p:sp>
        <p:nvSpPr>
          <p:cNvPr id="72" name="직사각형 71"/>
          <p:cNvSpPr/>
          <p:nvPr/>
        </p:nvSpPr>
        <p:spPr>
          <a:xfrm>
            <a:off x="2231740" y="3775916"/>
            <a:ext cx="760144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41×2</a:t>
            </a:r>
            <a:endParaRPr lang="ko-KR" altLang="en-US" sz="1900" dirty="0"/>
          </a:p>
        </p:txBody>
      </p:sp>
      <p:sp>
        <p:nvSpPr>
          <p:cNvPr id="74" name="직사각형 73"/>
          <p:cNvSpPr/>
          <p:nvPr/>
        </p:nvSpPr>
        <p:spPr>
          <a:xfrm>
            <a:off x="4427984" y="2720243"/>
            <a:ext cx="453970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54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4463988" y="3806403"/>
            <a:ext cx="453970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80</a:t>
            </a:r>
            <a:endParaRPr lang="ko-KR" altLang="en-US" sz="1900" dirty="0"/>
          </a:p>
        </p:txBody>
      </p:sp>
      <p:sp>
        <p:nvSpPr>
          <p:cNvPr id="2" name="직사각형 1"/>
          <p:cNvSpPr/>
          <p:nvPr/>
        </p:nvSpPr>
        <p:spPr>
          <a:xfrm>
            <a:off x="3508913" y="2592197"/>
            <a:ext cx="5950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＞</a:t>
            </a:r>
          </a:p>
        </p:txBody>
      </p:sp>
      <p:sp>
        <p:nvSpPr>
          <p:cNvPr id="78" name="직사각형 77"/>
          <p:cNvSpPr/>
          <p:nvPr/>
        </p:nvSpPr>
        <p:spPr>
          <a:xfrm>
            <a:off x="3527884" y="3677673"/>
            <a:ext cx="5950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＞</a:t>
            </a:r>
          </a:p>
        </p:txBody>
      </p:sp>
      <p:pic>
        <p:nvPicPr>
          <p:cNvPr id="83" name="그림 82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5956" y="2515647"/>
            <a:ext cx="360000" cy="355000"/>
          </a:xfrm>
          <a:prstGeom prst="rect">
            <a:avLst/>
          </a:prstGeom>
        </p:spPr>
      </p:pic>
      <p:pic>
        <p:nvPicPr>
          <p:cNvPr id="93" name="그림 92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26557" y="3615060"/>
            <a:ext cx="360000" cy="355000"/>
          </a:xfrm>
          <a:prstGeom prst="rect">
            <a:avLst/>
          </a:prstGeom>
        </p:spPr>
      </p:pic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252028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0003 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/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1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56~57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1874461" y="240258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3508913" y="245169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0815728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4_2_5_01.sgv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\lesson04\ops\4\images\4_2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8" name="타원 47">
            <a:extLst>
              <a:ext uri="{FF2B5EF4-FFF2-40B4-BE49-F238E27FC236}">
                <a16:creationId xmlns:a16="http://schemas.microsoft.com/office/drawing/2014/main" id="{E4CA87B6-977F-47B5-92F5-3A20D6CC2910}"/>
              </a:ext>
            </a:extLst>
          </p:cNvPr>
          <p:cNvSpPr/>
          <p:nvPr/>
        </p:nvSpPr>
        <p:spPr>
          <a:xfrm>
            <a:off x="7416316" y="4509120"/>
            <a:ext cx="1224136" cy="1260140"/>
          </a:xfrm>
          <a:prstGeom prst="ellipse">
            <a:avLst/>
          </a:prstGeom>
          <a:solidFill>
            <a:srgbClr val="00B0F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b="1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26471675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5798" y="2446357"/>
            <a:ext cx="3193501" cy="1038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8559" y="3507048"/>
            <a:ext cx="3193501" cy="1038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1" name="직사각형 90"/>
          <p:cNvSpPr/>
          <p:nvPr/>
        </p:nvSpPr>
        <p:spPr>
          <a:xfrm>
            <a:off x="2227680" y="2689756"/>
            <a:ext cx="760144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21×3</a:t>
            </a:r>
            <a:endParaRPr lang="ko-KR" altLang="en-US" sz="1900" dirty="0"/>
          </a:p>
        </p:txBody>
      </p:sp>
      <p:sp>
        <p:nvSpPr>
          <p:cNvPr id="92" name="직사각형 91"/>
          <p:cNvSpPr/>
          <p:nvPr/>
        </p:nvSpPr>
        <p:spPr>
          <a:xfrm>
            <a:off x="2231740" y="4158416"/>
            <a:ext cx="760144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41×2</a:t>
            </a:r>
            <a:endParaRPr lang="ko-KR" altLang="en-US" sz="1900" dirty="0"/>
          </a:p>
        </p:txBody>
      </p:sp>
      <p:sp>
        <p:nvSpPr>
          <p:cNvPr id="94" name="직사각형 93"/>
          <p:cNvSpPr/>
          <p:nvPr/>
        </p:nvSpPr>
        <p:spPr>
          <a:xfrm>
            <a:off x="4427984" y="2720243"/>
            <a:ext cx="453970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54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4463988" y="3806403"/>
            <a:ext cx="453970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80</a:t>
            </a:r>
            <a:endParaRPr lang="ko-KR" altLang="en-US" sz="1900" dirty="0"/>
          </a:p>
        </p:txBody>
      </p:sp>
      <p:sp>
        <p:nvSpPr>
          <p:cNvPr id="96" name="직사각형 95"/>
          <p:cNvSpPr/>
          <p:nvPr/>
        </p:nvSpPr>
        <p:spPr>
          <a:xfrm>
            <a:off x="3508913" y="2592197"/>
            <a:ext cx="5950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＞</a:t>
            </a:r>
          </a:p>
        </p:txBody>
      </p:sp>
      <p:sp>
        <p:nvSpPr>
          <p:cNvPr id="97" name="직사각형 96"/>
          <p:cNvSpPr/>
          <p:nvPr/>
        </p:nvSpPr>
        <p:spPr>
          <a:xfrm>
            <a:off x="3527884" y="3996353"/>
            <a:ext cx="5950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＞</a:t>
            </a:r>
          </a:p>
        </p:txBody>
      </p:sp>
      <p:pic>
        <p:nvPicPr>
          <p:cNvPr id="99" name="그림 98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6557" y="3933740"/>
            <a:ext cx="360000" cy="355000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2" name="순서도: 대체 처리 51"/>
          <p:cNvSpPr/>
          <p:nvPr/>
        </p:nvSpPr>
        <p:spPr>
          <a:xfrm>
            <a:off x="5017291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06998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454501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444208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588305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순서도: 대체 처리 78"/>
          <p:cNvSpPr/>
          <p:nvPr/>
        </p:nvSpPr>
        <p:spPr>
          <a:xfrm>
            <a:off x="6172944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순서도: 대체 처리 80"/>
          <p:cNvSpPr/>
          <p:nvPr/>
        </p:nvSpPr>
        <p:spPr>
          <a:xfrm>
            <a:off x="5582976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572683" y="1185439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08187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297894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283968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283968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40915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161991" y="1185169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873952" y="118167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6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suhi_h_0301_04_0003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순서도: 대체 처리 55"/>
          <p:cNvSpPr/>
          <p:nvPr/>
        </p:nvSpPr>
        <p:spPr>
          <a:xfrm>
            <a:off x="6732240" y="121107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/>
          <p:cNvSpPr txBox="1">
            <a:spLocks noChangeArrowheads="1"/>
          </p:cNvSpPr>
          <p:nvPr/>
        </p:nvSpPr>
        <p:spPr bwMode="auto">
          <a:xfrm>
            <a:off x="6734577" y="1160748"/>
            <a:ext cx="251550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029346" y="1124744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0" name="그룹 49"/>
          <p:cNvGrpSpPr/>
          <p:nvPr/>
        </p:nvGrpSpPr>
        <p:grpSpPr>
          <a:xfrm>
            <a:off x="175934" y="3428551"/>
            <a:ext cx="6667165" cy="1821170"/>
            <a:chOff x="179512" y="3531761"/>
            <a:chExt cx="6667165" cy="1741529"/>
          </a:xfrm>
        </p:grpSpPr>
        <p:sp>
          <p:nvSpPr>
            <p:cNvPr id="51" name="직각 삼각형 50"/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179512" y="3893090"/>
              <a:ext cx="6667165" cy="119209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60" name="Picture 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3531761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6" name="직사각형 65"/>
          <p:cNvSpPr/>
          <p:nvPr/>
        </p:nvSpPr>
        <p:spPr>
          <a:xfrm>
            <a:off x="359532" y="4054236"/>
            <a:ext cx="11416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21×3=63</a:t>
            </a:r>
            <a:endParaRPr lang="ko-KR" altLang="en-US" sz="1800" dirty="0"/>
          </a:p>
        </p:txBody>
      </p:sp>
      <p:sp>
        <p:nvSpPr>
          <p:cNvPr id="69" name="직사각형 68"/>
          <p:cNvSpPr/>
          <p:nvPr/>
        </p:nvSpPr>
        <p:spPr>
          <a:xfrm>
            <a:off x="359532" y="4535832"/>
            <a:ext cx="11416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41×2=82</a:t>
            </a:r>
            <a:endParaRPr lang="ko-KR" altLang="en-US" sz="1800" dirty="0"/>
          </a:p>
        </p:txBody>
      </p:sp>
      <p:pic>
        <p:nvPicPr>
          <p:cNvPr id="70" name="Picture 3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0" y="4054236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3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0" y="4553810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7" name="직사각형 76"/>
          <p:cNvSpPr/>
          <p:nvPr/>
        </p:nvSpPr>
        <p:spPr>
          <a:xfrm>
            <a:off x="2009914" y="4054236"/>
            <a:ext cx="11416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21×3&gt;54</a:t>
            </a:r>
            <a:endParaRPr lang="ko-KR" altLang="en-US" sz="1800" dirty="0"/>
          </a:p>
        </p:txBody>
      </p:sp>
      <p:sp>
        <p:nvSpPr>
          <p:cNvPr id="84" name="직사각형 83"/>
          <p:cNvSpPr/>
          <p:nvPr/>
        </p:nvSpPr>
        <p:spPr>
          <a:xfrm>
            <a:off x="2014936" y="4535832"/>
            <a:ext cx="11416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41×2&gt;80</a:t>
            </a:r>
            <a:endParaRPr lang="ko-KR" altLang="en-US" sz="1800" dirty="0"/>
          </a:p>
        </p:txBody>
      </p:sp>
      <p:sp>
        <p:nvSpPr>
          <p:cNvPr id="58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252028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0003 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/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1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56~57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1" name="TextBox 43"/>
          <p:cNvSpPr txBox="1"/>
          <p:nvPr/>
        </p:nvSpPr>
        <p:spPr>
          <a:xfrm>
            <a:off x="644499" y="1604119"/>
            <a:ext cx="6110881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크기를 비교하여       안에 </a:t>
            </a:r>
            <a:r>
              <a:rPr lang="ko-KR" altLang="en-US" sz="2000" dirty="0">
                <a:latin typeface="+mn-ea"/>
              </a:rPr>
              <a:t>＞</a:t>
            </a:r>
            <a:r>
              <a:rPr lang="en-US" altLang="ko-KR" sz="2000" dirty="0">
                <a:latin typeface="+mn-ea"/>
              </a:rPr>
              <a:t>, =, </a:t>
            </a:r>
            <a:r>
              <a:rPr lang="ko-KR" altLang="en-US" sz="2000" dirty="0">
                <a:latin typeface="+mn-ea"/>
              </a:rPr>
              <a:t>＜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를 알맞게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02" name="Picture 35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1869" y="1613164"/>
            <a:ext cx="387795" cy="375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타원 54">
            <a:extLst>
              <a:ext uri="{FF2B5EF4-FFF2-40B4-BE49-F238E27FC236}">
                <a16:creationId xmlns:a16="http://schemas.microsoft.com/office/drawing/2014/main" id="{903D8D86-2865-45DC-9830-FF0EE7CEEDF0}"/>
              </a:ext>
            </a:extLst>
          </p:cNvPr>
          <p:cNvSpPr/>
          <p:nvPr/>
        </p:nvSpPr>
        <p:spPr>
          <a:xfrm>
            <a:off x="7416316" y="4509120"/>
            <a:ext cx="1224136" cy="1260140"/>
          </a:xfrm>
          <a:prstGeom prst="ellipse">
            <a:avLst/>
          </a:prstGeom>
          <a:solidFill>
            <a:srgbClr val="00B0F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b="1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32271912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9772" y="2348880"/>
            <a:ext cx="2271806" cy="21242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순서도: 대체 처리 51"/>
          <p:cNvSpPr/>
          <p:nvPr/>
        </p:nvSpPr>
        <p:spPr>
          <a:xfrm>
            <a:off x="5017291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06998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177707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순서도: 대체 처리 66"/>
          <p:cNvSpPr/>
          <p:nvPr/>
        </p:nvSpPr>
        <p:spPr>
          <a:xfrm>
            <a:off x="588305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순서도: 대체 처리 80"/>
          <p:cNvSpPr/>
          <p:nvPr/>
        </p:nvSpPr>
        <p:spPr>
          <a:xfrm>
            <a:off x="5582976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572683" y="1185439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08187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297894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283968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283968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873952" y="118167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pic>
        <p:nvPicPr>
          <p:cNvPr id="3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75" y="1628878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순서도: 대체 처리 46"/>
          <p:cNvSpPr/>
          <p:nvPr/>
        </p:nvSpPr>
        <p:spPr>
          <a:xfrm>
            <a:off x="6459742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453734" y="118722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171517" y="1186279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2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안에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4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" name="타원 72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네모 약물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삽화에 텍스트 새로 쓰기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suhi_h_0301_04_0003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순서도: 대체 처리 36"/>
          <p:cNvSpPr/>
          <p:nvPr/>
        </p:nvSpPr>
        <p:spPr>
          <a:xfrm>
            <a:off x="6732240" y="121107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6734577" y="1160748"/>
            <a:ext cx="251550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1030722"/>
              </p:ext>
            </p:extLst>
          </p:nvPr>
        </p:nvGraphicFramePr>
        <p:xfrm>
          <a:off x="2895284" y="2643829"/>
          <a:ext cx="1576452" cy="15343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4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4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4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1446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4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446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50" name="그룹 49"/>
          <p:cNvGrpSpPr/>
          <p:nvPr/>
        </p:nvGrpSpPr>
        <p:grpSpPr>
          <a:xfrm>
            <a:off x="4003684" y="2553845"/>
            <a:ext cx="538933" cy="521298"/>
            <a:chOff x="2034011" y="4175320"/>
            <a:chExt cx="538933" cy="521298"/>
          </a:xfrm>
        </p:grpSpPr>
        <p:sp>
          <p:nvSpPr>
            <p:cNvPr id="51" name="직사각형 50"/>
            <p:cNvSpPr/>
            <p:nvPr/>
          </p:nvSpPr>
          <p:spPr bwMode="auto">
            <a:xfrm>
              <a:off x="2034011" y="4364023"/>
              <a:ext cx="372676" cy="33259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0" name="그림 59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212944" y="4175320"/>
              <a:ext cx="360000" cy="355000"/>
            </a:xfrm>
            <a:prstGeom prst="rect">
              <a:avLst/>
            </a:prstGeom>
          </p:spPr>
        </p:pic>
      </p:grpSp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252028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0003 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/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1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56~57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4" name="타원 53"/>
          <p:cNvSpPr/>
          <p:nvPr/>
        </p:nvSpPr>
        <p:spPr>
          <a:xfrm>
            <a:off x="2632355" y="23488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5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522" y="1649962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타원 42"/>
          <p:cNvSpPr/>
          <p:nvPr/>
        </p:nvSpPr>
        <p:spPr>
          <a:xfrm>
            <a:off x="603054" y="19127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7453076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4_2_6_01.sgv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\lesson04\ops\4\images\4_2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1" name="타원 40">
            <a:extLst>
              <a:ext uri="{FF2B5EF4-FFF2-40B4-BE49-F238E27FC236}">
                <a16:creationId xmlns:a16="http://schemas.microsoft.com/office/drawing/2014/main" id="{ACD6EDFA-B0AD-4E91-844B-4BAA0469043A}"/>
              </a:ext>
            </a:extLst>
          </p:cNvPr>
          <p:cNvSpPr/>
          <p:nvPr/>
        </p:nvSpPr>
        <p:spPr>
          <a:xfrm>
            <a:off x="7416316" y="4509120"/>
            <a:ext cx="1224136" cy="1260140"/>
          </a:xfrm>
          <a:prstGeom prst="ellipse">
            <a:avLst/>
          </a:prstGeom>
          <a:solidFill>
            <a:srgbClr val="00B0F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b="1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42692036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suhi_h_0301_04_0003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순서도: 대체 처리 4"/>
          <p:cNvSpPr/>
          <p:nvPr/>
        </p:nvSpPr>
        <p:spPr>
          <a:xfrm>
            <a:off x="6444208" y="121107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6446545" y="1160748"/>
            <a:ext cx="251550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7" name="순서도: 대체 처리 6"/>
          <p:cNvSpPr/>
          <p:nvPr/>
        </p:nvSpPr>
        <p:spPr>
          <a:xfrm>
            <a:off x="5017291" y="123502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5006998" y="1179348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9" name="순서도: 대체 처리 8"/>
          <p:cNvSpPr/>
          <p:nvPr/>
        </p:nvSpPr>
        <p:spPr>
          <a:xfrm>
            <a:off x="6177707" y="12190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대체 처리 9"/>
          <p:cNvSpPr/>
          <p:nvPr/>
        </p:nvSpPr>
        <p:spPr>
          <a:xfrm>
            <a:off x="5883053" y="12159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순서도: 대체 처리 10"/>
          <p:cNvSpPr/>
          <p:nvPr/>
        </p:nvSpPr>
        <p:spPr>
          <a:xfrm>
            <a:off x="5582976" y="121807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5572683" y="1168035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3" name="순서도: 대체 처리 12"/>
          <p:cNvSpPr/>
          <p:nvPr/>
        </p:nvSpPr>
        <p:spPr>
          <a:xfrm>
            <a:off x="5308187" y="1226467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5297894" y="1160748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5" name="순서도: 대체 처리 14"/>
          <p:cNvSpPr/>
          <p:nvPr/>
        </p:nvSpPr>
        <p:spPr>
          <a:xfrm>
            <a:off x="4283968" y="1222340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4283968" y="1179376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5873952" y="1164274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6171517" y="116887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2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22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순서도: 대체 처리 22"/>
          <p:cNvSpPr/>
          <p:nvPr/>
        </p:nvSpPr>
        <p:spPr>
          <a:xfrm>
            <a:off x="6711292" y="1221134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6705284" y="1169821"/>
            <a:ext cx="251550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2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타조와 사슴의 다리 수는 모두 몇 개인지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28" name="그룹 27"/>
          <p:cNvGrpSpPr/>
          <p:nvPr/>
        </p:nvGrpSpPr>
        <p:grpSpPr>
          <a:xfrm>
            <a:off x="-59522" y="2299539"/>
            <a:ext cx="7151802" cy="2237962"/>
            <a:chOff x="-59522" y="2299539"/>
            <a:chExt cx="7151802" cy="2237962"/>
          </a:xfrm>
        </p:grpSpPr>
        <p:pic>
          <p:nvPicPr>
            <p:cNvPr id="5122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09" r="1435"/>
            <a:stretch/>
          </p:blipFill>
          <p:spPr bwMode="auto">
            <a:xfrm>
              <a:off x="71500" y="2299539"/>
              <a:ext cx="6888480" cy="22379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7" name="TextBox 26"/>
            <p:cNvSpPr txBox="1"/>
            <p:nvPr/>
          </p:nvSpPr>
          <p:spPr>
            <a:xfrm>
              <a:off x="-59522" y="3543399"/>
              <a:ext cx="13191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맑은 고딕" pitchFamily="50" charset="-127"/>
                  <a:ea typeface="맑은 고딕" pitchFamily="50" charset="-127"/>
                </a:rPr>
                <a:t>타조는 다리가</a:t>
              </a:r>
              <a:endParaRPr lang="en-US" altLang="ko-KR" dirty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dirty="0">
                  <a:latin typeface="맑은 고딕" pitchFamily="50" charset="-127"/>
                  <a:ea typeface="맑은 고딕" pitchFamily="50" charset="-127"/>
                </a:rPr>
                <a:t>2</a:t>
              </a:r>
              <a:r>
                <a:rPr lang="ko-KR" altLang="en-US" dirty="0">
                  <a:latin typeface="맑은 고딕" pitchFamily="50" charset="-127"/>
                  <a:ea typeface="맑은 고딕" pitchFamily="50" charset="-127"/>
                </a:rPr>
                <a:t>개네</a:t>
              </a:r>
              <a:r>
                <a:rPr lang="en-US" altLang="ko-KR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907704" y="3645024"/>
              <a:ext cx="15961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맑은 고딕" pitchFamily="50" charset="-127"/>
                  <a:ea typeface="맑은 고딕" pitchFamily="50" charset="-127"/>
                </a:rPr>
                <a:t>타조 </a:t>
              </a:r>
              <a:r>
                <a:rPr lang="en-US" altLang="ko-KR" dirty="0">
                  <a:latin typeface="맑은 고딕" pitchFamily="50" charset="-127"/>
                  <a:ea typeface="맑은 고딕" pitchFamily="50" charset="-127"/>
                </a:rPr>
                <a:t>14</a:t>
              </a:r>
              <a:r>
                <a:rPr lang="ko-KR" altLang="en-US" dirty="0">
                  <a:latin typeface="맑은 고딕" pitchFamily="50" charset="-127"/>
                  <a:ea typeface="맑은 고딕" pitchFamily="50" charset="-127"/>
                </a:rPr>
                <a:t>마리의</a:t>
              </a:r>
              <a:endParaRPr lang="en-US" altLang="ko-KR" dirty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dirty="0">
                  <a:latin typeface="맑은 고딕" pitchFamily="50" charset="-127"/>
                  <a:ea typeface="맑은 고딕" pitchFamily="50" charset="-127"/>
                </a:rPr>
                <a:t>다리 수는 모두 </a:t>
              </a:r>
              <a:endParaRPr lang="en-US" altLang="ko-KR" dirty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dirty="0">
                  <a:latin typeface="맑은 고딕" pitchFamily="50" charset="-127"/>
                  <a:ea typeface="맑은 고딕" pitchFamily="50" charset="-127"/>
                </a:rPr>
                <a:t>몇 개일까</a:t>
              </a:r>
              <a:r>
                <a:rPr lang="en-US" altLang="ko-KR" dirty="0">
                  <a:latin typeface="맑은 고딕" pitchFamily="50" charset="-127"/>
                  <a:ea typeface="맑은 고딕" pitchFamily="50" charset="-127"/>
                </a:rPr>
                <a:t>?</a:t>
              </a:r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479880" y="3825044"/>
              <a:ext cx="15961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맑은 고딕" pitchFamily="50" charset="-127"/>
                  <a:ea typeface="맑은 고딕" pitchFamily="50" charset="-127"/>
                </a:rPr>
                <a:t>사슴은 다리가</a:t>
              </a:r>
              <a:endParaRPr lang="en-US" altLang="ko-KR" dirty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dirty="0">
                  <a:latin typeface="맑은 고딕" pitchFamily="50" charset="-127"/>
                  <a:ea typeface="맑은 고딕" pitchFamily="50" charset="-127"/>
                </a:rPr>
                <a:t>4</a:t>
              </a:r>
              <a:r>
                <a:rPr lang="ko-KR" altLang="en-US" dirty="0">
                  <a:latin typeface="맑은 고딕" pitchFamily="50" charset="-127"/>
                  <a:ea typeface="맑은 고딕" pitchFamily="50" charset="-127"/>
                </a:rPr>
                <a:t>개야</a:t>
              </a:r>
              <a:r>
                <a:rPr lang="en-US" altLang="ko-KR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496104" y="3501008"/>
              <a:ext cx="15961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맑은 고딕" pitchFamily="50" charset="-127"/>
                  <a:ea typeface="맑은 고딕" pitchFamily="50" charset="-127"/>
                </a:rPr>
                <a:t>사슴 </a:t>
              </a:r>
              <a:r>
                <a:rPr lang="en-US" altLang="ko-KR" dirty="0">
                  <a:latin typeface="맑은 고딕" pitchFamily="50" charset="-127"/>
                  <a:ea typeface="맑은 고딕" pitchFamily="50" charset="-127"/>
                </a:rPr>
                <a:t>22</a:t>
              </a:r>
              <a:r>
                <a:rPr lang="ko-KR" altLang="en-US" dirty="0">
                  <a:latin typeface="맑은 고딕" pitchFamily="50" charset="-127"/>
                  <a:ea typeface="맑은 고딕" pitchFamily="50" charset="-127"/>
                </a:rPr>
                <a:t>마리의</a:t>
              </a:r>
              <a:endParaRPr lang="en-US" altLang="ko-KR" dirty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dirty="0">
                  <a:latin typeface="맑은 고딕" pitchFamily="50" charset="-127"/>
                  <a:ea typeface="맑은 고딕" pitchFamily="50" charset="-127"/>
                </a:rPr>
                <a:t>다리 수는 모두 몇</a:t>
              </a:r>
              <a:endParaRPr lang="en-US" altLang="ko-KR" dirty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dirty="0">
                  <a:latin typeface="맑은 고딕" pitchFamily="50" charset="-127"/>
                  <a:ea typeface="맑은 고딕" pitchFamily="50" charset="-127"/>
                </a:rPr>
                <a:t>개인 거지</a:t>
              </a:r>
              <a:r>
                <a:rPr lang="en-US" altLang="ko-KR" dirty="0">
                  <a:latin typeface="맑은 고딕" pitchFamily="50" charset="-127"/>
                  <a:ea typeface="맑은 고딕" pitchFamily="50" charset="-127"/>
                </a:rPr>
                <a:t>?</a:t>
              </a:r>
            </a:p>
          </p:txBody>
        </p:sp>
      </p:grpSp>
      <p:sp>
        <p:nvSpPr>
          <p:cNvPr id="33" name="타원 32"/>
          <p:cNvSpPr/>
          <p:nvPr/>
        </p:nvSpPr>
        <p:spPr>
          <a:xfrm>
            <a:off x="229265" y="229953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삽화에 텍스트 새로 쓰기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약물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안에 텍스트 들어가게 크기 조절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3106292" y="4509120"/>
            <a:ext cx="987199" cy="542630"/>
            <a:chOff x="4988957" y="3234245"/>
            <a:chExt cx="987199" cy="542630"/>
          </a:xfrm>
        </p:grpSpPr>
        <p:sp>
          <p:nvSpPr>
            <p:cNvPr id="37" name="직사각형 36"/>
            <p:cNvSpPr/>
            <p:nvPr/>
          </p:nvSpPr>
          <p:spPr bwMode="auto">
            <a:xfrm>
              <a:off x="4988957" y="3411745"/>
              <a:ext cx="879187" cy="36513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116</a:t>
              </a:r>
              <a:r>
                <a:rPr lang="ko-KR" altLang="en-US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개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16156" y="3234245"/>
              <a:ext cx="360000" cy="355000"/>
            </a:xfrm>
            <a:prstGeom prst="rect">
              <a:avLst/>
            </a:prstGeom>
          </p:spPr>
        </p:pic>
      </p:grpSp>
      <p:pic>
        <p:nvPicPr>
          <p:cNvPr id="39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타원 40"/>
          <p:cNvSpPr/>
          <p:nvPr/>
        </p:nvSpPr>
        <p:spPr>
          <a:xfrm>
            <a:off x="5665447" y="500239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4820307" y="497736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252028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0003 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/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1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56~57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46" name="그룹 45"/>
          <p:cNvGrpSpPr/>
          <p:nvPr/>
        </p:nvGrpSpPr>
        <p:grpSpPr>
          <a:xfrm>
            <a:off x="295139" y="1610741"/>
            <a:ext cx="352425" cy="371475"/>
            <a:chOff x="654001" y="4905164"/>
            <a:chExt cx="352425" cy="371475"/>
          </a:xfrm>
        </p:grpSpPr>
        <p:pic>
          <p:nvPicPr>
            <p:cNvPr id="47" name="Pictur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4001" y="4905164"/>
              <a:ext cx="352425" cy="371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8" name="TextBox 47"/>
            <p:cNvSpPr txBox="1"/>
            <p:nvPr/>
          </p:nvSpPr>
          <p:spPr>
            <a:xfrm>
              <a:off x="688094" y="4914894"/>
              <a:ext cx="303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altLang="ko-KR" sz="1600" b="1" dirty="0">
                  <a:solidFill>
                    <a:schemeClr val="accent3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  <a:endParaRPr lang="ko-KR" altLang="en-US" sz="1600" b="1" dirty="0">
                <a:solidFill>
                  <a:schemeClr val="accent3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5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4598287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4_2_7_01.png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\lesson04\ops\4\images\4_2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타원 48">
            <a:extLst>
              <a:ext uri="{FF2B5EF4-FFF2-40B4-BE49-F238E27FC236}">
                <a16:creationId xmlns:a16="http://schemas.microsoft.com/office/drawing/2014/main" id="{FFF415CF-C75A-4D81-9A0E-51447609DA10}"/>
              </a:ext>
            </a:extLst>
          </p:cNvPr>
          <p:cNvSpPr/>
          <p:nvPr/>
        </p:nvSpPr>
        <p:spPr>
          <a:xfrm>
            <a:off x="7416316" y="4509120"/>
            <a:ext cx="1224136" cy="1260140"/>
          </a:xfrm>
          <a:prstGeom prst="ellipse">
            <a:avLst/>
          </a:prstGeom>
          <a:solidFill>
            <a:srgbClr val="00B0F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b="1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26378377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suhi_h_0301_04_0003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순서도: 대체 처리 4"/>
          <p:cNvSpPr/>
          <p:nvPr/>
        </p:nvSpPr>
        <p:spPr>
          <a:xfrm>
            <a:off x="6444208" y="121107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6446545" y="1160748"/>
            <a:ext cx="251550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7" name="순서도: 대체 처리 6"/>
          <p:cNvSpPr/>
          <p:nvPr/>
        </p:nvSpPr>
        <p:spPr>
          <a:xfrm>
            <a:off x="5017291" y="123502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5006998" y="1179348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9" name="순서도: 대체 처리 8"/>
          <p:cNvSpPr/>
          <p:nvPr/>
        </p:nvSpPr>
        <p:spPr>
          <a:xfrm>
            <a:off x="6177707" y="12190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대체 처리 9"/>
          <p:cNvSpPr/>
          <p:nvPr/>
        </p:nvSpPr>
        <p:spPr>
          <a:xfrm>
            <a:off x="5883053" y="12159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순서도: 대체 처리 10"/>
          <p:cNvSpPr/>
          <p:nvPr/>
        </p:nvSpPr>
        <p:spPr>
          <a:xfrm>
            <a:off x="5582976" y="121807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5572683" y="1168035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3" name="순서도: 대체 처리 12"/>
          <p:cNvSpPr/>
          <p:nvPr/>
        </p:nvSpPr>
        <p:spPr>
          <a:xfrm>
            <a:off x="5308187" y="1226467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5297894" y="1160748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5" name="순서도: 대체 처리 14"/>
          <p:cNvSpPr/>
          <p:nvPr/>
        </p:nvSpPr>
        <p:spPr>
          <a:xfrm>
            <a:off x="4283968" y="1222340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4283968" y="1179376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5873952" y="1164274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6171517" y="116887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2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22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순서도: 대체 처리 22"/>
          <p:cNvSpPr/>
          <p:nvPr/>
        </p:nvSpPr>
        <p:spPr>
          <a:xfrm>
            <a:off x="6711292" y="1221134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6705284" y="1169821"/>
            <a:ext cx="251550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2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타조와 사슴의 다리 수는 모두 몇 개인지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28" name="그룹 27"/>
          <p:cNvGrpSpPr/>
          <p:nvPr/>
        </p:nvGrpSpPr>
        <p:grpSpPr>
          <a:xfrm>
            <a:off x="-72516" y="2299539"/>
            <a:ext cx="7140792" cy="2237962"/>
            <a:chOff x="-72516" y="2299539"/>
            <a:chExt cx="7140792" cy="2237962"/>
          </a:xfrm>
        </p:grpSpPr>
        <p:pic>
          <p:nvPicPr>
            <p:cNvPr id="5122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09" r="1435"/>
            <a:stretch/>
          </p:blipFill>
          <p:spPr bwMode="auto">
            <a:xfrm>
              <a:off x="71500" y="2299539"/>
              <a:ext cx="6888480" cy="22379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7" name="TextBox 26"/>
            <p:cNvSpPr txBox="1"/>
            <p:nvPr/>
          </p:nvSpPr>
          <p:spPr>
            <a:xfrm>
              <a:off x="-72516" y="3579403"/>
              <a:ext cx="13191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맑은 고딕" pitchFamily="50" charset="-127"/>
                  <a:ea typeface="맑은 고딕" pitchFamily="50" charset="-127"/>
                </a:rPr>
                <a:t>타조는 다리가</a:t>
              </a:r>
              <a:endParaRPr lang="en-US" altLang="ko-KR" dirty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dirty="0">
                  <a:latin typeface="맑은 고딕" pitchFamily="50" charset="-127"/>
                  <a:ea typeface="맑은 고딕" pitchFamily="50" charset="-127"/>
                </a:rPr>
                <a:t>2</a:t>
              </a:r>
              <a:r>
                <a:rPr lang="ko-KR" altLang="en-US" dirty="0">
                  <a:latin typeface="맑은 고딕" pitchFamily="50" charset="-127"/>
                  <a:ea typeface="맑은 고딕" pitchFamily="50" charset="-127"/>
                </a:rPr>
                <a:t>개네</a:t>
              </a:r>
              <a:r>
                <a:rPr lang="en-US" altLang="ko-KR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913209" y="3645024"/>
              <a:ext cx="15961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맑은 고딕" pitchFamily="50" charset="-127"/>
                  <a:ea typeface="맑은 고딕" pitchFamily="50" charset="-127"/>
                </a:rPr>
                <a:t>타조 </a:t>
              </a:r>
              <a:r>
                <a:rPr lang="en-US" altLang="ko-KR" dirty="0">
                  <a:latin typeface="맑은 고딕" pitchFamily="50" charset="-127"/>
                  <a:ea typeface="맑은 고딕" pitchFamily="50" charset="-127"/>
                </a:rPr>
                <a:t>14</a:t>
              </a:r>
              <a:r>
                <a:rPr lang="ko-KR" altLang="en-US" dirty="0">
                  <a:latin typeface="맑은 고딕" pitchFamily="50" charset="-127"/>
                  <a:ea typeface="맑은 고딕" pitchFamily="50" charset="-127"/>
                </a:rPr>
                <a:t>마리의</a:t>
              </a:r>
              <a:endParaRPr lang="en-US" altLang="ko-KR" dirty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dirty="0">
                  <a:latin typeface="맑은 고딕" pitchFamily="50" charset="-127"/>
                  <a:ea typeface="맑은 고딕" pitchFamily="50" charset="-127"/>
                </a:rPr>
                <a:t>다리 수는 모두 </a:t>
              </a:r>
              <a:endParaRPr lang="en-US" altLang="ko-KR" dirty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dirty="0">
                  <a:latin typeface="맑은 고딕" pitchFamily="50" charset="-127"/>
                  <a:ea typeface="맑은 고딕" pitchFamily="50" charset="-127"/>
                </a:rPr>
                <a:t>몇 개일까</a:t>
              </a:r>
              <a:r>
                <a:rPr lang="en-US" altLang="ko-KR" dirty="0">
                  <a:latin typeface="맑은 고딕" pitchFamily="50" charset="-127"/>
                  <a:ea typeface="맑은 고딕" pitchFamily="50" charset="-127"/>
                </a:rPr>
                <a:t>?</a:t>
              </a:r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421703" y="3753036"/>
              <a:ext cx="15961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맑은 고딕" pitchFamily="50" charset="-127"/>
                  <a:ea typeface="맑은 고딕" pitchFamily="50" charset="-127"/>
                </a:rPr>
                <a:t>사슴은 다리가</a:t>
              </a:r>
              <a:endParaRPr lang="en-US" altLang="ko-KR" dirty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dirty="0">
                  <a:latin typeface="맑은 고딕" pitchFamily="50" charset="-127"/>
                  <a:ea typeface="맑은 고딕" pitchFamily="50" charset="-127"/>
                </a:rPr>
                <a:t>4</a:t>
              </a:r>
              <a:r>
                <a:rPr lang="ko-KR" altLang="en-US" dirty="0">
                  <a:latin typeface="맑은 고딕" pitchFamily="50" charset="-127"/>
                  <a:ea typeface="맑은 고딕" pitchFamily="50" charset="-127"/>
                </a:rPr>
                <a:t>개야</a:t>
              </a:r>
              <a:r>
                <a:rPr lang="en-US" altLang="ko-KR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472100" y="3465004"/>
              <a:ext cx="15961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맑은 고딕" pitchFamily="50" charset="-127"/>
                  <a:ea typeface="맑은 고딕" pitchFamily="50" charset="-127"/>
                </a:rPr>
                <a:t>사슴 </a:t>
              </a:r>
              <a:r>
                <a:rPr lang="en-US" altLang="ko-KR" dirty="0">
                  <a:latin typeface="맑은 고딕" pitchFamily="50" charset="-127"/>
                  <a:ea typeface="맑은 고딕" pitchFamily="50" charset="-127"/>
                </a:rPr>
                <a:t>22</a:t>
              </a:r>
              <a:r>
                <a:rPr lang="ko-KR" altLang="en-US" dirty="0">
                  <a:latin typeface="맑은 고딕" pitchFamily="50" charset="-127"/>
                  <a:ea typeface="맑은 고딕" pitchFamily="50" charset="-127"/>
                </a:rPr>
                <a:t>마리의</a:t>
              </a:r>
              <a:endParaRPr lang="en-US" altLang="ko-KR" dirty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dirty="0">
                  <a:latin typeface="맑은 고딕" pitchFamily="50" charset="-127"/>
                  <a:ea typeface="맑은 고딕" pitchFamily="50" charset="-127"/>
                </a:rPr>
                <a:t>다리 수는 모두 몇</a:t>
              </a:r>
              <a:endParaRPr lang="en-US" altLang="ko-KR" dirty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dirty="0">
                  <a:latin typeface="맑은 고딕" pitchFamily="50" charset="-127"/>
                  <a:ea typeface="맑은 고딕" pitchFamily="50" charset="-127"/>
                </a:rPr>
                <a:t>개인 거지</a:t>
              </a:r>
              <a:r>
                <a:rPr lang="en-US" altLang="ko-KR" dirty="0">
                  <a:latin typeface="맑은 고딕" pitchFamily="50" charset="-127"/>
                  <a:ea typeface="맑은 고딕" pitchFamily="50" charset="-127"/>
                </a:rPr>
                <a:t>?</a:t>
              </a:r>
            </a:p>
          </p:txBody>
        </p:sp>
      </p:grpSp>
      <p:pic>
        <p:nvPicPr>
          <p:cNvPr id="3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TextBox 42"/>
          <p:cNvSpPr txBox="1"/>
          <p:nvPr/>
        </p:nvSpPr>
        <p:spPr>
          <a:xfrm>
            <a:off x="7029346" y="1124744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175934" y="3191085"/>
            <a:ext cx="6667165" cy="2058635"/>
            <a:chOff x="179512" y="3304680"/>
            <a:chExt cx="6667165" cy="1968610"/>
          </a:xfrm>
        </p:grpSpPr>
        <p:sp>
          <p:nvSpPr>
            <p:cNvPr id="45" name="직각 삼각형 44"/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179512" y="3669069"/>
              <a:ext cx="6667165" cy="141611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47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3304680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8" name="직사각형 17"/>
          <p:cNvSpPr/>
          <p:nvPr/>
        </p:nvSpPr>
        <p:spPr>
          <a:xfrm>
            <a:off x="406992" y="3717032"/>
            <a:ext cx="65052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타조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14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마리의 다리 수는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14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×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2=28(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사슴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22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마리의 다리 수는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22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×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4=88(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타조의 다리 수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)+(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사슴의 다리 수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=28+88=116(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252028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0003 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/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1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56~57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50" name="그룹 49"/>
          <p:cNvGrpSpPr/>
          <p:nvPr/>
        </p:nvGrpSpPr>
        <p:grpSpPr>
          <a:xfrm>
            <a:off x="295139" y="1610741"/>
            <a:ext cx="352425" cy="371475"/>
            <a:chOff x="654001" y="4905164"/>
            <a:chExt cx="352425" cy="371475"/>
          </a:xfrm>
        </p:grpSpPr>
        <p:pic>
          <p:nvPicPr>
            <p:cNvPr id="51" name="Pictur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4001" y="4905164"/>
              <a:ext cx="352425" cy="371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2" name="TextBox 51"/>
            <p:cNvSpPr txBox="1"/>
            <p:nvPr/>
          </p:nvSpPr>
          <p:spPr>
            <a:xfrm>
              <a:off x="688094" y="4914894"/>
              <a:ext cx="303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altLang="ko-KR" sz="1600" b="1" dirty="0">
                  <a:solidFill>
                    <a:schemeClr val="accent3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  <a:endParaRPr lang="ko-KR" altLang="en-US" sz="1600" b="1" dirty="0">
                <a:solidFill>
                  <a:schemeClr val="accent3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90" y="3783843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37" y="4057067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Picture 1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263495"/>
            <a:ext cx="3333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타원 55">
            <a:extLst>
              <a:ext uri="{FF2B5EF4-FFF2-40B4-BE49-F238E27FC236}">
                <a16:creationId xmlns:a16="http://schemas.microsoft.com/office/drawing/2014/main" id="{6EB05989-1132-47DD-95A9-A0E40F44BA73}"/>
              </a:ext>
            </a:extLst>
          </p:cNvPr>
          <p:cNvSpPr/>
          <p:nvPr/>
        </p:nvSpPr>
        <p:spPr>
          <a:xfrm>
            <a:off x="7416316" y="4509120"/>
            <a:ext cx="1224136" cy="1260140"/>
          </a:xfrm>
          <a:prstGeom prst="ellipse">
            <a:avLst/>
          </a:prstGeom>
          <a:solidFill>
            <a:srgbClr val="00B0F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b="1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2576814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7244781"/>
              </p:ext>
            </p:extLst>
          </p:nvPr>
        </p:nvGraphicFramePr>
        <p:xfrm>
          <a:off x="179388" y="654012"/>
          <a:ext cx="8785099" cy="1203912"/>
        </p:xfrm>
        <a:graphic>
          <a:graphicData uri="http://schemas.openxmlformats.org/drawingml/2006/table">
            <a:tbl>
              <a:tblPr/>
              <a:tblGrid>
                <a:gridCol w="7393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9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81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41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442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suhi_h_0301_04_0003.html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54~55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17" y="1530621"/>
            <a:ext cx="1453659" cy="458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8" name="타원 47"/>
          <p:cNvSpPr/>
          <p:nvPr/>
        </p:nvSpPr>
        <p:spPr>
          <a:xfrm>
            <a:off x="1693609" y="15313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283968" y="1239744"/>
            <a:ext cx="679119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283968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7" name="순서도: 대체 처리 116"/>
          <p:cNvSpPr/>
          <p:nvPr/>
        </p:nvSpPr>
        <p:spPr>
          <a:xfrm>
            <a:off x="5017291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TextBox 117"/>
          <p:cNvSpPr txBox="1">
            <a:spLocks noChangeArrowheads="1"/>
          </p:cNvSpPr>
          <p:nvPr/>
        </p:nvSpPr>
        <p:spPr bwMode="auto">
          <a:xfrm>
            <a:off x="5006998" y="119627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19" name="순서도: 대체 처리 118"/>
          <p:cNvSpPr/>
          <p:nvPr/>
        </p:nvSpPr>
        <p:spPr>
          <a:xfrm>
            <a:off x="6454501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TextBox 119"/>
          <p:cNvSpPr txBox="1">
            <a:spLocks noChangeArrowheads="1"/>
          </p:cNvSpPr>
          <p:nvPr/>
        </p:nvSpPr>
        <p:spPr bwMode="auto">
          <a:xfrm>
            <a:off x="6444208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121" name="순서도: 대체 처리 120"/>
          <p:cNvSpPr/>
          <p:nvPr/>
        </p:nvSpPr>
        <p:spPr>
          <a:xfrm>
            <a:off x="6162758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TextBox 121"/>
          <p:cNvSpPr txBox="1">
            <a:spLocks noChangeArrowheads="1"/>
          </p:cNvSpPr>
          <p:nvPr/>
        </p:nvSpPr>
        <p:spPr bwMode="auto">
          <a:xfrm>
            <a:off x="6152465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123" name="순서도: 대체 처리 122"/>
          <p:cNvSpPr/>
          <p:nvPr/>
        </p:nvSpPr>
        <p:spPr>
          <a:xfrm>
            <a:off x="5874719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TextBox 123"/>
          <p:cNvSpPr txBox="1">
            <a:spLocks noChangeArrowheads="1"/>
          </p:cNvSpPr>
          <p:nvPr/>
        </p:nvSpPr>
        <p:spPr bwMode="auto">
          <a:xfrm>
            <a:off x="5864426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25" name="순서도: 대체 처리 124"/>
          <p:cNvSpPr/>
          <p:nvPr/>
        </p:nvSpPr>
        <p:spPr>
          <a:xfrm>
            <a:off x="5582976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TextBox 125"/>
          <p:cNvSpPr txBox="1">
            <a:spLocks noChangeArrowheads="1"/>
          </p:cNvSpPr>
          <p:nvPr/>
        </p:nvSpPr>
        <p:spPr bwMode="auto">
          <a:xfrm>
            <a:off x="5572683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27" name="순서도: 대체 처리 126"/>
          <p:cNvSpPr/>
          <p:nvPr/>
        </p:nvSpPr>
        <p:spPr>
          <a:xfrm>
            <a:off x="5308187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TextBox 127"/>
          <p:cNvSpPr txBox="1">
            <a:spLocks noChangeArrowheads="1"/>
          </p:cNvSpPr>
          <p:nvPr/>
        </p:nvSpPr>
        <p:spPr bwMode="auto">
          <a:xfrm>
            <a:off x="5297894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58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252028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0003 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60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suhi_h_0301_04_0003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/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1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56~57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215516" y="2204864"/>
            <a:ext cx="6601828" cy="3161482"/>
          </a:xfrm>
          <a:prstGeom prst="round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90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개념 정리 페이지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화살표 좌우로 움직이는 클릭 유도 이벤트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 시 오른쪽 내용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버튼이 없음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꼬리 위치 확인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Picture 3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9722" y="3392767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6" name="표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5849171"/>
              </p:ext>
            </p:extLst>
          </p:nvPr>
        </p:nvGraphicFramePr>
        <p:xfrm>
          <a:off x="1384246" y="2827368"/>
          <a:ext cx="97058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1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900" b="1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1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47" name="Picture 3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5927" y="3382376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2" name="표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4562589"/>
              </p:ext>
            </p:extLst>
          </p:nvPr>
        </p:nvGraphicFramePr>
        <p:xfrm>
          <a:off x="3095270" y="2816932"/>
          <a:ext cx="97058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chemeClr val="tx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1" dirty="0">
                        <a:solidFill>
                          <a:schemeClr val="tx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＋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chemeClr val="tx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900" b="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chemeClr val="tx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1" dirty="0">
                        <a:solidFill>
                          <a:schemeClr val="tx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chemeClr val="tx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1" dirty="0">
                        <a:solidFill>
                          <a:schemeClr val="tx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E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3" name="표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9206860"/>
              </p:ext>
            </p:extLst>
          </p:nvPr>
        </p:nvGraphicFramePr>
        <p:xfrm>
          <a:off x="4825555" y="2817896"/>
          <a:ext cx="97058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chemeClr val="tx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1" dirty="0">
                        <a:solidFill>
                          <a:schemeClr val="tx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1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chemeClr val="tx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9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5" name="TextBox 53"/>
          <p:cNvSpPr txBox="1"/>
          <p:nvPr/>
        </p:nvSpPr>
        <p:spPr>
          <a:xfrm>
            <a:off x="1776837" y="4185084"/>
            <a:ext cx="92294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2×3=6</a:t>
            </a:r>
            <a:endParaRPr lang="ko-KR" altLang="en-US" sz="18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53"/>
          <p:cNvSpPr txBox="1"/>
          <p:nvPr/>
        </p:nvSpPr>
        <p:spPr>
          <a:xfrm>
            <a:off x="3003258" y="4540768"/>
            <a:ext cx="1360950" cy="2923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10×3=30</a:t>
            </a:r>
            <a:endParaRPr lang="ko-KR" altLang="en-US" sz="190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타원형 설명선 56"/>
          <p:cNvSpPr/>
          <p:nvPr/>
        </p:nvSpPr>
        <p:spPr>
          <a:xfrm>
            <a:off x="1655676" y="4113076"/>
            <a:ext cx="1116100" cy="395531"/>
          </a:xfrm>
          <a:prstGeom prst="wedgeEllipseCallout">
            <a:avLst>
              <a:gd name="adj1" fmla="val 347"/>
              <a:gd name="adj2" fmla="val -88252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형 설명선 61"/>
          <p:cNvSpPr/>
          <p:nvPr/>
        </p:nvSpPr>
        <p:spPr>
          <a:xfrm>
            <a:off x="2915816" y="4473116"/>
            <a:ext cx="1477255" cy="395531"/>
          </a:xfrm>
          <a:prstGeom prst="wedgeEllipseCallout">
            <a:avLst>
              <a:gd name="adj1" fmla="val -3689"/>
              <a:gd name="adj2" fmla="val -93018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2591780" y="3351815"/>
            <a:ext cx="365782" cy="350788"/>
          </a:xfrm>
          <a:prstGeom prst="rect">
            <a:avLst/>
          </a:prstGeom>
          <a:noFill/>
          <a:ln w="28575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4303215" y="3392707"/>
            <a:ext cx="365782" cy="350788"/>
          </a:xfrm>
          <a:prstGeom prst="rect">
            <a:avLst/>
          </a:prstGeom>
          <a:noFill/>
          <a:ln w="28575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타원 64"/>
          <p:cNvSpPr/>
          <p:nvPr/>
        </p:nvSpPr>
        <p:spPr>
          <a:xfrm>
            <a:off x="2706432" y="308696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타원 65"/>
          <p:cNvSpPr/>
          <p:nvPr/>
        </p:nvSpPr>
        <p:spPr>
          <a:xfrm>
            <a:off x="6687730" y="522029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순서도: 대체 처리 66"/>
          <p:cNvSpPr/>
          <p:nvPr/>
        </p:nvSpPr>
        <p:spPr>
          <a:xfrm>
            <a:off x="6732240" y="121107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6734577" y="1160748"/>
            <a:ext cx="251550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1" name="타원 40"/>
          <p:cNvSpPr/>
          <p:nvPr/>
        </p:nvSpPr>
        <p:spPr>
          <a:xfrm>
            <a:off x="1900445" y="38929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D09CBE07-0183-4D33-8D8E-3C26B2240CB7}"/>
              </a:ext>
            </a:extLst>
          </p:cNvPr>
          <p:cNvSpPr/>
          <p:nvPr/>
        </p:nvSpPr>
        <p:spPr>
          <a:xfrm>
            <a:off x="7416316" y="4509120"/>
            <a:ext cx="1224136" cy="1260140"/>
          </a:xfrm>
          <a:prstGeom prst="ellipse">
            <a:avLst/>
          </a:prstGeom>
          <a:solidFill>
            <a:srgbClr val="00B0F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b="1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2617226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직사각형 62"/>
          <p:cNvSpPr/>
          <p:nvPr/>
        </p:nvSpPr>
        <p:spPr bwMode="auto">
          <a:xfrm>
            <a:off x="3068348" y="4329100"/>
            <a:ext cx="1603171" cy="40244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ko-KR" sz="1900" i="0" u="none" strike="noStrike" cap="none" spc="-150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23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×</a:t>
            </a:r>
            <a:r>
              <a:rPr kumimoji="1" lang="en-US" altLang="ko-KR" sz="1900" i="0" u="none" strike="noStrike" cap="none" spc="-150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3=    </a:t>
            </a:r>
            <a:endParaRPr kumimoji="1" lang="ko-KR" altLang="en-US" sz="1900" i="0" u="none" strike="noStrike" cap="none" spc="-150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2" name="순서도: 대체 처리 51"/>
          <p:cNvSpPr/>
          <p:nvPr/>
        </p:nvSpPr>
        <p:spPr>
          <a:xfrm>
            <a:off x="5017291" y="1252432"/>
            <a:ext cx="241257" cy="252028"/>
          </a:xfrm>
          <a:prstGeom prst="flowChartAlternateProcess">
            <a:avLst/>
          </a:prstGeom>
          <a:solidFill>
            <a:schemeClr val="accent3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06998" y="120096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454501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444208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6162758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152465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5874719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864426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5582976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572683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08187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297894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283968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283968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" name="타원 91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3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4" name="타원 93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Picture 3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5992" y="4398190"/>
            <a:ext cx="287949" cy="2799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수 모형을 보고       안에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4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4963" y="1649962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TextBox 53"/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4242226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4__3_1_01.sgv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\lesson04\ops\4\images\4_2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0" name="그룹 59"/>
          <p:cNvGrpSpPr/>
          <p:nvPr/>
        </p:nvGrpSpPr>
        <p:grpSpPr>
          <a:xfrm>
            <a:off x="3879432" y="4178475"/>
            <a:ext cx="800580" cy="556221"/>
            <a:chOff x="1772364" y="4175320"/>
            <a:chExt cx="800580" cy="556221"/>
          </a:xfrm>
        </p:grpSpPr>
        <p:sp>
          <p:nvSpPr>
            <p:cNvPr id="61" name="직사각형 60"/>
            <p:cNvSpPr/>
            <p:nvPr/>
          </p:nvSpPr>
          <p:spPr bwMode="auto">
            <a:xfrm>
              <a:off x="1772364" y="4329100"/>
              <a:ext cx="600198" cy="40244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69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2" name="그림 61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212944" y="4175320"/>
              <a:ext cx="360000" cy="355000"/>
            </a:xfrm>
            <a:prstGeom prst="rect">
              <a:avLst/>
            </a:prstGeom>
          </p:spPr>
        </p:pic>
      </p:grpSp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suhi_h_0301_04_0003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순서도: 대체 처리 50"/>
          <p:cNvSpPr/>
          <p:nvPr/>
        </p:nvSpPr>
        <p:spPr>
          <a:xfrm>
            <a:off x="6732240" y="121107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6734577" y="1160748"/>
            <a:ext cx="251550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714" y="2167561"/>
            <a:ext cx="5231235" cy="20109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252028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0003 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/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1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56~57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AE7C49D0-A64E-4ED7-951E-AD45223379DA}"/>
              </a:ext>
            </a:extLst>
          </p:cNvPr>
          <p:cNvSpPr/>
          <p:nvPr/>
        </p:nvSpPr>
        <p:spPr>
          <a:xfrm>
            <a:off x="7416316" y="4509120"/>
            <a:ext cx="1224136" cy="1260140"/>
          </a:xfrm>
          <a:prstGeom prst="ellipse">
            <a:avLst/>
          </a:prstGeom>
          <a:solidFill>
            <a:srgbClr val="00B0F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b="1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3767481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직사각형 62"/>
          <p:cNvSpPr/>
          <p:nvPr/>
        </p:nvSpPr>
        <p:spPr bwMode="auto">
          <a:xfrm>
            <a:off x="2500776" y="4329100"/>
            <a:ext cx="1603171" cy="40244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23        3    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2" name="순서도: 대체 처리 51"/>
          <p:cNvSpPr/>
          <p:nvPr/>
        </p:nvSpPr>
        <p:spPr>
          <a:xfrm>
            <a:off x="5017291" y="1252432"/>
            <a:ext cx="241257" cy="252028"/>
          </a:xfrm>
          <a:prstGeom prst="flowChartAlternateProcess">
            <a:avLst/>
          </a:prstGeom>
          <a:solidFill>
            <a:schemeClr val="accent3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06998" y="120096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454501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444208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6162758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152465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5874719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864426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5582976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572683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08187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297894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283968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283968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3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8420" y="4398190"/>
            <a:ext cx="287949" cy="2799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수 모형을 보고       안에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4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4963" y="1649962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2860817" y="4242522"/>
            <a:ext cx="4363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×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3599892" y="4242522"/>
            <a:ext cx="4363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맑은 고딕" pitchFamily="50" charset="-127"/>
                <a:ea typeface="맑은 고딕" pitchFamily="50" charset="-127"/>
              </a:rPr>
              <a:t>=</a:t>
            </a:r>
          </a:p>
        </p:txBody>
      </p:sp>
      <p:sp>
        <p:nvSpPr>
          <p:cNvPr id="61" name="직사각형 60"/>
          <p:cNvSpPr/>
          <p:nvPr/>
        </p:nvSpPr>
        <p:spPr bwMode="auto">
          <a:xfrm>
            <a:off x="3953119" y="4332255"/>
            <a:ext cx="600198" cy="40244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69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suhi_h_0301_04_0003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순서도: 대체 처리 50"/>
          <p:cNvSpPr/>
          <p:nvPr/>
        </p:nvSpPr>
        <p:spPr>
          <a:xfrm>
            <a:off x="6732240" y="121107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6734577" y="1160748"/>
            <a:ext cx="251550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714" y="2167561"/>
            <a:ext cx="5231235" cy="20109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TextBox 40"/>
          <p:cNvSpPr txBox="1"/>
          <p:nvPr/>
        </p:nvSpPr>
        <p:spPr>
          <a:xfrm>
            <a:off x="7029346" y="1088740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175934" y="3897051"/>
            <a:ext cx="6667165" cy="1316657"/>
            <a:chOff x="179512" y="4014210"/>
            <a:chExt cx="6667165" cy="1259080"/>
          </a:xfrm>
        </p:grpSpPr>
        <p:sp>
          <p:nvSpPr>
            <p:cNvPr id="43" name="직각 삼각형 42"/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179512" y="4377126"/>
              <a:ext cx="6667165" cy="70805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58" name="Picture 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4014210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9" name="직사각형 58"/>
          <p:cNvSpPr/>
          <p:nvPr/>
        </p:nvSpPr>
        <p:spPr>
          <a:xfrm>
            <a:off x="287524" y="4463824"/>
            <a:ext cx="38138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23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씩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묶음이므로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23×3=69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252028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0003 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/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1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56~57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8C7FD5DD-50FE-4162-A04F-91A15D181745}"/>
              </a:ext>
            </a:extLst>
          </p:cNvPr>
          <p:cNvSpPr/>
          <p:nvPr/>
        </p:nvSpPr>
        <p:spPr>
          <a:xfrm>
            <a:off x="7416316" y="4509120"/>
            <a:ext cx="1224136" cy="1260140"/>
          </a:xfrm>
          <a:prstGeom prst="ellipse">
            <a:avLst/>
          </a:prstGeom>
          <a:solidFill>
            <a:srgbClr val="00B0F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b="1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3390274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09061" y="2576159"/>
            <a:ext cx="2299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+        =</a:t>
            </a:r>
            <a:endParaRPr lang="ko-KR" altLang="en-US" sz="2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빈칸에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5017291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06998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454501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444208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6162758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152465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5874719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864426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5582976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572683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08187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297894" y="1186946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283968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283968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1726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27596" y="11522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색상 박스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라인 박스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타원 37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9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타원 39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1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3" name="그림 72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5325" y="2456892"/>
            <a:ext cx="360000" cy="355000"/>
          </a:xfrm>
          <a:prstGeom prst="rect">
            <a:avLst/>
          </a:prstGeom>
        </p:spPr>
      </p:pic>
      <p:grpSp>
        <p:nvGrpSpPr>
          <p:cNvPr id="94" name="그룹 93"/>
          <p:cNvGrpSpPr/>
          <p:nvPr/>
        </p:nvGrpSpPr>
        <p:grpSpPr>
          <a:xfrm>
            <a:off x="3627404" y="2456892"/>
            <a:ext cx="800580" cy="556221"/>
            <a:chOff x="1772364" y="4175320"/>
            <a:chExt cx="800580" cy="556221"/>
          </a:xfrm>
        </p:grpSpPr>
        <p:sp>
          <p:nvSpPr>
            <p:cNvPr id="95" name="직사각형 94"/>
            <p:cNvSpPr/>
            <p:nvPr/>
          </p:nvSpPr>
          <p:spPr bwMode="auto">
            <a:xfrm>
              <a:off x="1772364" y="4329100"/>
              <a:ext cx="600198" cy="40244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4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6" name="그림 95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212944" y="4175320"/>
              <a:ext cx="360000" cy="355000"/>
            </a:xfrm>
            <a:prstGeom prst="rect">
              <a:avLst/>
            </a:prstGeom>
          </p:spPr>
        </p:pic>
      </p:grpSp>
      <p:sp>
        <p:nvSpPr>
          <p:cNvPr id="61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suhi_h_0301_04_0003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순서도: 대체 처리 62"/>
          <p:cNvSpPr/>
          <p:nvPr/>
        </p:nvSpPr>
        <p:spPr>
          <a:xfrm>
            <a:off x="6732240" y="121107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6734577" y="1160748"/>
            <a:ext cx="251550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grpSp>
        <p:nvGrpSpPr>
          <p:cNvPr id="103" name="그룹 102"/>
          <p:cNvGrpSpPr/>
          <p:nvPr/>
        </p:nvGrpSpPr>
        <p:grpSpPr>
          <a:xfrm>
            <a:off x="4594475" y="2468147"/>
            <a:ext cx="800580" cy="556221"/>
            <a:chOff x="1772364" y="4175320"/>
            <a:chExt cx="800580" cy="556221"/>
          </a:xfrm>
        </p:grpSpPr>
        <p:sp>
          <p:nvSpPr>
            <p:cNvPr id="104" name="직사각형 103"/>
            <p:cNvSpPr/>
            <p:nvPr/>
          </p:nvSpPr>
          <p:spPr bwMode="auto">
            <a:xfrm>
              <a:off x="1772364" y="4329100"/>
              <a:ext cx="600198" cy="40244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64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05" name="그림 104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212944" y="4175320"/>
              <a:ext cx="360000" cy="355000"/>
            </a:xfrm>
            <a:prstGeom prst="rect">
              <a:avLst/>
            </a:prstGeom>
          </p:spPr>
        </p:pic>
      </p:grpSp>
      <p:cxnSp>
        <p:nvCxnSpPr>
          <p:cNvPr id="6" name="직선 연결선 5"/>
          <p:cNvCxnSpPr/>
          <p:nvPr/>
        </p:nvCxnSpPr>
        <p:spPr bwMode="auto">
          <a:xfrm flipH="1">
            <a:off x="2740028" y="3047314"/>
            <a:ext cx="1" cy="28492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 bwMode="auto">
          <a:xfrm flipH="1">
            <a:off x="3942542" y="3047314"/>
            <a:ext cx="1" cy="28492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7" name="모서리가 둥근 직사각형 106"/>
          <p:cNvSpPr/>
          <p:nvPr/>
        </p:nvSpPr>
        <p:spPr>
          <a:xfrm>
            <a:off x="2281474" y="3321535"/>
            <a:ext cx="917109" cy="471155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3563572" y="3321535"/>
            <a:ext cx="757941" cy="471155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직사각형 108"/>
          <p:cNvSpPr/>
          <p:nvPr/>
        </p:nvSpPr>
        <p:spPr bwMode="auto">
          <a:xfrm>
            <a:off x="2353482" y="3361850"/>
            <a:ext cx="801585" cy="40244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맑은 고딕" pitchFamily="50" charset="-127"/>
                <a:ea typeface="맑은 고딕" pitchFamily="50" charset="-127"/>
              </a:rPr>
              <a:t>30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×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2    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1" name="직사각형 110"/>
          <p:cNvSpPr/>
          <p:nvPr/>
        </p:nvSpPr>
        <p:spPr bwMode="auto">
          <a:xfrm>
            <a:off x="3541614" y="3361850"/>
            <a:ext cx="801585" cy="40244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1900" b="1" spc="-150" dirty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×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2    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직사각형 53"/>
          <p:cNvSpPr/>
          <p:nvPr/>
        </p:nvSpPr>
        <p:spPr bwMode="auto">
          <a:xfrm>
            <a:off x="2423630" y="2610515"/>
            <a:ext cx="600198" cy="4024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0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직사각형 54"/>
          <p:cNvSpPr/>
          <p:nvPr/>
        </p:nvSpPr>
        <p:spPr bwMode="auto">
          <a:xfrm>
            <a:off x="1448303" y="2605770"/>
            <a:ext cx="941183" cy="40244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32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×2</a:t>
            </a:r>
            <a:r>
              <a:rPr kumimoji="1" lang="en-US" altLang="ko-KR" sz="1900" i="0" u="none" strike="noStrike" cap="none" spc="-150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=    </a:t>
            </a:r>
            <a:endParaRPr kumimoji="1" lang="ko-KR" altLang="en-US" sz="1900" i="0" u="none" strike="noStrike" cap="none" spc="-150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2092948" y="233704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252028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0003 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/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1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56~57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CA26DEE4-0507-4D04-82D1-586C12026127}"/>
              </a:ext>
            </a:extLst>
          </p:cNvPr>
          <p:cNvSpPr/>
          <p:nvPr/>
        </p:nvSpPr>
        <p:spPr>
          <a:xfrm>
            <a:off x="7416316" y="4509120"/>
            <a:ext cx="1224136" cy="1260140"/>
          </a:xfrm>
          <a:prstGeom prst="ellipse">
            <a:avLst/>
          </a:prstGeom>
          <a:solidFill>
            <a:srgbClr val="00B0F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b="1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1574158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빈칸에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5017291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06998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454501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444208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6162758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152465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5874719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864426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5582976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572683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08187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297894" y="1186946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283968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283968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1726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27596" y="11522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3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1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suhi_h_0301_04_0003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순서도: 대체 처리 62"/>
          <p:cNvSpPr/>
          <p:nvPr/>
        </p:nvSpPr>
        <p:spPr>
          <a:xfrm>
            <a:off x="6732240" y="121107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6734577" y="1160748"/>
            <a:ext cx="251550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029346" y="1088740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5" name="그룹 54"/>
          <p:cNvGrpSpPr/>
          <p:nvPr/>
        </p:nvGrpSpPr>
        <p:grpSpPr>
          <a:xfrm>
            <a:off x="179512" y="3518552"/>
            <a:ext cx="6667165" cy="1695143"/>
            <a:chOff x="179512" y="3518552"/>
            <a:chExt cx="6667165" cy="1695143"/>
          </a:xfrm>
        </p:grpSpPr>
        <p:grpSp>
          <p:nvGrpSpPr>
            <p:cNvPr id="56" name="그룹 55"/>
            <p:cNvGrpSpPr/>
            <p:nvPr/>
          </p:nvGrpSpPr>
          <p:grpSpPr>
            <a:xfrm>
              <a:off x="179512" y="3518552"/>
              <a:ext cx="6667165" cy="1695143"/>
              <a:chOff x="183090" y="3652271"/>
              <a:chExt cx="6667165" cy="1621019"/>
            </a:xfrm>
          </p:grpSpPr>
          <p:sp>
            <p:nvSpPr>
              <p:cNvPr id="69" name="직각 삼각형 68"/>
              <p:cNvSpPr/>
              <p:nvPr/>
            </p:nvSpPr>
            <p:spPr>
              <a:xfrm flipH="1" flipV="1">
                <a:off x="5261885" y="5085183"/>
                <a:ext cx="195359" cy="188107"/>
              </a:xfrm>
              <a:prstGeom prst="rtTriangle">
                <a:avLst/>
              </a:prstGeom>
              <a:solidFill>
                <a:schemeClr val="accent4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70" name="직사각형 69"/>
              <p:cNvSpPr/>
              <p:nvPr/>
            </p:nvSpPr>
            <p:spPr>
              <a:xfrm>
                <a:off x="183090" y="4014210"/>
                <a:ext cx="6667165" cy="1070973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pic>
            <p:nvPicPr>
              <p:cNvPr id="74" name="Picture 2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0822" y="3652271"/>
                <a:ext cx="981075" cy="3619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58" name="직사각형 57"/>
            <p:cNvSpPr/>
            <p:nvPr/>
          </p:nvSpPr>
          <p:spPr>
            <a:xfrm>
              <a:off x="431540" y="4005064"/>
              <a:ext cx="4572000" cy="92333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800" dirty="0">
                  <a:latin typeface="맑은 고딕" pitchFamily="50" charset="-127"/>
                  <a:ea typeface="맑은 고딕" pitchFamily="50" charset="-127"/>
                </a:rPr>
                <a:t>30×3=60, 2×2=4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800" dirty="0">
                  <a:latin typeface="맑은 고딕" pitchFamily="50" charset="-127"/>
                  <a:ea typeface="맑은 고딕" pitchFamily="50" charset="-127"/>
                </a:rPr>
                <a:t>  32×2=60+4=64</a:t>
              </a:r>
              <a:endParaRPr lang="ko-KR" altLang="en-US" sz="1800" dirty="0"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0" name="Pictur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0190" y="4165079"/>
              <a:ext cx="180975" cy="200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6" name="TextBox 75"/>
          <p:cNvSpPr txBox="1"/>
          <p:nvPr/>
        </p:nvSpPr>
        <p:spPr>
          <a:xfrm>
            <a:off x="3209061" y="2576159"/>
            <a:ext cx="2299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+        =</a:t>
            </a:r>
            <a:endParaRPr lang="ko-KR" altLang="en-US" sz="2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모서리가 둥근 직사각형 76"/>
          <p:cNvSpPr/>
          <p:nvPr/>
        </p:nvSpPr>
        <p:spPr>
          <a:xfrm>
            <a:off x="3563572" y="2576159"/>
            <a:ext cx="757941" cy="471155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모서리가 둥근 직사각형 77"/>
          <p:cNvSpPr/>
          <p:nvPr/>
        </p:nvSpPr>
        <p:spPr>
          <a:xfrm>
            <a:off x="2281474" y="2576159"/>
            <a:ext cx="917109" cy="471155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 dirty="0"/>
          </a:p>
        </p:txBody>
      </p:sp>
      <p:sp>
        <p:nvSpPr>
          <p:cNvPr id="85" name="직사각형 84"/>
          <p:cNvSpPr/>
          <p:nvPr/>
        </p:nvSpPr>
        <p:spPr bwMode="auto">
          <a:xfrm>
            <a:off x="3627404" y="2610672"/>
            <a:ext cx="600198" cy="4024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직사각형 91"/>
          <p:cNvSpPr/>
          <p:nvPr/>
        </p:nvSpPr>
        <p:spPr bwMode="auto">
          <a:xfrm>
            <a:off x="4594475" y="2621927"/>
            <a:ext cx="600198" cy="4024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64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97" name="직선 연결선 96"/>
          <p:cNvCxnSpPr>
            <a:stCxn id="78" idx="2"/>
          </p:cNvCxnSpPr>
          <p:nvPr/>
        </p:nvCxnSpPr>
        <p:spPr bwMode="auto">
          <a:xfrm flipH="1">
            <a:off x="2740028" y="3047314"/>
            <a:ext cx="1" cy="28492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/>
          <p:cNvCxnSpPr>
            <a:stCxn id="77" idx="2"/>
          </p:cNvCxnSpPr>
          <p:nvPr/>
        </p:nvCxnSpPr>
        <p:spPr bwMode="auto">
          <a:xfrm flipH="1">
            <a:off x="3942542" y="3047314"/>
            <a:ext cx="1" cy="28492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9" name="모서리가 둥근 직사각형 98"/>
          <p:cNvSpPr/>
          <p:nvPr/>
        </p:nvSpPr>
        <p:spPr>
          <a:xfrm>
            <a:off x="2281474" y="3321535"/>
            <a:ext cx="917109" cy="471155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모서리가 둥근 직사각형 99"/>
          <p:cNvSpPr/>
          <p:nvPr/>
        </p:nvSpPr>
        <p:spPr>
          <a:xfrm>
            <a:off x="3563572" y="3321535"/>
            <a:ext cx="757941" cy="471155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/>
          <p:cNvSpPr/>
          <p:nvPr/>
        </p:nvSpPr>
        <p:spPr bwMode="auto">
          <a:xfrm>
            <a:off x="2353482" y="3361850"/>
            <a:ext cx="801585" cy="40244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맑은 고딕" pitchFamily="50" charset="-127"/>
                <a:ea typeface="맑은 고딕" pitchFamily="50" charset="-127"/>
              </a:rPr>
              <a:t>30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×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2    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" name="직사각형 111"/>
          <p:cNvSpPr/>
          <p:nvPr/>
        </p:nvSpPr>
        <p:spPr bwMode="auto">
          <a:xfrm>
            <a:off x="3541614" y="3361850"/>
            <a:ext cx="801585" cy="40244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1900" b="1" spc="-150" dirty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×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2    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3" name="직사각형 112"/>
          <p:cNvSpPr/>
          <p:nvPr/>
        </p:nvSpPr>
        <p:spPr bwMode="auto">
          <a:xfrm>
            <a:off x="2423630" y="2610515"/>
            <a:ext cx="600198" cy="4024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0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4" name="직사각형 113"/>
          <p:cNvSpPr/>
          <p:nvPr/>
        </p:nvSpPr>
        <p:spPr bwMode="auto">
          <a:xfrm>
            <a:off x="1448303" y="2605770"/>
            <a:ext cx="941183" cy="40244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32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×2</a:t>
            </a:r>
            <a:r>
              <a:rPr kumimoji="1" lang="en-US" altLang="ko-KR" sz="1900" i="0" u="none" strike="noStrike" cap="none" spc="-150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=    </a:t>
            </a:r>
            <a:endParaRPr kumimoji="1" lang="ko-KR" altLang="en-US" sz="1900" i="0" u="none" strike="noStrike" cap="none" spc="-150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6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252028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0003 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/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1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56~57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9" name="Picture 3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868" y="4555927"/>
            <a:ext cx="270692" cy="263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타원 49">
            <a:extLst>
              <a:ext uri="{FF2B5EF4-FFF2-40B4-BE49-F238E27FC236}">
                <a16:creationId xmlns:a16="http://schemas.microsoft.com/office/drawing/2014/main" id="{A007078E-D28E-452A-9891-8BF612C22BD9}"/>
              </a:ext>
            </a:extLst>
          </p:cNvPr>
          <p:cNvSpPr/>
          <p:nvPr/>
        </p:nvSpPr>
        <p:spPr>
          <a:xfrm>
            <a:off x="7416316" y="4509120"/>
            <a:ext cx="1224136" cy="1260140"/>
          </a:xfrm>
          <a:prstGeom prst="ellipse">
            <a:avLst/>
          </a:prstGeom>
          <a:solidFill>
            <a:srgbClr val="00B0F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b="1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1151570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5017291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06998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454501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444208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6162758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152465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5874719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864426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5582976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572683" y="1183485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08187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297894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283968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283968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69" y="1623076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5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타원 62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suhi_h_0301_04_0003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순서도: 대체 처리 47"/>
          <p:cNvSpPr/>
          <p:nvPr/>
        </p:nvSpPr>
        <p:spPr>
          <a:xfrm>
            <a:off x="6732240" y="121107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6734577" y="1160748"/>
            <a:ext cx="251550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grpSp>
        <p:nvGrpSpPr>
          <p:cNvPr id="50" name="그룹 49"/>
          <p:cNvGrpSpPr/>
          <p:nvPr/>
        </p:nvGrpSpPr>
        <p:grpSpPr>
          <a:xfrm>
            <a:off x="1821676" y="3290381"/>
            <a:ext cx="1121168" cy="537565"/>
            <a:chOff x="2087724" y="2009118"/>
            <a:chExt cx="1121168" cy="537565"/>
          </a:xfrm>
        </p:grpSpPr>
        <p:sp>
          <p:nvSpPr>
            <p:cNvPr id="54" name="직사각형 53"/>
            <p:cNvSpPr/>
            <p:nvPr/>
          </p:nvSpPr>
          <p:spPr bwMode="auto">
            <a:xfrm>
              <a:off x="2087724" y="2181553"/>
              <a:ext cx="879187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6    8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5" name="그림 54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48892" y="2009118"/>
              <a:ext cx="360000" cy="355000"/>
            </a:xfrm>
            <a:prstGeom prst="rect">
              <a:avLst/>
            </a:prstGeom>
          </p:spPr>
        </p:pic>
      </p:grpSp>
      <p:grpSp>
        <p:nvGrpSpPr>
          <p:cNvPr id="65" name="그룹 64"/>
          <p:cNvGrpSpPr/>
          <p:nvPr/>
        </p:nvGrpSpPr>
        <p:grpSpPr>
          <a:xfrm>
            <a:off x="4722909" y="3295446"/>
            <a:ext cx="987199" cy="542630"/>
            <a:chOff x="4988957" y="3234245"/>
            <a:chExt cx="987199" cy="542630"/>
          </a:xfrm>
        </p:grpSpPr>
        <p:sp>
          <p:nvSpPr>
            <p:cNvPr id="66" name="직사각형 65"/>
            <p:cNvSpPr/>
            <p:nvPr/>
          </p:nvSpPr>
          <p:spPr bwMode="auto">
            <a:xfrm>
              <a:off x="4988957" y="3411745"/>
              <a:ext cx="879187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  6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8" name="그림 67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16156" y="3234245"/>
              <a:ext cx="360000" cy="355000"/>
            </a:xfrm>
            <a:prstGeom prst="rect">
              <a:avLst/>
            </a:prstGeom>
          </p:spPr>
        </p:pic>
      </p:grpSp>
      <p:graphicFrame>
        <p:nvGraphicFramePr>
          <p:cNvPr id="69" name="표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638215"/>
              </p:ext>
            </p:extLst>
          </p:nvPr>
        </p:nvGraphicFramePr>
        <p:xfrm>
          <a:off x="1498992" y="2492896"/>
          <a:ext cx="1206612" cy="850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2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22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22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5305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3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0" name="표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3950340"/>
              </p:ext>
            </p:extLst>
          </p:nvPr>
        </p:nvGraphicFramePr>
        <p:xfrm>
          <a:off x="4377607" y="2492896"/>
          <a:ext cx="1206612" cy="850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2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22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22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5305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3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8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252028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0003 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/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1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56~57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1746E53C-8CE2-4FC5-B035-A27E408E8ABD}"/>
              </a:ext>
            </a:extLst>
          </p:cNvPr>
          <p:cNvSpPr/>
          <p:nvPr/>
        </p:nvSpPr>
        <p:spPr>
          <a:xfrm>
            <a:off x="7416316" y="4509120"/>
            <a:ext cx="1224136" cy="1260140"/>
          </a:xfrm>
          <a:prstGeom prst="ellipse">
            <a:avLst/>
          </a:prstGeom>
          <a:solidFill>
            <a:srgbClr val="00B0F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b="1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1839027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2" name="순서도: 대체 처리 51"/>
          <p:cNvSpPr/>
          <p:nvPr/>
        </p:nvSpPr>
        <p:spPr>
          <a:xfrm>
            <a:off x="501776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0747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45497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44468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616323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152943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587519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864904" y="1191789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558345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573161" y="1185439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0866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298372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28444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28444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28263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 결과를 빈칸에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삽화에 텍스트 새로 쓰기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2" name="타원 71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3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타원 75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suhi_h_0301_04_0003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순서도: 대체 처리 50"/>
          <p:cNvSpPr/>
          <p:nvPr/>
        </p:nvSpPr>
        <p:spPr>
          <a:xfrm>
            <a:off x="6732240" y="121107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>
            <a:spLocks noChangeArrowheads="1"/>
          </p:cNvSpPr>
          <p:nvPr/>
        </p:nvSpPr>
        <p:spPr bwMode="auto">
          <a:xfrm>
            <a:off x="6734577" y="1160748"/>
            <a:ext cx="251550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78" name="TextBox 7"/>
          <p:cNvSpPr txBox="1">
            <a:spLocks noChangeArrowheads="1"/>
          </p:cNvSpPr>
          <p:nvPr/>
        </p:nvSpPr>
        <p:spPr bwMode="auto">
          <a:xfrm>
            <a:off x="2269519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242640"/>
            <a:ext cx="3514820" cy="859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3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9692" y="3173922"/>
            <a:ext cx="3473240" cy="8491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2447764" y="2525850"/>
            <a:ext cx="760144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31×3</a:t>
            </a:r>
            <a:endParaRPr lang="ko-KR" altLang="en-US" sz="1900" dirty="0"/>
          </a:p>
        </p:txBody>
      </p:sp>
      <p:sp>
        <p:nvSpPr>
          <p:cNvPr id="84" name="직사각형 83"/>
          <p:cNvSpPr/>
          <p:nvPr/>
        </p:nvSpPr>
        <p:spPr>
          <a:xfrm>
            <a:off x="2447764" y="3447285"/>
            <a:ext cx="760144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24×2</a:t>
            </a:r>
            <a:endParaRPr lang="ko-KR" altLang="en-US" sz="1900" dirty="0"/>
          </a:p>
        </p:txBody>
      </p:sp>
      <p:grpSp>
        <p:nvGrpSpPr>
          <p:cNvPr id="66" name="그룹 65"/>
          <p:cNvGrpSpPr/>
          <p:nvPr/>
        </p:nvGrpSpPr>
        <p:grpSpPr>
          <a:xfrm>
            <a:off x="4139952" y="2309826"/>
            <a:ext cx="1152128" cy="546457"/>
            <a:chOff x="3095836" y="4366067"/>
            <a:chExt cx="1152128" cy="546457"/>
          </a:xfrm>
        </p:grpSpPr>
        <p:sp>
          <p:nvSpPr>
            <p:cNvPr id="68" name="직사각형 67"/>
            <p:cNvSpPr/>
            <p:nvPr/>
          </p:nvSpPr>
          <p:spPr bwMode="auto">
            <a:xfrm>
              <a:off x="3095836" y="4589984"/>
              <a:ext cx="883366" cy="32254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93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9" name="그림 68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881767" y="4366067"/>
              <a:ext cx="366197" cy="361111"/>
            </a:xfrm>
            <a:prstGeom prst="rect">
              <a:avLst/>
            </a:prstGeom>
          </p:spPr>
        </p:pic>
      </p:grpSp>
      <p:grpSp>
        <p:nvGrpSpPr>
          <p:cNvPr id="62" name="그룹 61"/>
          <p:cNvGrpSpPr/>
          <p:nvPr/>
        </p:nvGrpSpPr>
        <p:grpSpPr>
          <a:xfrm>
            <a:off x="4123198" y="3242818"/>
            <a:ext cx="1152128" cy="546457"/>
            <a:chOff x="3095836" y="4366067"/>
            <a:chExt cx="1152128" cy="546457"/>
          </a:xfrm>
        </p:grpSpPr>
        <p:sp>
          <p:nvSpPr>
            <p:cNvPr id="63" name="직사각형 62"/>
            <p:cNvSpPr/>
            <p:nvPr/>
          </p:nvSpPr>
          <p:spPr bwMode="auto">
            <a:xfrm>
              <a:off x="3095836" y="4589984"/>
              <a:ext cx="883366" cy="32254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48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5" name="그림 64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881767" y="4366067"/>
              <a:ext cx="366197" cy="361111"/>
            </a:xfrm>
            <a:prstGeom prst="rect">
              <a:avLst/>
            </a:prstGeom>
          </p:spPr>
        </p:pic>
      </p:grpSp>
      <p:sp>
        <p:nvSpPr>
          <p:cNvPr id="43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252028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0003 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/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1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56~57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타원 76"/>
          <p:cNvSpPr/>
          <p:nvPr/>
        </p:nvSpPr>
        <p:spPr>
          <a:xfrm>
            <a:off x="1727200" y="234432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2052422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4_2_4_01.sgv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\lesson04\ops\4\images\4_2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8" name="타원 47">
            <a:extLst>
              <a:ext uri="{FF2B5EF4-FFF2-40B4-BE49-F238E27FC236}">
                <a16:creationId xmlns:a16="http://schemas.microsoft.com/office/drawing/2014/main" id="{3735237C-B299-4092-A0B2-CF511AE6BB4F}"/>
              </a:ext>
            </a:extLst>
          </p:cNvPr>
          <p:cNvSpPr/>
          <p:nvPr/>
        </p:nvSpPr>
        <p:spPr>
          <a:xfrm>
            <a:off x="7416316" y="4509120"/>
            <a:ext cx="1224136" cy="1260140"/>
          </a:xfrm>
          <a:prstGeom prst="ellipse">
            <a:avLst/>
          </a:prstGeom>
          <a:solidFill>
            <a:srgbClr val="00B0F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b="1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3437019908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42575</TotalTime>
  <Words>1492</Words>
  <Application>Microsoft Office PowerPoint</Application>
  <PresentationFormat>화면 슬라이드 쇼(4:3)</PresentationFormat>
  <Paragraphs>487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굴림</vt:lpstr>
      <vt:lpstr>돋움</vt:lpstr>
      <vt:lpstr>맑은 고딕</vt:lpstr>
      <vt:lpstr>Arial</vt:lpstr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kang jiyeon</cp:lastModifiedBy>
  <cp:revision>7510</cp:revision>
  <dcterms:created xsi:type="dcterms:W3CDTF">2008-07-15T12:19:11Z</dcterms:created>
  <dcterms:modified xsi:type="dcterms:W3CDTF">2022-03-14T06:44:15Z</dcterms:modified>
</cp:coreProperties>
</file>