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097" r:id="rId4"/>
    <p:sldId id="1289" r:id="rId5"/>
    <p:sldId id="1393" r:id="rId6"/>
    <p:sldId id="1364" r:id="rId7"/>
    <p:sldId id="1365" r:id="rId8"/>
    <p:sldId id="1385" r:id="rId9"/>
    <p:sldId id="1369" r:id="rId10"/>
    <p:sldId id="1388" r:id="rId11"/>
    <p:sldId id="1387" r:id="rId12"/>
    <p:sldId id="1371" r:id="rId13"/>
    <p:sldId id="1372" r:id="rId14"/>
    <p:sldId id="1315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AE7C65"/>
    <a:srgbClr val="FEF6F0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492" y="-1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2" Type="http://schemas.openxmlformats.org/officeDocument/2006/relationships/image" Target="../media/image2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png"/><Relationship Id="rId5" Type="http://schemas.openxmlformats.org/officeDocument/2006/relationships/image" Target="../media/image23.png"/><Relationship Id="rId1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18.png"/><Relationship Id="rId4" Type="http://schemas.openxmlformats.org/officeDocument/2006/relationships/hyperlink" Target="https://cdata2.tsherpa.co.kr/tsherpa/MultiMedia/Flash/2020/curri/index.html?flashxmlnum=jmp1130&amp;classa=A8-C1-31-MM-MM-04-03-02-0-0-0-0&amp;classno=MM_31_04/suh_0301_02_0002/suh_0301_02_0002_401_1.html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360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8292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놀이를 해요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물고기가 먹을 먹이 개수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5312" y="894491"/>
            <a:ext cx="6918956" cy="1123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빨간 물고기는 직각삼각형 모양의 먹이를 모두 먹고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 물고기는 직사각형 모양의 먹이를 모두 먹습니다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물고기가 먹을 먹이의 개수를 각각 세어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(13~14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7504" y="5234399"/>
            <a:ext cx="1447031" cy="318837"/>
            <a:chOff x="6951393" y="5183627"/>
            <a:chExt cx="1905083" cy="419764"/>
          </a:xfrm>
        </p:grpSpPr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7332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7455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02311" y="51173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348880"/>
            <a:ext cx="23812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06" y="2348880"/>
            <a:ext cx="2378757" cy="133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647564" y="3681028"/>
            <a:ext cx="2381250" cy="46805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빨간 물고기</a:t>
            </a:r>
            <a:endParaRPr lang="ko-KR" altLang="en-US" sz="18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105113" y="3681028"/>
            <a:ext cx="2381250" cy="4680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파란 물고기</a:t>
            </a:r>
            <a:endParaRPr lang="ko-KR" altLang="en-US" sz="1800" dirty="0"/>
          </a:p>
        </p:txBody>
      </p:sp>
      <p:sp>
        <p:nvSpPr>
          <p:cNvPr id="128" name="직사각형 127"/>
          <p:cNvSpPr/>
          <p:nvPr/>
        </p:nvSpPr>
        <p:spPr>
          <a:xfrm>
            <a:off x="1524101" y="4241042"/>
            <a:ext cx="455611" cy="3455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endParaRPr lang="ko-KR" altLang="en-US" sz="20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130" name="그림 58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1295400" y="4421187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569621" y="5257226"/>
            <a:ext cx="2002379" cy="296010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87395"/>
              </p:ext>
            </p:extLst>
          </p:nvPr>
        </p:nvGraphicFramePr>
        <p:xfrm>
          <a:off x="10750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selectPlay_1.png  /  selectPlay_2.png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TextBox 53"/>
          <p:cNvSpPr txBox="1"/>
          <p:nvPr/>
        </p:nvSpPr>
        <p:spPr>
          <a:xfrm>
            <a:off x="1929347" y="4267623"/>
            <a:ext cx="41040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44481" y="4226003"/>
            <a:ext cx="455611" cy="3455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/>
                <a:ea typeface="맑은 고딕"/>
              </a:rPr>
              <a:t>6</a:t>
            </a:r>
            <a:endParaRPr lang="ko-KR" altLang="en-US" sz="20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53" name="그림 58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tretch>
            <a:fillRect/>
          </a:stretch>
        </p:blipFill>
        <p:spPr>
          <a:xfrm>
            <a:off x="4715780" y="4406148"/>
            <a:ext cx="360000" cy="355000"/>
          </a:xfrm>
          <a:prstGeom prst="rect">
            <a:avLst/>
          </a:prstGeom>
        </p:spPr>
      </p:pic>
      <p:sp>
        <p:nvSpPr>
          <p:cNvPr id="57" name="TextBox 53"/>
          <p:cNvSpPr txBox="1"/>
          <p:nvPr/>
        </p:nvSpPr>
        <p:spPr>
          <a:xfrm>
            <a:off x="5349727" y="4252584"/>
            <a:ext cx="41040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65312" y="894491"/>
            <a:ext cx="6918956" cy="1123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빨간 물고기는 직각삼각형 모양의 먹이를 모두 먹고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 물고기는 직사각형 모양의 먹이를 모두 먹습니다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물고기가 먹을 먹이의 개수를 각각 세어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18" y="162880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방법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7332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06" y="522388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21636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내 정답 도형 테두리에 색상 표시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348880"/>
            <a:ext cx="23812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06" y="2348880"/>
            <a:ext cx="2378757" cy="133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모서리가 둥근 직사각형 157"/>
          <p:cNvSpPr/>
          <p:nvPr/>
        </p:nvSpPr>
        <p:spPr>
          <a:xfrm>
            <a:off x="647564" y="3681028"/>
            <a:ext cx="2381250" cy="4680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빨간 물고기</a:t>
            </a:r>
            <a:endParaRPr lang="ko-KR" altLang="en-US" sz="18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4162517" y="3320988"/>
            <a:ext cx="2381250" cy="4680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/>
              <a:t>파란 물고기</a:t>
            </a:r>
            <a:endParaRPr lang="ko-KR" altLang="en-US" sz="1800" dirty="0"/>
          </a:p>
        </p:txBody>
      </p:sp>
      <p:sp>
        <p:nvSpPr>
          <p:cNvPr id="160" name="직사각형 159"/>
          <p:cNvSpPr/>
          <p:nvPr/>
        </p:nvSpPr>
        <p:spPr>
          <a:xfrm>
            <a:off x="1524101" y="4241042"/>
            <a:ext cx="628176" cy="4356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2000" b="1" dirty="0" smtClean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/>
                <a:ea typeface="맑은 고딕"/>
              </a:rPr>
              <a:t>개</a:t>
            </a:r>
            <a:endParaRPr lang="ko-KR" altLang="en-US" sz="20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161" name="Picture 4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953173" y="4257092"/>
            <a:ext cx="486479" cy="41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그림 58"/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2051720" y="4154120"/>
            <a:ext cx="360000" cy="355000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4982896" y="4241042"/>
            <a:ext cx="628176" cy="4356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/>
                <a:ea typeface="맑은 고딕"/>
              </a:rPr>
              <a:t>6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/>
                <a:ea typeface="맑은 고딕"/>
              </a:rPr>
              <a:t>개</a:t>
            </a:r>
            <a:endParaRPr lang="ko-KR" altLang="en-US" sz="20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pic>
        <p:nvPicPr>
          <p:cNvPr id="164" name="Picture 4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4427984" y="4257092"/>
            <a:ext cx="486479" cy="41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그림 58"/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5565508" y="3794080"/>
            <a:ext cx="360000" cy="355000"/>
          </a:xfrm>
          <a:prstGeom prst="rect">
            <a:avLst/>
          </a:prstGeom>
        </p:spPr>
      </p:pic>
      <p:grpSp>
        <p:nvGrpSpPr>
          <p:cNvPr id="166" name="그룹 165"/>
          <p:cNvGrpSpPr/>
          <p:nvPr/>
        </p:nvGrpSpPr>
        <p:grpSpPr>
          <a:xfrm>
            <a:off x="2569621" y="4833156"/>
            <a:ext cx="2002379" cy="296010"/>
            <a:chOff x="290979" y="2009759"/>
            <a:chExt cx="2665167" cy="433388"/>
          </a:xfrm>
        </p:grpSpPr>
        <p:pic>
          <p:nvPicPr>
            <p:cNvPr id="167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/>
          <p:cNvGrpSpPr/>
          <p:nvPr/>
        </p:nvGrpSpPr>
        <p:grpSpPr>
          <a:xfrm>
            <a:off x="251520" y="1023512"/>
            <a:ext cx="6667165" cy="4213645"/>
            <a:chOff x="287524" y="1051559"/>
            <a:chExt cx="6667165" cy="4213645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3C2CB6A9-0C64-42ED-9788-4C1A21DD3738}"/>
                </a:ext>
              </a:extLst>
            </p:cNvPr>
            <p:cNvGrpSpPr/>
            <p:nvPr/>
          </p:nvGrpSpPr>
          <p:grpSpPr>
            <a:xfrm>
              <a:off x="287524" y="1051559"/>
              <a:ext cx="6667165" cy="4213645"/>
              <a:chOff x="192745" y="-226452"/>
              <a:chExt cx="6667165" cy="3848140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-117771"/>
                <a:ext cx="6667165" cy="35489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모서리가 둥근 직사각형 67">
                <a:extLst>
                  <a:ext uri="{FF2B5EF4-FFF2-40B4-BE49-F238E27FC236}">
                    <a16:creationId xmlns:a16="http://schemas.microsoft.com/office/drawing/2014/main" xmlns="" id="{6597602A-1E44-4D67-A20D-8AB154B38945}"/>
                  </a:ext>
                </a:extLst>
              </p:cNvPr>
              <p:cNvSpPr/>
              <p:nvPr/>
            </p:nvSpPr>
            <p:spPr>
              <a:xfrm>
                <a:off x="332840" y="-226452"/>
                <a:ext cx="561114" cy="243453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55" name="직각 삼각형 154">
                <a:extLst>
                  <a:ext uri="{FF2B5EF4-FFF2-40B4-BE49-F238E27FC236}">
                    <a16:creationId xmlns:a16="http://schemas.microsoft.com/office/drawing/2014/main" xmlns="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10355" y="1351396"/>
              <a:ext cx="6469342" cy="3634591"/>
              <a:chOff x="316570" y="2024844"/>
              <a:chExt cx="6469342" cy="3634591"/>
            </a:xfrm>
          </p:grpSpPr>
          <p:grpSp>
            <p:nvGrpSpPr>
              <p:cNvPr id="145" name="그룹 144"/>
              <p:cNvGrpSpPr/>
              <p:nvPr/>
            </p:nvGrpSpPr>
            <p:grpSpPr>
              <a:xfrm>
                <a:off x="323528" y="2024844"/>
                <a:ext cx="6462384" cy="3634591"/>
                <a:chOff x="101829" y="2083854"/>
                <a:chExt cx="6462384" cy="3634591"/>
              </a:xfrm>
            </p:grpSpPr>
            <p:pic>
              <p:nvPicPr>
                <p:cNvPr id="15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205" r="9120"/>
                <a:stretch/>
              </p:blipFill>
              <p:spPr bwMode="auto">
                <a:xfrm>
                  <a:off x="3671900" y="2084876"/>
                  <a:ext cx="2892313" cy="36101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2" name="Picture 2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1829" y="2083854"/>
                  <a:ext cx="3570071" cy="36345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46" name="타원 145"/>
              <p:cNvSpPr/>
              <p:nvPr/>
            </p:nvSpPr>
            <p:spPr>
              <a:xfrm>
                <a:off x="3988497" y="4202503"/>
                <a:ext cx="2722343" cy="4752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316570" y="2024844"/>
                <a:ext cx="547030" cy="2764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2051720" y="2082030"/>
              <a:ext cx="318063" cy="48287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83968" y="2456892"/>
              <a:ext cx="517222" cy="22911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626867" y="1775181"/>
              <a:ext cx="377181" cy="285667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825079" y="2060848"/>
              <a:ext cx="306761" cy="32403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151620" y="3212976"/>
              <a:ext cx="611584" cy="260309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832140" y="2312876"/>
              <a:ext cx="306761" cy="32403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/>
            <p:cNvSpPr/>
            <p:nvPr/>
          </p:nvSpPr>
          <p:spPr>
            <a:xfrm>
              <a:off x="5400092" y="2960948"/>
              <a:ext cx="340818" cy="476333"/>
            </a:xfrm>
            <a:prstGeom prst="triangle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이등변 삼각형 140"/>
            <p:cNvSpPr/>
            <p:nvPr/>
          </p:nvSpPr>
          <p:spPr>
            <a:xfrm rot="5400000" flipH="1">
              <a:off x="1452222" y="2372315"/>
              <a:ext cx="340818" cy="509973"/>
            </a:xfrm>
            <a:prstGeom prst="triangle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/>
            <p:cNvSpPr/>
            <p:nvPr/>
          </p:nvSpPr>
          <p:spPr>
            <a:xfrm rot="16200000">
              <a:off x="6339156" y="2387844"/>
              <a:ext cx="309835" cy="476333"/>
            </a:xfrm>
            <a:prstGeom prst="triangle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이등변 삼각형 142"/>
            <p:cNvSpPr/>
            <p:nvPr/>
          </p:nvSpPr>
          <p:spPr>
            <a:xfrm rot="16200000">
              <a:off x="2400368" y="2553511"/>
              <a:ext cx="309835" cy="433030"/>
            </a:xfrm>
            <a:prstGeom prst="triangle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이등변 삼각형 143"/>
            <p:cNvSpPr/>
            <p:nvPr/>
          </p:nvSpPr>
          <p:spPr>
            <a:xfrm rot="16200000" flipH="1">
              <a:off x="4721760" y="3091487"/>
              <a:ext cx="340818" cy="295765"/>
            </a:xfrm>
            <a:prstGeom prst="triangle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1" name="타원 170"/>
          <p:cNvSpPr/>
          <p:nvPr/>
        </p:nvSpPr>
        <p:spPr>
          <a:xfrm>
            <a:off x="364358" y="1304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045901" y="3446282"/>
            <a:ext cx="2722343" cy="5227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234058" y="3517126"/>
            <a:ext cx="239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+mn-ea"/>
                <a:ea typeface="+mn-ea"/>
              </a:rPr>
              <a:t>빨간 물고기가 먹을 </a:t>
            </a:r>
            <a:r>
              <a:rPr lang="ko-KR" altLang="en-US" sz="1000" dirty="0" smtClean="0">
                <a:latin typeface="+mn-ea"/>
                <a:ea typeface="+mn-ea"/>
              </a:rPr>
              <a:t>먹이는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5</a:t>
            </a:r>
            <a:r>
              <a:rPr lang="ko-KR" altLang="en-US" sz="1000" dirty="0" smtClean="0">
                <a:latin typeface="+mn-ea"/>
                <a:ea typeface="+mn-ea"/>
              </a:rPr>
              <a:t>개이고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파란 물고기가 먹을 먹이는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6</a:t>
            </a:r>
            <a:r>
              <a:rPr lang="ko-KR" altLang="en-US" sz="1000" dirty="0" smtClean="0">
                <a:latin typeface="+mn-ea"/>
                <a:ea typeface="+mn-ea"/>
              </a:rPr>
              <a:t>개구나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07504" y="5234399"/>
            <a:ext cx="1447031" cy="318837"/>
            <a:chOff x="6951393" y="5183627"/>
            <a:chExt cx="1905083" cy="419764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638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7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에이포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(A4)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용지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704735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562709" y="3708321"/>
            <a:ext cx="623241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직사각형 모양의 종이를 이용하여 다음과 같이 딱지를 접어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07704" y="1816683"/>
            <a:ext cx="9899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 전체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직사각형 모양의 종이로 딱지 접기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27784" y="5319974"/>
            <a:ext cx="1980911" cy="289505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627784" y="5202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순차적으로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내용 오픈됨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42441" y="1412776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활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동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방법</a:t>
                </a:r>
                <a:endParaRPr lang="en-US" altLang="ko-KR" sz="18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7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직사각형 모양의 종이로 딱지 접기</a:t>
            </a:r>
            <a:endParaRPr lang="en-US" altLang="ko-KR" sz="18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0" y="1952836"/>
            <a:ext cx="6523182" cy="348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29780" y="5437246"/>
            <a:ext cx="2002379" cy="296010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7402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2011569" y="2709703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011569" y="2444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82" y="272711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4236835" y="2696555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6" y="436510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85409" y="4334543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9" y="43877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1910172" y="435714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26" y="436254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3097679" y="433198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9903"/>
              </p:ext>
            </p:extLst>
          </p:nvPr>
        </p:nvGraphicFramePr>
        <p:xfrm>
          <a:off x="10750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\app\resource\data\02\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5500" y="3004902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196" y="3163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73921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물고기가 먹을 먹이 개수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24898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놀이를 통해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구성 요소를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알고 개수를 셀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123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빨간 물고기는 직각삼각형 모양의 먹이를 모두 먹고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 물고기는 직사각형 모양의 먹이를 모두 먹습니다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물고기가 먹을 먹이의 개수를 각각 세어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돋보기 버튼 확대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(p6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04048" y="17692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58666" y="17692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5411" y="176925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55779" y="15605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3414"/>
              </p:ext>
            </p:extLst>
          </p:nvPr>
        </p:nvGraphicFramePr>
        <p:xfrm>
          <a:off x="115384" y="6129300"/>
          <a:ext cx="6760872" cy="457200"/>
        </p:xfrm>
        <a:graphic>
          <a:graphicData uri="http://schemas.openxmlformats.org/drawingml/2006/table">
            <a:tbl>
              <a:tblPr/>
              <a:tblGrid>
                <a:gridCol w="532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2108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playPage__background.png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playPage_bg.png / selectPlay_1.png / selectPlay_2.png / selectTarget_1~18.png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\app\resource\contents\lesson02\ops\game\game_2\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\image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슬라이드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83863" y="2069832"/>
            <a:ext cx="5547149" cy="3533231"/>
            <a:chOff x="101829" y="2083854"/>
            <a:chExt cx="6462384" cy="3634591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5" r="9120"/>
            <a:stretch/>
          </p:blipFill>
          <p:spPr bwMode="auto">
            <a:xfrm>
              <a:off x="3671900" y="2083855"/>
              <a:ext cx="2892313" cy="3634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29" y="2083854"/>
              <a:ext cx="3570071" cy="3634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타원 6"/>
          <p:cNvSpPr/>
          <p:nvPr/>
        </p:nvSpPr>
        <p:spPr>
          <a:xfrm>
            <a:off x="4139952" y="4137668"/>
            <a:ext cx="2474857" cy="5227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721" y="4251260"/>
            <a:ext cx="2392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000" dirty="0">
                <a:latin typeface="+mn-ea"/>
                <a:ea typeface="+mn-ea"/>
              </a:rPr>
              <a:t>빨간 물고기가 먹을 먹이는     개이고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</a:p>
          <a:p>
            <a:pPr algn="just"/>
            <a:r>
              <a:rPr lang="ko-KR" altLang="en-US" sz="1000" dirty="0" smtClean="0">
                <a:latin typeface="+mn-ea"/>
                <a:ea typeface="+mn-ea"/>
              </a:rPr>
              <a:t>파란 </a:t>
            </a:r>
            <a:r>
              <a:rPr lang="ko-KR" altLang="en-US" sz="1000" dirty="0">
                <a:latin typeface="+mn-ea"/>
                <a:ea typeface="+mn-ea"/>
              </a:rPr>
              <a:t>물고기가 먹을 먹이는   </a:t>
            </a:r>
            <a:r>
              <a:rPr lang="ko-KR" altLang="en-US" sz="1000" dirty="0" smtClean="0">
                <a:latin typeface="+mn-ea"/>
                <a:ea typeface="+mn-ea"/>
              </a:rPr>
              <a:t>  </a:t>
            </a:r>
            <a:r>
              <a:rPr lang="ko-KR" altLang="en-US" sz="1000" dirty="0">
                <a:latin typeface="+mn-ea"/>
                <a:ea typeface="+mn-ea"/>
              </a:rPr>
              <a:t>개구나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20090" y="2069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52" y="4235610"/>
            <a:ext cx="184929" cy="18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51" y="4396199"/>
            <a:ext cx="184929" cy="18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5726243" y="4559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32" y="5301749"/>
            <a:ext cx="332880" cy="332880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5906715" y="51760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9039" y="1925611"/>
            <a:ext cx="8933461" cy="3509865"/>
            <a:chOff x="139039" y="1376772"/>
            <a:chExt cx="8933461" cy="3509865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9" y="1376772"/>
              <a:ext cx="8933461" cy="3509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577249" y="4437112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44408" y="4041068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568444" y="2837127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246485" y="2405079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401912" y="3521203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5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806325" y="3376703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7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06426" y="4285189"/>
              <a:ext cx="54133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17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24228" y="3981348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6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94357" y="2333071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8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693344" y="2625874"/>
              <a:ext cx="349851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9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55678" y="1556792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10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636293" y="1708712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11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28678" y="3072862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12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878030" y="2557189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13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494932" y="1704999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14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531102" y="2777794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15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81750" y="3528623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16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6850" y="3369282"/>
              <a:ext cx="750648" cy="30384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</a:rPr>
                <a:t>18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188369" y="993433"/>
            <a:ext cx="4692329" cy="836871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삽화 이미지 번호</a:t>
            </a:r>
            <a:r>
              <a:rPr lang="en-US" altLang="ko-KR" sz="2000" dirty="0" smtClean="0">
                <a:solidFill>
                  <a:schemeClr val="tx1"/>
                </a:solidFill>
              </a:rPr>
              <a:t>(selectTarget_1~18)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24" name="직사각형 23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71500" y="1196752"/>
            <a:ext cx="6904603" cy="4397855"/>
            <a:chOff x="101829" y="2083854"/>
            <a:chExt cx="6462384" cy="3634591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5" r="9120"/>
            <a:stretch/>
          </p:blipFill>
          <p:spPr bwMode="auto">
            <a:xfrm>
              <a:off x="3671900" y="2083855"/>
              <a:ext cx="2892313" cy="3634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29" y="2083854"/>
              <a:ext cx="3570071" cy="3634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89176" y="1095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88497" y="3806322"/>
            <a:ext cx="2722343" cy="52277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176654" y="3877166"/>
            <a:ext cx="239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+mn-ea"/>
                <a:ea typeface="+mn-ea"/>
              </a:rPr>
              <a:t>빨간 물고기가 먹을 먹이는   </a:t>
            </a:r>
            <a:r>
              <a:rPr lang="ko-KR" altLang="en-US" sz="1000" dirty="0" smtClean="0">
                <a:latin typeface="+mn-ea"/>
                <a:ea typeface="+mn-ea"/>
              </a:rPr>
              <a:t>개이고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파란 물고기가 먹을 먹이는   </a:t>
            </a:r>
            <a:r>
              <a:rPr lang="ko-KR" altLang="en-US" sz="1000" dirty="0" smtClean="0">
                <a:latin typeface="+mn-ea"/>
                <a:ea typeface="+mn-ea"/>
              </a:rPr>
              <a:t>  </a:t>
            </a:r>
            <a:r>
              <a:rPr lang="ko-KR" altLang="en-US" sz="1000" dirty="0">
                <a:latin typeface="+mn-ea"/>
                <a:ea typeface="+mn-ea"/>
              </a:rPr>
              <a:t>개구나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500" y="1196752"/>
            <a:ext cx="661906" cy="334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001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35" y="3891249"/>
            <a:ext cx="184929" cy="18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51" y="4058002"/>
            <a:ext cx="184929" cy="18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4028385" y="3727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12985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5312" y="894491"/>
            <a:ext cx="6918956" cy="1123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빨간 물고기는 직각삼각형 모양의 먹이를 모두 먹고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 물고기는 직사각형 모양의 먹이를 모두 먹습니다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물고기가 먹을 먹이의 개수를 각각 세어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79217" y="2084921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빨간 물고기와 파란 물고기는 각각 어떤 모양의 먹이를 먹나요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73324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물음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7332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802413" y="2869339"/>
            <a:ext cx="5751938" cy="388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빨간 물고기는 직각삼각형 모양의 먹이를 모두 먹습니다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44" y="2672916"/>
            <a:ext cx="360000" cy="355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 bwMode="auto">
          <a:xfrm>
            <a:off x="802413" y="3356290"/>
            <a:ext cx="5751938" cy="388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파란물고기는 직사각형 모양의 먹이를 모두 먹습니다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44" y="3159867"/>
            <a:ext cx="360000" cy="355000"/>
          </a:xfrm>
          <a:prstGeom prst="rect">
            <a:avLst/>
          </a:prstGeom>
        </p:spPr>
      </p:pic>
      <p:pic>
        <p:nvPicPr>
          <p:cNvPr id="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63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66" y="53438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90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04316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16" y="5314536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915816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20486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65312" y="894491"/>
            <a:ext cx="6918956" cy="1123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빨간 물고기는 직각삼각형 모양의 먹이를 모두 먹고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 물고기는 직사각형 모양의 먹이를 모두 먹습니다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물고기가 먹을 먹이의 개수를 각각 세어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004048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58666" y="1733249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</a:t>
            </a: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411" y="17332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물음 </a:t>
            </a: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9217" y="2104112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직각삼각형과 직사각형의 개념을 확인해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802413" y="2601239"/>
            <a:ext cx="5751938" cy="388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직각삼각형은 한 각이 직각인 삼각형입니다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44" y="2404816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 bwMode="auto">
          <a:xfrm>
            <a:off x="802413" y="3085363"/>
            <a:ext cx="5751938" cy="3885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44" y="2888940"/>
            <a:ext cx="360000" cy="355000"/>
          </a:xfrm>
          <a:prstGeom prst="rect">
            <a:avLst/>
          </a:prstGeom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20486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63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90" y="534128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304316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16" y="5314536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20" y="534388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7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" y="2060848"/>
            <a:ext cx="6912768" cy="30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65312" y="894491"/>
            <a:ext cx="6918956" cy="1123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빨간 물고기는 직각삼각형 모양의 먹이를 모두 먹고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파란 물고기는 직사각형 모양의 먹이를 모두 먹습니다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물고기가 먹을 먹이의 개수를 각각 세어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삽화에서 해당 도형 클릭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직각삼각형은 세모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직사각형은 동그라미 표시로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표시가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저작물 참고 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cdata2.tsherpa.co.kr/tsherpa/MultiMedia/Flash/2020/curri/index.html?flashxmlnum=jmp1130&amp;classa=A8-C1-31-MM-MM-04-03-02-0-0-0-0&amp;classno=MM_31_04/suh_0301_02_0002/suh_0301_02_0002_401_1.html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△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032164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그</a:t>
            </a:r>
            <a:r>
              <a:rPr lang="ko-KR" altLang="en-US" sz="1100" b="1" dirty="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86782" y="17332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물음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+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53527" y="17332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물고기가 먹을 먹이 개수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67625" y="5299735"/>
            <a:ext cx="1980911" cy="289505"/>
            <a:chOff x="319554" y="1245924"/>
            <a:chExt cx="2636592" cy="423864"/>
          </a:xfrm>
        </p:grpSpPr>
        <p:pic>
          <p:nvPicPr>
            <p:cNvPr id="13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4" name="그룹 153"/>
          <p:cNvGrpSpPr/>
          <p:nvPr/>
        </p:nvGrpSpPr>
        <p:grpSpPr>
          <a:xfrm>
            <a:off x="5590096" y="2158111"/>
            <a:ext cx="1366391" cy="178034"/>
            <a:chOff x="5636589" y="2197505"/>
            <a:chExt cx="1242173" cy="178034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5636589" y="2197505"/>
              <a:ext cx="1242173" cy="178034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도형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5709682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155" name="타원 154"/>
          <p:cNvSpPr/>
          <p:nvPr/>
        </p:nvSpPr>
        <p:spPr>
          <a:xfrm>
            <a:off x="5293558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1139" y="2420888"/>
            <a:ext cx="6725347" cy="27890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-148655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2283175" y="5288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6666156" y="2412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5312" y="2096852"/>
            <a:ext cx="1490111" cy="3524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80283" y="2096852"/>
            <a:ext cx="1552023" cy="35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05669"/>
              </p:ext>
            </p:extLst>
          </p:nvPr>
        </p:nvGraphicFramePr>
        <p:xfrm>
          <a:off x="10750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7" name="Picture 3" descr="C:\Users\DB400SCA\Desktop\한대희 3-1 지도서\app\resource\contents\lesson02\ops\game\game_2\src\image\selectPlay_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2169432"/>
            <a:ext cx="414127" cy="2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B400SCA\Desktop\한대희 3-1 지도서\app\resource\contents\lesson02\ops\game\game_2\src\image\selectPlay_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10" y="2157603"/>
            <a:ext cx="448719" cy="25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90711" y="2143088"/>
            <a:ext cx="904689" cy="287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직각삼각형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055630" y="2133360"/>
            <a:ext cx="904689" cy="287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직사각형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07" y="2144763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06" y="2148767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005064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30" y="4128889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36" y="4005064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08" y="4376539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64" y="3585287"/>
            <a:ext cx="266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08" y="3543963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68" y="3449555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31" y="2627184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05" y="3272500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797152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60" y="3408231"/>
            <a:ext cx="27622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6696043" y="5046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42852</TotalTime>
  <Words>989</Words>
  <Application>Microsoft Office PowerPoint</Application>
  <PresentationFormat>화면 슬라이드 쇼(4:3)</PresentationFormat>
  <Paragraphs>357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7612</cp:revision>
  <dcterms:created xsi:type="dcterms:W3CDTF">2008-07-15T12:19:11Z</dcterms:created>
  <dcterms:modified xsi:type="dcterms:W3CDTF">2022-01-25T06:41:01Z</dcterms:modified>
</cp:coreProperties>
</file>