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47" r:id="rId4"/>
    <p:sldId id="1380" r:id="rId5"/>
    <p:sldId id="1378" r:id="rId6"/>
    <p:sldId id="1097" r:id="rId7"/>
    <p:sldId id="1289" r:id="rId8"/>
    <p:sldId id="1391" r:id="rId9"/>
    <p:sldId id="1351" r:id="rId10"/>
    <p:sldId id="1352" r:id="rId11"/>
    <p:sldId id="1393" r:id="rId12"/>
    <p:sldId id="1394" r:id="rId13"/>
    <p:sldId id="1383" r:id="rId14"/>
    <p:sldId id="1355" r:id="rId15"/>
    <p:sldId id="1357" r:id="rId16"/>
    <p:sldId id="1397" r:id="rId17"/>
    <p:sldId id="1395" r:id="rId18"/>
    <p:sldId id="1398" r:id="rId19"/>
    <p:sldId id="1396" r:id="rId20"/>
    <p:sldId id="1399" r:id="rId21"/>
    <p:sldId id="1359" r:id="rId22"/>
    <p:sldId id="1401" r:id="rId23"/>
    <p:sldId id="1400" r:id="rId24"/>
    <p:sldId id="1402" r:id="rId25"/>
    <p:sldId id="1361" r:id="rId26"/>
    <p:sldId id="1403" r:id="rId27"/>
    <p:sldId id="1368" r:id="rId28"/>
    <p:sldId id="1315" r:id="rId2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8D1"/>
    <a:srgbClr val="C99447"/>
    <a:srgbClr val="A04614"/>
    <a:srgbClr val="FF0000"/>
    <a:srgbClr val="336600"/>
    <a:srgbClr val="339933"/>
    <a:srgbClr val="FFFFCC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492" y="-1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43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3.png"/><Relationship Id="rId5" Type="http://schemas.openxmlformats.org/officeDocument/2006/relationships/image" Target="../media/image41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43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3.png"/><Relationship Id="rId5" Type="http://schemas.openxmlformats.org/officeDocument/2006/relationships/image" Target="../media/image41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43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3.png"/><Relationship Id="rId5" Type="http://schemas.openxmlformats.org/officeDocument/2006/relationships/image" Target="../media/image41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43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3.png"/><Relationship Id="rId5" Type="http://schemas.openxmlformats.org/officeDocument/2006/relationships/image" Target="../media/image41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2.png"/><Relationship Id="rId7" Type="http://schemas.openxmlformats.org/officeDocument/2006/relationships/image" Target="../media/image4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2.png"/><Relationship Id="rId7" Type="http://schemas.openxmlformats.org/officeDocument/2006/relationships/image" Target="../media/image4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0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50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2762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24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8056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09~10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와 같이 직각을 찾아         로 표시해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7961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직각 표시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직각 부분에는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이후 직각 표시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 영역이 아닌 부분에서는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2_8_04.html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이후에 직각 표시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323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2_finish_quiz_3_01~02.sgv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23150"/>
            <a:ext cx="6732815" cy="196429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498" y="953765"/>
            <a:ext cx="461378" cy="467294"/>
          </a:xfrm>
          <a:prstGeom prst="rect">
            <a:avLst/>
          </a:prstGeom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312876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99214" y="234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 rot="16200000">
            <a:off x="2792440" y="3556591"/>
            <a:ext cx="189361" cy="172146"/>
            <a:chOff x="647552" y="1844824"/>
            <a:chExt cx="252040" cy="252040"/>
          </a:xfrm>
        </p:grpSpPr>
        <p:cxnSp>
          <p:nvCxnSpPr>
            <p:cNvPr id="49" name="직선 연결선 48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rot="5400000" flipH="1">
            <a:off x="3603684" y="3556591"/>
            <a:ext cx="189361" cy="172146"/>
            <a:chOff x="647552" y="1844824"/>
            <a:chExt cx="252040" cy="252040"/>
          </a:xfrm>
        </p:grpSpPr>
        <p:cxnSp>
          <p:nvCxnSpPr>
            <p:cNvPr id="53" name="직선 연결선 52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2783095" y="3027987"/>
            <a:ext cx="189361" cy="172146"/>
            <a:chOff x="647552" y="1844824"/>
            <a:chExt cx="252040" cy="252040"/>
          </a:xfrm>
        </p:grpSpPr>
        <p:cxnSp>
          <p:nvCxnSpPr>
            <p:cNvPr id="57" name="직선 연결선 56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 flipH="1">
            <a:off x="3609225" y="3033599"/>
            <a:ext cx="189361" cy="172146"/>
            <a:chOff x="647552" y="1844824"/>
            <a:chExt cx="252040" cy="252040"/>
          </a:xfrm>
        </p:grpSpPr>
        <p:cxnSp>
          <p:nvCxnSpPr>
            <p:cNvPr id="60" name="직선 연결선 59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 rot="16200000">
            <a:off x="4306139" y="3556591"/>
            <a:ext cx="189361" cy="172146"/>
            <a:chOff x="647552" y="1844824"/>
            <a:chExt cx="252040" cy="252040"/>
          </a:xfrm>
        </p:grpSpPr>
        <p:cxnSp>
          <p:nvCxnSpPr>
            <p:cNvPr id="68" name="직선 연결선 67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4296794" y="3027987"/>
            <a:ext cx="189361" cy="172146"/>
            <a:chOff x="647552" y="1844824"/>
            <a:chExt cx="252040" cy="252040"/>
          </a:xfrm>
        </p:grpSpPr>
        <p:cxnSp>
          <p:nvCxnSpPr>
            <p:cNvPr id="71" name="직선 연결선 70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 flipH="1">
            <a:off x="6084168" y="3033599"/>
            <a:ext cx="189361" cy="172146"/>
            <a:chOff x="647552" y="1844824"/>
            <a:chExt cx="252040" cy="252040"/>
          </a:xfrm>
        </p:grpSpPr>
        <p:cxnSp>
          <p:nvCxnSpPr>
            <p:cNvPr id="75" name="직선 연결선 74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30" y="1062261"/>
            <a:ext cx="453874" cy="29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2271681" y="234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613156" y="2855472"/>
            <a:ext cx="339878" cy="3398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632578" y="3547983"/>
            <a:ext cx="339878" cy="3398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609225" y="2886456"/>
            <a:ext cx="339878" cy="3398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593995" y="3554816"/>
            <a:ext cx="339878" cy="3398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146277" y="3567406"/>
            <a:ext cx="339878" cy="3398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126855" y="2863660"/>
            <a:ext cx="339878" cy="3398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6091390" y="2898795"/>
            <a:ext cx="339878" cy="3398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43"/>
          <p:cNvSpPr txBox="1"/>
          <p:nvPr/>
        </p:nvSpPr>
        <p:spPr>
          <a:xfrm>
            <a:off x="5434134" y="1877403"/>
            <a:ext cx="1314511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타원 89"/>
          <p:cNvSpPr/>
          <p:nvPr/>
        </p:nvSpPr>
        <p:spPr>
          <a:xfrm>
            <a:off x="5292080" y="175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801047" y="2641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8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삼각자를 사용하여 주어진 선분을 한 변으로 하는 직각삼각형을 그려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148065" y="177281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5" y="2220366"/>
            <a:ext cx="743612" cy="69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5766943" y="2081475"/>
            <a:ext cx="1084450" cy="105652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18371" y="96449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삼각자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삼각자를 드래그하여 마우스로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기능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2_1_10.html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예시 답안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0829" y="2081474"/>
            <a:ext cx="4682592" cy="301332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4946883" y="16762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542242" y="20957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1295400" y="2609736"/>
            <a:ext cx="0" cy="215141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6" y="5676265"/>
            <a:ext cx="1080000" cy="33962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49" y="5266822"/>
            <a:ext cx="1080000" cy="339623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568670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315" y="3538093"/>
            <a:ext cx="12001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43" y="528631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90" y="535350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39" y="528631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7716" y="535065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2474473" y="5204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8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삼각자를 사용하여 주어진 선분을 한 변으로 하는 직각삼각형을 그려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148065" y="177281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5" y="2220366"/>
            <a:ext cx="743612" cy="69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5766943" y="2081475"/>
            <a:ext cx="1084450" cy="105652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18371" y="96449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삼각자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삼각자를 드래그하여 마우스로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기능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2_1_10.html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예시 답안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타원 51"/>
          <p:cNvSpPr/>
          <p:nvPr/>
        </p:nvSpPr>
        <p:spPr>
          <a:xfrm>
            <a:off x="4946883" y="16762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542242" y="20957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1295400" y="4761148"/>
            <a:ext cx="331260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6" y="5676265"/>
            <a:ext cx="1080000" cy="33962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49" y="5266822"/>
            <a:ext cx="1080000" cy="339623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568670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156" y="3588138"/>
            <a:ext cx="12287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560829" y="2081474"/>
            <a:ext cx="4682592" cy="301332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30390" y="529009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40677" y="53016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2" y="535037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03" y="535664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4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77" y="1797755"/>
            <a:ext cx="3640476" cy="28553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5312" y="894492"/>
            <a:ext cx="6918956" cy="78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모눈종이에 그어진 선을 따라 잘랐을 때 생기는 직각삼각형은 모두 몇 개인가요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340676" y="4864070"/>
            <a:ext cx="6552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924" y="4730184"/>
            <a:ext cx="360000" cy="355000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175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\app\resource\contents\lesson02\ops\2\images\2_finish_quiz\5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1172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77" y="1797755"/>
            <a:ext cx="3640476" cy="28553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5312" y="894492"/>
            <a:ext cx="6918956" cy="78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모눈종이에 그어진 선을 따라 잘랐을 때 생기는 직각삼각형은 모두 몇 개인가요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340677" y="4864070"/>
            <a:ext cx="4344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4730184"/>
            <a:ext cx="360000" cy="355000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4859868"/>
            <a:ext cx="44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64959" y="1805842"/>
            <a:ext cx="6667165" cy="3411304"/>
            <a:chOff x="179512" y="2613652"/>
            <a:chExt cx="6667165" cy="2659638"/>
          </a:xfrm>
        </p:grpSpPr>
        <p:sp>
          <p:nvSpPr>
            <p:cNvPr id="34" name="직각 삼각형 3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0203" y="2348880"/>
            <a:ext cx="3138425" cy="251269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362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2_finish_quiz_5_02.sgv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\app\resource\contents\lesson02\ops\2\images\2_finish_quiz\5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995197" y="4132325"/>
            <a:ext cx="1072747" cy="537565"/>
            <a:chOff x="5902840" y="1660849"/>
            <a:chExt cx="1072747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5902840" y="1833284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바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5587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02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2_finish_quiz_6_01~06.sgv  /  2_finish_quiz_6_bg.sgv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\app\resource\contents\lesson02\ops\2\images\2_finish_quiz\6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60143" y="1714003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18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65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26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15191" y="537321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63016" y="537612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2236380" y="5088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93186" y="2298245"/>
            <a:ext cx="6475058" cy="1644318"/>
            <a:chOff x="293186" y="1772816"/>
            <a:chExt cx="6475058" cy="164431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3186" y="1772816"/>
              <a:ext cx="6475058" cy="164431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19572" y="2456892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21502" y="2439330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51820" y="2727723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8859" y="2471379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59566" y="2697406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2180" y="2384884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6" y="18367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121858" y="2642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995197" y="4304760"/>
            <a:ext cx="8791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92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60143" y="1714003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18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65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26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15191" y="537321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63016" y="537612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293186" y="2298245"/>
            <a:ext cx="6475058" cy="1644318"/>
            <a:chOff x="293186" y="1772816"/>
            <a:chExt cx="6475058" cy="164431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3186" y="1772816"/>
              <a:ext cx="6475058" cy="164431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19572" y="2456892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21502" y="2439330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51820" y="2727723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8859" y="2471379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59566" y="2697406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2180" y="2384884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6" y="18367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988428"/>
            <a:ext cx="6667165" cy="1272808"/>
            <a:chOff x="192745" y="2348880"/>
            <a:chExt cx="6667165" cy="127280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1" name="TextBox 43"/>
          <p:cNvSpPr txBox="1"/>
          <p:nvPr/>
        </p:nvSpPr>
        <p:spPr>
          <a:xfrm>
            <a:off x="617677" y="4459242"/>
            <a:ext cx="3738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직각삼각형은 한 각이 직각인 삼각형입니다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163" y="4215026"/>
            <a:ext cx="1051938" cy="83429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995197" y="4132325"/>
            <a:ext cx="1072747" cy="537565"/>
            <a:chOff x="5902840" y="1660849"/>
            <a:chExt cx="1072747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5902840" y="1833284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라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5587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60143" y="1714003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93186" y="2298245"/>
            <a:ext cx="6475058" cy="1644318"/>
            <a:chOff x="293186" y="1772816"/>
            <a:chExt cx="6475058" cy="164431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186" y="1772816"/>
              <a:ext cx="6475058" cy="164431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19572" y="2456892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21502" y="2439330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51820" y="2727723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8859" y="2471379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59566" y="2697406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2180" y="2384884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6" y="18367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121858" y="2642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2824" y="531237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020" y="536170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78" y="529451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6068" y="535128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3990" y="536429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7915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2_finish_quiz_6_01~06.sgv  /  2_finish_quiz_6_bg.sgv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\app\resource\contents\lesson02\ops\2\images\2_finish_quiz\6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7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995197" y="4304760"/>
            <a:ext cx="8791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9882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60143" y="1714003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93186" y="2298245"/>
            <a:ext cx="6475058" cy="1644318"/>
            <a:chOff x="293186" y="1772816"/>
            <a:chExt cx="6475058" cy="164431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186" y="1772816"/>
              <a:ext cx="6475058" cy="164431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19572" y="2456892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21502" y="2439330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51820" y="2727723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8859" y="2471379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59566" y="2697406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2180" y="2384884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6" y="18367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2824" y="531237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020" y="536170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78" y="529451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6068" y="535128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3990" y="536429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988428"/>
            <a:ext cx="6667165" cy="1272808"/>
            <a:chOff x="192745" y="2348880"/>
            <a:chExt cx="6667165" cy="127280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617677" y="4494602"/>
            <a:ext cx="41703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직사각형은 네 각이 모두 직각인 사각형입니다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3526" y="4224762"/>
            <a:ext cx="112410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315400" y="4132325"/>
            <a:ext cx="684076" cy="537565"/>
            <a:chOff x="6291511" y="1660849"/>
            <a:chExt cx="684076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291511" y="1833284"/>
              <a:ext cx="49051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라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5587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60143" y="1714003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정사각형을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93186" y="2298245"/>
            <a:ext cx="6475058" cy="1644318"/>
            <a:chOff x="293186" y="1772816"/>
            <a:chExt cx="6475058" cy="164431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186" y="1772816"/>
              <a:ext cx="6475058" cy="164431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19572" y="2456892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21502" y="2439330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51820" y="2727723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8859" y="2471379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59566" y="2697406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2180" y="2384884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6" y="18367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121858" y="2642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1308" y="527239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8973" y="52839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40" y="533266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75" y="533374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21" y="533894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7915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2_finish_quiz_6_01~06.sgv  /  2_finish_quiz_6_bg.sgv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\app\resource\contents\lesson02\ops\2\images\2_finish_quiz\6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82297"/>
              </p:ext>
            </p:extLst>
          </p:nvPr>
        </p:nvGraphicFramePr>
        <p:xfrm>
          <a:off x="179388" y="356136"/>
          <a:ext cx="8774172" cy="5772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도형 탐구하기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315400" y="4132325"/>
            <a:ext cx="684076" cy="537565"/>
            <a:chOff x="6291511" y="1660849"/>
            <a:chExt cx="684076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291511" y="1833284"/>
              <a:ext cx="49051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라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5587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60143" y="1714003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정사각형을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93186" y="2298245"/>
            <a:ext cx="6475058" cy="1644318"/>
            <a:chOff x="293186" y="1772816"/>
            <a:chExt cx="6475058" cy="164431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186" y="1772816"/>
              <a:ext cx="6475058" cy="164431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19572" y="2456892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21502" y="2439330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51820" y="2727723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8859" y="2471379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59566" y="2697406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2180" y="2384884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6" y="18367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1308" y="527239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8973" y="52839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40" y="533266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75" y="533374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21" y="533894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939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2_6_4_01.sgv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988428"/>
            <a:ext cx="6667165" cy="1272808"/>
            <a:chOff x="192745" y="2348880"/>
            <a:chExt cx="6667165" cy="127280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TextBox 43"/>
          <p:cNvSpPr txBox="1"/>
          <p:nvPr/>
        </p:nvSpPr>
        <p:spPr>
          <a:xfrm>
            <a:off x="660923" y="4387444"/>
            <a:ext cx="52131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정사각형은 네 각이 모두 직각이고 네 변의 길이가 모두 같은 사각형입니다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6156" y="4201338"/>
            <a:ext cx="885949" cy="83831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1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보기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보기와 기호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57888" y="2404756"/>
            <a:ext cx="4533803" cy="1990850"/>
          </a:xfrm>
          <a:prstGeom prst="round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09" y="2210694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03" y="3872082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4683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0647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266692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68477" y="1700808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직사각형에 대한 설명을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1964" y="2666925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변이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41964" y="3079314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각이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41964" y="3446550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41964" y="3857586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변의 길이가 모두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261080" y="2267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6" y="1062261"/>
            <a:ext cx="429208" cy="27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89042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879853" y="4413429"/>
            <a:ext cx="1548131" cy="537565"/>
            <a:chOff x="6205727" y="1660849"/>
            <a:chExt cx="1548131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205727" y="1833284"/>
              <a:ext cx="131240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    ,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93858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84" y="4620572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12" y="4638568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64" y="4628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47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396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1873" y="538368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261020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57888" y="2404756"/>
            <a:ext cx="4533803" cy="1990850"/>
          </a:xfrm>
          <a:prstGeom prst="round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09" y="2210694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03" y="3872082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4683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0647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266692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68477" y="1700808"/>
            <a:ext cx="6299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직사각형에 대한 설명을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1964" y="2666925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변이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41964" y="3079314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각이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41964" y="3446550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41964" y="3857586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변의 길이가 모두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6" y="1062261"/>
            <a:ext cx="429208" cy="27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447764" y="4413429"/>
            <a:ext cx="646980" cy="537565"/>
            <a:chOff x="6205726" y="1660849"/>
            <a:chExt cx="646980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205726" y="1833284"/>
              <a:ext cx="4669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96" y="4620572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2812841" y="4684784"/>
            <a:ext cx="36388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3128825" y="4413429"/>
            <a:ext cx="646980" cy="537565"/>
            <a:chOff x="6205726" y="1660849"/>
            <a:chExt cx="646980" cy="537565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6205726" y="1833284"/>
              <a:ext cx="4669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45" y="4638568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53"/>
          <p:cNvSpPr txBox="1"/>
          <p:nvPr/>
        </p:nvSpPr>
        <p:spPr>
          <a:xfrm>
            <a:off x="3493074" y="4684784"/>
            <a:ext cx="36388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775805" y="4413429"/>
            <a:ext cx="646980" cy="537565"/>
            <a:chOff x="6205726" y="1660849"/>
            <a:chExt cx="646980" cy="53756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6205726" y="1833284"/>
              <a:ext cx="4669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11" y="46385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47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396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1873" y="538368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4032357"/>
            <a:ext cx="6667165" cy="1242615"/>
            <a:chOff x="192745" y="2379073"/>
            <a:chExt cx="6667165" cy="124261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4083"/>
              <a:ext cx="6667165" cy="8870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7907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43"/>
          <p:cNvSpPr txBox="1"/>
          <p:nvPr/>
        </p:nvSpPr>
        <p:spPr>
          <a:xfrm>
            <a:off x="575556" y="4356393"/>
            <a:ext cx="52293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직사각형은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네 개의 변을 갖고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네 개의 각이 있으며 네 각이 모두 직각입니다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937" y="4229916"/>
            <a:ext cx="1124107" cy="81926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1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보기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보기와 기호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57888" y="2404756"/>
            <a:ext cx="4533803" cy="1990850"/>
          </a:xfrm>
          <a:prstGeom prst="round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09" y="2210694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03" y="3872082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4683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0647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266692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68477" y="1700808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사각형에 대한 설명을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1964" y="2666925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변이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41964" y="3079314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각이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41964" y="3446550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41964" y="3857586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변의 길이가 모두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261080" y="2267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6" y="1062261"/>
            <a:ext cx="429208" cy="27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89042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447764" y="4413429"/>
            <a:ext cx="2412268" cy="537565"/>
            <a:chOff x="6205726" y="1660849"/>
            <a:chExt cx="2412268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205726" y="1833284"/>
              <a:ext cx="212423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     ,      ,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25799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96" y="4620572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638568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6385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4075" y="530985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4362" y="532144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07" y="537013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37640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4614699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1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57888" y="2404756"/>
            <a:ext cx="4533803" cy="199085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09" y="2210694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03" y="3872082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4683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0647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266692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68477" y="1700808"/>
            <a:ext cx="6299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사각형에 대한 설명을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1964" y="2666925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변이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41964" y="3079314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각이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41964" y="3446550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41964" y="3857586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변의 길이가 모두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6" y="1062261"/>
            <a:ext cx="429208" cy="27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447764" y="4413429"/>
            <a:ext cx="646980" cy="537565"/>
            <a:chOff x="6205726" y="1660849"/>
            <a:chExt cx="646980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205726" y="1833284"/>
              <a:ext cx="4669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96" y="4620572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2812841" y="4684784"/>
            <a:ext cx="36388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3128825" y="4413429"/>
            <a:ext cx="646980" cy="537565"/>
            <a:chOff x="6205726" y="1660849"/>
            <a:chExt cx="646980" cy="537565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6205726" y="1833284"/>
              <a:ext cx="4669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45" y="4638568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53"/>
          <p:cNvSpPr txBox="1"/>
          <p:nvPr/>
        </p:nvSpPr>
        <p:spPr>
          <a:xfrm>
            <a:off x="3493074" y="4684784"/>
            <a:ext cx="36388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775805" y="4413429"/>
            <a:ext cx="646980" cy="537565"/>
            <a:chOff x="6205726" y="1660849"/>
            <a:chExt cx="646980" cy="53756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6205726" y="1833284"/>
              <a:ext cx="4669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11" y="46385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4075" y="530985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4362" y="532144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07" y="537013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37640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53"/>
          <p:cNvSpPr txBox="1"/>
          <p:nvPr/>
        </p:nvSpPr>
        <p:spPr>
          <a:xfrm>
            <a:off x="4139952" y="4684784"/>
            <a:ext cx="36388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422683" y="4413429"/>
            <a:ext cx="646980" cy="537565"/>
            <a:chOff x="6205726" y="1660849"/>
            <a:chExt cx="646980" cy="537565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6205726" y="1833284"/>
              <a:ext cx="4669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835" y="4614699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819486"/>
            <a:ext cx="6667165" cy="1455486"/>
            <a:chOff x="192745" y="2166202"/>
            <a:chExt cx="6667165" cy="145548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315776"/>
              <a:ext cx="6667165" cy="11153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1662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43"/>
          <p:cNvSpPr txBox="1"/>
          <p:nvPr/>
        </p:nvSpPr>
        <p:spPr>
          <a:xfrm>
            <a:off x="575556" y="4221088"/>
            <a:ext cx="51931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정사각형은 네 개의 변을 갖고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네 개의 각이 있으며 네 각이 모두 직각이고 네 변의 길이가 모두 같습니다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18299" y="4149080"/>
            <a:ext cx="885949" cy="838317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태양이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다음과 같이 말한 까닭을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색상 박스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04806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2_finish_quiz_8_01.sgv  /  2_finish_quiz_8_02.png  /  2_finish_quiz_8_03.png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finish_quiz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 bwMode="auto">
          <a:xfrm>
            <a:off x="1295400" y="4367140"/>
            <a:ext cx="5305725" cy="718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네 각이 모두 직각인 사각형이므로 직사각형이라고 할 수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3" y="4459473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1165412" y="4305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32" y="4263507"/>
            <a:ext cx="360000" cy="355000"/>
          </a:xfrm>
          <a:prstGeom prst="rect">
            <a:avLst/>
          </a:prstGeom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7311" y="4366122"/>
            <a:ext cx="656706" cy="360040"/>
          </a:xfrm>
          <a:prstGeom prst="roundRect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23528" y="4221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19135"/>
            <a:ext cx="2072444" cy="202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DB400SCA\Desktop\한대희 3-1 지도서\app\resource\contents\lesson02\ops\2\images\2_finish_quiz\8\2_finish_quiz_8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9135"/>
            <a:ext cx="2304770" cy="188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B400SCA\Desktop\한대희 3-1 지도서\app\resource\contents\lesson02\ops\2\images\2_finish_quiz\8\2_finish_quiz_8_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23" y="2082983"/>
            <a:ext cx="2273833" cy="188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53"/>
          <p:cNvSpPr txBox="1"/>
          <p:nvPr/>
        </p:nvSpPr>
        <p:spPr>
          <a:xfrm>
            <a:off x="126555" y="2159927"/>
            <a:ext cx="145001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직사각형이야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53"/>
          <p:cNvSpPr txBox="1"/>
          <p:nvPr/>
        </p:nvSpPr>
        <p:spPr>
          <a:xfrm>
            <a:off x="4966077" y="2348880"/>
            <a:ext cx="210391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왜 직사각형이라고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생각했어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0" name="타원 49"/>
          <p:cNvSpPr/>
          <p:nvPr/>
        </p:nvSpPr>
        <p:spPr>
          <a:xfrm>
            <a:off x="321941" y="19369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태양이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다음과 같이 말한 까닭을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 bwMode="auto">
          <a:xfrm>
            <a:off x="1295400" y="4367140"/>
            <a:ext cx="5305725" cy="718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네 각이 모두 직각인 사각형이므로 직사각형이라고 할 수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3" y="4459473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32" y="4310381"/>
            <a:ext cx="360000" cy="355000"/>
          </a:xfrm>
          <a:prstGeom prst="rect">
            <a:avLst/>
          </a:prstGeom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537311" y="4366122"/>
            <a:ext cx="656706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19135"/>
            <a:ext cx="2072444" cy="202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DB400SCA\Desktop\한대희 3-1 지도서\app\resource\contents\lesson02\ops\2\images\2_finish_quiz\8\2_finish_quiz_8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9135"/>
            <a:ext cx="2304770" cy="188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B400SCA\Desktop\한대희 3-1 지도서\app\resource\contents\lesson02\ops\2\images\2_finish_quiz\8\2_finish_quiz_8_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23" y="2082983"/>
            <a:ext cx="2273833" cy="188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53"/>
          <p:cNvSpPr txBox="1"/>
          <p:nvPr/>
        </p:nvSpPr>
        <p:spPr>
          <a:xfrm>
            <a:off x="126555" y="2159927"/>
            <a:ext cx="145001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직사각형이야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53"/>
          <p:cNvSpPr txBox="1"/>
          <p:nvPr/>
        </p:nvSpPr>
        <p:spPr>
          <a:xfrm>
            <a:off x="4966077" y="2348880"/>
            <a:ext cx="210391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왜 직사각형이라고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생각했어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2792474"/>
            <a:ext cx="6667165" cy="2482498"/>
            <a:chOff x="192745" y="1139190"/>
            <a:chExt cx="6667165" cy="248249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288502"/>
              <a:ext cx="6667165" cy="21426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13919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75556" y="3276273"/>
            <a:ext cx="52293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직사각형은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네 개의 변을 갖고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네 개의 각이 있으며 네 각이 모두 직각입니다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4937" y="3149796"/>
            <a:ext cx="1124107" cy="819264"/>
          </a:xfrm>
          <a:prstGeom prst="rect">
            <a:avLst/>
          </a:prstGeom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3655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25741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575556" y="4185084"/>
            <a:ext cx="51931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정사각형은 네 개의 변을 갖고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네 개의 각이 있으며 네 각이 모두 직각이고 네 변의 길이가 모두 같습니다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8299" y="4113076"/>
            <a:ext cx="88594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436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(2022)/4-1/3_002_2015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%204-1%20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/app/resource/contents/lesson01/ops/1/1_8_11.html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43480" y="3008275"/>
            <a:ext cx="53807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물고기가 먹을 먹이 개수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774574"/>
            <a:ext cx="2597727" cy="23466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나의 도형을 하나 정하여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6" y="944402"/>
            <a:ext cx="2159732" cy="374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도형을 골라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동그란 흰 공간에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2_8_01.html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가지 텍스트를 골라 원 안에 드롭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문제의 제일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화면으로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292080" y="1148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4009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2_finish_arrange_planet.sgv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\app\resource\contents\lesson02\ops\2\images\2_finish_arrange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52" name="TextBox 43"/>
          <p:cNvSpPr txBox="1"/>
          <p:nvPr/>
        </p:nvSpPr>
        <p:spPr>
          <a:xfrm>
            <a:off x="5148063" y="2255636"/>
            <a:ext cx="1836203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도형을 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1018833" y="2871040"/>
            <a:ext cx="2113007" cy="209943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나의 도형을 골라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944426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912449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95713" y="141127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71261" y="1341859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타원 31"/>
          <p:cNvSpPr/>
          <p:nvPr/>
        </p:nvSpPr>
        <p:spPr>
          <a:xfrm>
            <a:off x="5010935" y="20680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3074" y="2816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1" y="5279227"/>
            <a:ext cx="985839" cy="310013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8851" y="3057834"/>
            <a:ext cx="1764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5723" y="3172068"/>
            <a:ext cx="148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도형을 골라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030694" y="42263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rcRect t="10934" r="50241" b="19678"/>
          <a:stretch/>
        </p:blipFill>
        <p:spPr>
          <a:xfrm>
            <a:off x="65312" y="2240868"/>
            <a:ext cx="4205482" cy="254781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나의 도형을 하나 정하여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43"/>
          <p:cNvSpPr txBox="1"/>
          <p:nvPr/>
        </p:nvSpPr>
        <p:spPr>
          <a:xfrm>
            <a:off x="4429914" y="2438095"/>
            <a:ext cx="21307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변의 수는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930682" y="140218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98705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81969" y="14112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57517" y="1341859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4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나와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마우스를 드래그하여 도형 그리기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기능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2_8_01.html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 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첫 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1" y="5279227"/>
            <a:ext cx="985839" cy="310013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2779551" y="5301208"/>
            <a:ext cx="1504417" cy="244636"/>
            <a:chOff x="290979" y="2009759"/>
            <a:chExt cx="2665167" cy="433388"/>
          </a:xfrm>
        </p:grpSpPr>
        <p:pic>
          <p:nvPicPr>
            <p:cNvPr id="3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88" y="254473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4429914" y="3246316"/>
            <a:ext cx="21307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꼭짓점의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88" y="335295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4429914" y="4170563"/>
            <a:ext cx="21307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직각의 수는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88" y="427719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 bwMode="auto">
          <a:xfrm>
            <a:off x="6154228" y="2399998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154228" y="3270714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154228" y="4149572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8" y="2011564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143508" y="1785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89381" y="2347379"/>
            <a:ext cx="746899" cy="22316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4268" y="2260595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4268" y="3143556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0049" y="4015421"/>
            <a:ext cx="360000" cy="355000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5357517" y="166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5642606" y="1810855"/>
            <a:ext cx="1327682" cy="2338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그려 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/>
          <p:cNvSpPr/>
          <p:nvPr/>
        </p:nvSpPr>
        <p:spPr>
          <a:xfrm>
            <a:off x="998862" y="2145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939922" y="2239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1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나의 도형을 하나 정하여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435555" y="131746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894367" y="130476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389043" y="1844824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나의 도형을 다양하게 그려 보세요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46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30682" y="136508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98705" y="1318555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81969" y="13741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357517" y="130476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67532" y="136287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435555" y="130476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25" y="2262646"/>
            <a:ext cx="6325736" cy="3055321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6651726" y="2608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마우스를 드래그하여 도형 그리기 기능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기능 동일함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2_8_01.html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문제의 제일 처음 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71991" y="2749346"/>
            <a:ext cx="548713" cy="4636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1" y="5279227"/>
            <a:ext cx="985839" cy="310013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724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2_finish_arrange_drawBg_2.sgv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\app\resource\contents\lesson02\ops\2\images\2_finish_arrange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5357517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5642606" y="2242903"/>
            <a:ext cx="1327682" cy="2338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그려 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715331" y="28032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9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48~51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5556" y="191033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반직선을 알고 구별할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6" y="2018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81844" y="2312876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각과 직각을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88132" y="271541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직각삼각형을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2" y="28234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94420" y="3117954"/>
            <a:ext cx="6137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직사각형과 정사각형을 알고 그 성질을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0" y="32259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도형을 기호로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662582" y="3824026"/>
            <a:ext cx="154667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71" y="3646526"/>
            <a:ext cx="360000" cy="355000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 bwMode="auto">
          <a:xfrm>
            <a:off x="2822822" y="3643496"/>
            <a:ext cx="1546672" cy="9736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ㄷㄹ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ㄹㄷ</a:t>
            </a:r>
            <a:endParaRPr kumimoji="1" lang="en-US" altLang="ko-KR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311" y="3465996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4929731" y="3643496"/>
            <a:ext cx="1546672" cy="9736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ㅁㅂ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ㅂㅁ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20" y="3465996"/>
            <a:ext cx="360000" cy="355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95536" y="1992912"/>
            <a:ext cx="6242019" cy="1260140"/>
            <a:chOff x="395536" y="2528900"/>
            <a:chExt cx="6242019" cy="12601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t="1924" r="68662"/>
            <a:stretch/>
          </p:blipFill>
          <p:spPr>
            <a:xfrm>
              <a:off x="395536" y="2528900"/>
              <a:ext cx="1944216" cy="1168106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4"/>
            <a:srcRect l="34587" r="34075" b="1924"/>
            <a:stretch/>
          </p:blipFill>
          <p:spPr>
            <a:xfrm>
              <a:off x="2685330" y="2528900"/>
              <a:ext cx="1944216" cy="1168106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4"/>
            <a:srcRect l="68694" t="3023" r="-32" b="-1098"/>
            <a:stretch/>
          </p:blipFill>
          <p:spPr>
            <a:xfrm>
              <a:off x="4693339" y="2528900"/>
              <a:ext cx="1944216" cy="1168106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737586" y="3536383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58875" y="2618980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879812" y="2960948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915713" y="3460077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45366" y="2975058"/>
              <a:ext cx="252028" cy="1805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32" y="3140968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24374" y="3140968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2582" y="2132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290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2_finish_quiz_1_01~03.sgv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\app\resource\contents\lesson02\ops\2\images\2_finish_quiz\1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도형을 기호로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662582" y="3670706"/>
            <a:ext cx="154667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822822" y="3571488"/>
            <a:ext cx="1546672" cy="9736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ㄷㄹ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ㄹㄷ</a:t>
            </a:r>
            <a:endParaRPr kumimoji="1" lang="en-US" altLang="ko-KR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988415" y="3677323"/>
            <a:ext cx="1546672" cy="9736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ㅁㅂ</a:t>
            </a:r>
            <a:endParaRPr lang="en-US" altLang="ko-KR" sz="19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ㅂㅁ</a:t>
            </a: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5536" y="1992912"/>
            <a:ext cx="6242019" cy="1260140"/>
            <a:chOff x="395536" y="2528900"/>
            <a:chExt cx="6242019" cy="12601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1924" r="68662"/>
            <a:stretch/>
          </p:blipFill>
          <p:spPr>
            <a:xfrm>
              <a:off x="395536" y="2528900"/>
              <a:ext cx="1944216" cy="1168106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3"/>
            <a:srcRect l="34587" r="34075" b="1924"/>
            <a:stretch/>
          </p:blipFill>
          <p:spPr>
            <a:xfrm>
              <a:off x="2685330" y="2528900"/>
              <a:ext cx="1944216" cy="1168106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3"/>
            <a:srcRect l="68694" t="3023" r="-32" b="-1098"/>
            <a:stretch/>
          </p:blipFill>
          <p:spPr>
            <a:xfrm>
              <a:off x="4693339" y="2528900"/>
              <a:ext cx="1944216" cy="1168106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737586" y="3536383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58875" y="2618980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879812" y="2960948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915713" y="3460077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45366" y="2975058"/>
              <a:ext cx="252028" cy="1805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32" y="3140968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24374" y="3140968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2762071"/>
            <a:ext cx="6667165" cy="2487946"/>
            <a:chOff x="192745" y="1133742"/>
            <a:chExt cx="6667165" cy="24879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295760"/>
              <a:ext cx="6667165" cy="21353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13374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0" name="TextBox 43"/>
          <p:cNvSpPr txBox="1"/>
          <p:nvPr/>
        </p:nvSpPr>
        <p:spPr>
          <a:xfrm>
            <a:off x="545669" y="3212976"/>
            <a:ext cx="37382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선분은 두 점을 이은 곧은 선입니다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2" y="330403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45669" y="3708321"/>
            <a:ext cx="408387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반직선은 한 점에서 시작하여 한쪽으로 끝없이 늘인 곧은 선입니다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2" y="379761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/>
          <p:cNvSpPr txBox="1"/>
          <p:nvPr/>
        </p:nvSpPr>
        <p:spPr>
          <a:xfrm>
            <a:off x="545669" y="4365104"/>
            <a:ext cx="408387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직선은 선분을 양쪽으로 끝없이 늘인 곧은 선입니다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2" y="446568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3176972"/>
            <a:ext cx="1856180" cy="3536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4834083" y="3353351"/>
            <a:ext cx="277814" cy="1526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48160" y="3353351"/>
            <a:ext cx="277814" cy="1526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34" y="4257092"/>
            <a:ext cx="1896498" cy="39183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5115527" y="4509120"/>
            <a:ext cx="271450" cy="1261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042981" y="4509120"/>
            <a:ext cx="271450" cy="1261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40" y="3734415"/>
            <a:ext cx="1854932" cy="27064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832471" y="3857371"/>
            <a:ext cx="277814" cy="1042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060279" y="3857371"/>
            <a:ext cx="277814" cy="1042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8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13" y="1739416"/>
            <a:ext cx="2841359" cy="254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3417241" y="1736812"/>
            <a:ext cx="369771" cy="327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19038" y="3540017"/>
            <a:ext cx="33615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73513" y="3719519"/>
            <a:ext cx="369771" cy="327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각을 기호로 나타내고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말을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새로 작성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1727200" y="17544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2188347" y="4694588"/>
            <a:ext cx="2900475" cy="397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ㄱㄴㄷ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각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ㄷㄴㄱ</a:t>
            </a:r>
            <a:endParaRPr kumimoji="1" lang="en-US" altLang="ko-KR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286814" y="2237732"/>
            <a:ext cx="4373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712269" y="2899310"/>
            <a:ext cx="4373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935999" y="4221446"/>
            <a:ext cx="11072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697" y="2721810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15" y="2052341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965" y="4088859"/>
            <a:ext cx="360000" cy="355000"/>
          </a:xfrm>
          <a:prstGeom prst="rect">
            <a:avLst/>
          </a:prstGeom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65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076" y="4561960"/>
            <a:ext cx="360000" cy="355000"/>
          </a:xfrm>
          <a:prstGeom prst="rect">
            <a:avLst/>
          </a:prstGeom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758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\app\resource\contents\lesson02\ops\2\images\2_finish_quiz\2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1687074" y="4725152"/>
            <a:ext cx="43196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43159</TotalTime>
  <Words>1919</Words>
  <Application>Microsoft Office PowerPoint</Application>
  <PresentationFormat>화면 슬라이드 쇼(4:3)</PresentationFormat>
  <Paragraphs>764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7751</cp:revision>
  <cp:lastPrinted>2021-12-20T01:30:02Z</cp:lastPrinted>
  <dcterms:created xsi:type="dcterms:W3CDTF">2008-07-15T12:19:11Z</dcterms:created>
  <dcterms:modified xsi:type="dcterms:W3CDTF">2022-01-25T06:54:13Z</dcterms:modified>
</cp:coreProperties>
</file>