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72" r:id="rId4"/>
    <p:sldId id="1338" r:id="rId5"/>
    <p:sldId id="1389" r:id="rId6"/>
    <p:sldId id="1374" r:id="rId7"/>
    <p:sldId id="1376" r:id="rId8"/>
    <p:sldId id="1378" r:id="rId9"/>
    <p:sldId id="1385" r:id="rId10"/>
    <p:sldId id="1388" r:id="rId11"/>
    <p:sldId id="1379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246" y="-7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16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594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49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4" y="2600908"/>
            <a:ext cx="6390552" cy="21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만든 모양에서 크고 작은 직사각형이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71700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46326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8" y="3933056"/>
            <a:ext cx="484909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1" y="3968105"/>
            <a:ext cx="484909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1821259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468" y="3812082"/>
            <a:ext cx="360000" cy="3550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664637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1846" y="3812082"/>
            <a:ext cx="360000" cy="355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25605" y="2600906"/>
            <a:ext cx="6667165" cy="2658471"/>
            <a:chOff x="179512" y="3398738"/>
            <a:chExt cx="6667165" cy="1874552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4998857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398738"/>
              <a:ext cx="6667165" cy="1686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7">
            <a:extLst>
              <a:ext uri="{FF2B5EF4-FFF2-40B4-BE49-F238E27FC236}">
                <a16:creationId xmlns:a16="http://schemas.microsoft.com/office/drawing/2014/main" xmlns="" id="{6597602A-1E44-4D67-A20D-8AB154B38945}"/>
              </a:ext>
            </a:extLst>
          </p:cNvPr>
          <p:cNvSpPr/>
          <p:nvPr/>
        </p:nvSpPr>
        <p:spPr>
          <a:xfrm>
            <a:off x="410103" y="241163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921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2_5_4_answer_2.png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22087" y="465313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2374" y="466472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19" y="471341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71968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7" y="283293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7" y="421677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622783" y="2744924"/>
            <a:ext cx="60775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왼쪽 모양에서 크고 작은 직사각형은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2783" y="4162899"/>
            <a:ext cx="60775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오른쪽 모양에서 크고 작은 직사각형은 모두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63" y="3104964"/>
            <a:ext cx="4535907" cy="105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8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도형이 직사각형이 아닌 까닭을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28" y="2132856"/>
            <a:ext cx="2061080" cy="156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598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2_5_5_bg.sgv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>
          <a:xfrm>
            <a:off x="683568" y="3897052"/>
            <a:ext cx="759149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705253" y="4335606"/>
            <a:ext cx="5790440" cy="7197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주어진 도형은 네 각이 모두 직각인 사각형이 아니기 </a:t>
            </a:r>
            <a:endParaRPr kumimoji="1" lang="en-US" altLang="ko-KR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때문입니다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00" y="4365104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692" y="4199323"/>
            <a:ext cx="360000" cy="355000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556984" y="4280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73456" y="2066799"/>
            <a:ext cx="2622580" cy="168623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4446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060849"/>
            <a:ext cx="6768753" cy="343736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4" y="2633575"/>
            <a:ext cx="178503" cy="21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87724" y="2530079"/>
            <a:ext cx="41656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네 각이 모두 직각인 사각형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686310" y="2523301"/>
            <a:ext cx="1325467" cy="401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직사각형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2333035"/>
            <a:ext cx="327273" cy="322727"/>
          </a:xfrm>
          <a:prstGeom prst="rect">
            <a:avLst/>
          </a:prstGeom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341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99" y="3176972"/>
            <a:ext cx="2273017" cy="183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73" y="160411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749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187624" y="2204864"/>
            <a:ext cx="4717213" cy="2772308"/>
            <a:chOff x="1187624" y="2204864"/>
            <a:chExt cx="4717213" cy="2772308"/>
          </a:xfrm>
        </p:grpSpPr>
        <p:grpSp>
          <p:nvGrpSpPr>
            <p:cNvPr id="65" name="그룹 64"/>
            <p:cNvGrpSpPr/>
            <p:nvPr/>
          </p:nvGrpSpPr>
          <p:grpSpPr>
            <a:xfrm>
              <a:off x="1187624" y="2204864"/>
              <a:ext cx="4717213" cy="2772308"/>
              <a:chOff x="-325389" y="2189041"/>
              <a:chExt cx="5886451" cy="3459470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25388" y="2189041"/>
                <a:ext cx="5886450" cy="159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3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7" r="1371"/>
              <a:stretch/>
            </p:blipFill>
            <p:spPr bwMode="auto">
              <a:xfrm>
                <a:off x="-325389" y="3753036"/>
                <a:ext cx="5832247" cy="1895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1259212" y="2257551"/>
              <a:ext cx="4464916" cy="2683617"/>
              <a:chOff x="1259212" y="2257551"/>
              <a:chExt cx="4464916" cy="2683617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212" y="2257551"/>
                <a:ext cx="1170975" cy="11617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4521" y="2257551"/>
                <a:ext cx="1143423" cy="11480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6114" y="2257551"/>
                <a:ext cx="1148014" cy="1152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2" y="3752737"/>
                <a:ext cx="1211733" cy="1188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5816" y="3740079"/>
                <a:ext cx="1205744" cy="12010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3753036"/>
                <a:ext cx="1152128" cy="11566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9" name="모서리가 둥근 직사각형 68"/>
          <p:cNvSpPr/>
          <p:nvPr/>
        </p:nvSpPr>
        <p:spPr>
          <a:xfrm>
            <a:off x="971600" y="2060848"/>
            <a:ext cx="5121615" cy="303046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75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685046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3333380" y="2665163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5" name="타원 74"/>
          <p:cNvSpPr/>
          <p:nvPr/>
        </p:nvSpPr>
        <p:spPr bwMode="auto">
          <a:xfrm>
            <a:off x="1680201" y="2674688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6" name="타원 75"/>
          <p:cNvSpPr/>
          <p:nvPr/>
        </p:nvSpPr>
        <p:spPr bwMode="auto">
          <a:xfrm>
            <a:off x="1701000" y="4182454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77" name="그룹 76"/>
          <p:cNvGrpSpPr/>
          <p:nvPr/>
        </p:nvGrpSpPr>
        <p:grpSpPr>
          <a:xfrm>
            <a:off x="5004048" y="2744924"/>
            <a:ext cx="278380" cy="278381"/>
            <a:chOff x="5302260" y="5072084"/>
            <a:chExt cx="401643" cy="401644"/>
          </a:xfrm>
        </p:grpSpPr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4" name="그룹 83"/>
          <p:cNvGrpSpPr/>
          <p:nvPr/>
        </p:nvGrpSpPr>
        <p:grpSpPr>
          <a:xfrm>
            <a:off x="5041595" y="4202533"/>
            <a:ext cx="278380" cy="278381"/>
            <a:chOff x="5302260" y="5072084"/>
            <a:chExt cx="401643" cy="401644"/>
          </a:xfrm>
        </p:grpSpPr>
        <p:cxnSp>
          <p:nvCxnSpPr>
            <p:cNvPr id="85" name="직선 연결선 8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2" name="그룹 91"/>
          <p:cNvGrpSpPr/>
          <p:nvPr/>
        </p:nvGrpSpPr>
        <p:grpSpPr>
          <a:xfrm>
            <a:off x="3407041" y="4202533"/>
            <a:ext cx="278380" cy="278381"/>
            <a:chOff x="5302260" y="5072084"/>
            <a:chExt cx="401643" cy="401644"/>
          </a:xfrm>
        </p:grpSpPr>
        <p:cxnSp>
          <p:nvCxnSpPr>
            <p:cNvPr id="93" name="직선 연결선 9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5" name="TextBox 9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 클릭 시 직각 표시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 rot="5400000" flipH="1">
            <a:off x="3579620" y="3099557"/>
            <a:ext cx="86074" cy="98486"/>
            <a:chOff x="647548" y="1893645"/>
            <a:chExt cx="252040" cy="203228"/>
          </a:xfrm>
        </p:grpSpPr>
        <p:cxnSp>
          <p:nvCxnSpPr>
            <p:cNvPr id="121" name="직선 연결선 120"/>
            <p:cNvCxnSpPr/>
            <p:nvPr/>
          </p:nvCxnSpPr>
          <p:spPr bwMode="auto">
            <a:xfrm>
              <a:off x="647548" y="2061888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 bwMode="auto">
            <a:xfrm rot="5400000" flipH="1">
              <a:off x="787815" y="1994708"/>
              <a:ext cx="203228" cy="11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 flipH="1">
            <a:off x="3577797" y="2462623"/>
            <a:ext cx="107862" cy="107862"/>
            <a:chOff x="647552" y="1844824"/>
            <a:chExt cx="252040" cy="252040"/>
          </a:xfrm>
        </p:grpSpPr>
        <p:cxnSp>
          <p:nvCxnSpPr>
            <p:cNvPr id="124" name="직선 연결선 123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 rot="5400000" flipH="1">
            <a:off x="3316019" y="3101459"/>
            <a:ext cx="86073" cy="94681"/>
            <a:chOff x="647551" y="1844824"/>
            <a:chExt cx="252040" cy="252040"/>
          </a:xfrm>
        </p:grpSpPr>
        <p:cxnSp>
          <p:nvCxnSpPr>
            <p:cNvPr id="133" name="직선 연결선 132"/>
            <p:cNvCxnSpPr/>
            <p:nvPr/>
          </p:nvCxnSpPr>
          <p:spPr bwMode="auto">
            <a:xfrm>
              <a:off x="647551" y="1853609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 flipH="1">
            <a:off x="3305114" y="2462656"/>
            <a:ext cx="107827" cy="107827"/>
            <a:chOff x="647552" y="1844825"/>
            <a:chExt cx="252040" cy="252040"/>
          </a:xfrm>
        </p:grpSpPr>
        <p:cxnSp>
          <p:nvCxnSpPr>
            <p:cNvPr id="136" name="직선 연결선 135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 bwMode="auto">
            <a:xfrm rot="16200000">
              <a:off x="533966" y="1970845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 rot="2700000" flipH="1">
            <a:off x="2088287" y="4298673"/>
            <a:ext cx="122392" cy="134631"/>
            <a:chOff x="647552" y="1844824"/>
            <a:chExt cx="252040" cy="252040"/>
          </a:xfrm>
        </p:grpSpPr>
        <p:cxnSp>
          <p:nvCxnSpPr>
            <p:cNvPr id="139" name="직선 연결선 138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/>
          <p:cNvGrpSpPr/>
          <p:nvPr/>
        </p:nvGrpSpPr>
        <p:grpSpPr>
          <a:xfrm rot="18900000" flipH="1">
            <a:off x="1804498" y="4009508"/>
            <a:ext cx="134631" cy="134631"/>
            <a:chOff x="647552" y="1844824"/>
            <a:chExt cx="252040" cy="252040"/>
          </a:xfrm>
        </p:grpSpPr>
        <p:cxnSp>
          <p:nvCxnSpPr>
            <p:cNvPr id="142" name="직선 연결선 141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 rot="2700000" flipH="1">
            <a:off x="1816282" y="4570635"/>
            <a:ext cx="122392" cy="134631"/>
            <a:chOff x="647551" y="1844824"/>
            <a:chExt cx="252040" cy="252040"/>
          </a:xfrm>
        </p:grpSpPr>
        <p:cxnSp>
          <p:nvCxnSpPr>
            <p:cNvPr id="145" name="직선 연결선 144"/>
            <p:cNvCxnSpPr/>
            <p:nvPr/>
          </p:nvCxnSpPr>
          <p:spPr bwMode="auto">
            <a:xfrm>
              <a:off x="647551" y="1853609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/>
          <p:cNvGrpSpPr/>
          <p:nvPr/>
        </p:nvGrpSpPr>
        <p:grpSpPr>
          <a:xfrm rot="18900000" flipH="1">
            <a:off x="1516868" y="4283978"/>
            <a:ext cx="134631" cy="134631"/>
            <a:chOff x="647552" y="1844825"/>
            <a:chExt cx="252040" cy="252040"/>
          </a:xfrm>
        </p:grpSpPr>
        <p:cxnSp>
          <p:nvCxnSpPr>
            <p:cNvPr id="148" name="직선 연결선 147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 bwMode="auto">
            <a:xfrm rot="16200000">
              <a:off x="533966" y="1970845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/>
          <p:cNvGrpSpPr/>
          <p:nvPr/>
        </p:nvGrpSpPr>
        <p:grpSpPr>
          <a:xfrm rot="5400000" flipH="1">
            <a:off x="2103456" y="3091757"/>
            <a:ext cx="86074" cy="98486"/>
            <a:chOff x="647548" y="1893645"/>
            <a:chExt cx="252040" cy="203228"/>
          </a:xfrm>
        </p:grpSpPr>
        <p:cxnSp>
          <p:nvCxnSpPr>
            <p:cNvPr id="151" name="직선 연결선 150"/>
            <p:cNvCxnSpPr/>
            <p:nvPr/>
          </p:nvCxnSpPr>
          <p:spPr bwMode="auto">
            <a:xfrm>
              <a:off x="647548" y="2061888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 bwMode="auto">
            <a:xfrm rot="5400000" flipH="1">
              <a:off x="787815" y="1994708"/>
              <a:ext cx="203228" cy="11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 flipH="1">
            <a:off x="2087724" y="2454823"/>
            <a:ext cx="107862" cy="107862"/>
            <a:chOff x="647552" y="1844824"/>
            <a:chExt cx="252040" cy="252040"/>
          </a:xfrm>
        </p:grpSpPr>
        <p:cxnSp>
          <p:nvCxnSpPr>
            <p:cNvPr id="154" name="직선 연결선 153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/>
          <p:cNvGrpSpPr/>
          <p:nvPr/>
        </p:nvGrpSpPr>
        <p:grpSpPr>
          <a:xfrm rot="5400000" flipH="1">
            <a:off x="1479960" y="3093659"/>
            <a:ext cx="86073" cy="94681"/>
            <a:chOff x="647551" y="1844824"/>
            <a:chExt cx="252040" cy="252040"/>
          </a:xfrm>
        </p:grpSpPr>
        <p:cxnSp>
          <p:nvCxnSpPr>
            <p:cNvPr id="157" name="직선 연결선 156"/>
            <p:cNvCxnSpPr/>
            <p:nvPr/>
          </p:nvCxnSpPr>
          <p:spPr bwMode="auto">
            <a:xfrm>
              <a:off x="647551" y="1853609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 flipH="1">
            <a:off x="1498711" y="2454856"/>
            <a:ext cx="107827" cy="107827"/>
            <a:chOff x="647552" y="1844825"/>
            <a:chExt cx="252040" cy="252040"/>
          </a:xfrm>
        </p:grpSpPr>
        <p:cxnSp>
          <p:nvCxnSpPr>
            <p:cNvPr id="160" name="직선 연결선 15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 bwMode="auto">
            <a:xfrm rot="16200000">
              <a:off x="533966" y="1970845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87624" y="2204864"/>
            <a:ext cx="4717213" cy="2772308"/>
            <a:chOff x="1187624" y="2204864"/>
            <a:chExt cx="4717213" cy="2772308"/>
          </a:xfrm>
        </p:grpSpPr>
        <p:grpSp>
          <p:nvGrpSpPr>
            <p:cNvPr id="65" name="그룹 64"/>
            <p:cNvGrpSpPr/>
            <p:nvPr/>
          </p:nvGrpSpPr>
          <p:grpSpPr>
            <a:xfrm>
              <a:off x="1187624" y="2204864"/>
              <a:ext cx="4717213" cy="2772308"/>
              <a:chOff x="-325389" y="2189041"/>
              <a:chExt cx="5886451" cy="3459470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25388" y="2189041"/>
                <a:ext cx="5886450" cy="159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7" r="1371"/>
              <a:stretch/>
            </p:blipFill>
            <p:spPr bwMode="auto">
              <a:xfrm>
                <a:off x="-325389" y="3753036"/>
                <a:ext cx="5832247" cy="1895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1259212" y="2257551"/>
              <a:ext cx="4464916" cy="2683617"/>
              <a:chOff x="1259212" y="2257551"/>
              <a:chExt cx="4464916" cy="2683617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212" y="2257551"/>
                <a:ext cx="1170975" cy="11617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4521" y="2257551"/>
                <a:ext cx="1143423" cy="11480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6114" y="2257551"/>
                <a:ext cx="1148014" cy="1152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2" y="3752737"/>
                <a:ext cx="1211733" cy="1188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5816" y="3740079"/>
                <a:ext cx="1205744" cy="12010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3753036"/>
                <a:ext cx="1152128" cy="11566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9" name="모서리가 둥근 직사각형 68"/>
          <p:cNvSpPr/>
          <p:nvPr/>
        </p:nvSpPr>
        <p:spPr>
          <a:xfrm>
            <a:off x="971600" y="2060848"/>
            <a:ext cx="5121615" cy="303046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75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 bwMode="auto">
          <a:xfrm>
            <a:off x="3333380" y="2665163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5" name="타원 74"/>
          <p:cNvSpPr/>
          <p:nvPr/>
        </p:nvSpPr>
        <p:spPr bwMode="auto">
          <a:xfrm>
            <a:off x="1680201" y="2674688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6" name="타원 75"/>
          <p:cNvSpPr/>
          <p:nvPr/>
        </p:nvSpPr>
        <p:spPr bwMode="auto">
          <a:xfrm>
            <a:off x="1701000" y="4182454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77" name="그룹 76"/>
          <p:cNvGrpSpPr/>
          <p:nvPr/>
        </p:nvGrpSpPr>
        <p:grpSpPr>
          <a:xfrm>
            <a:off x="5004048" y="2744924"/>
            <a:ext cx="278380" cy="278381"/>
            <a:chOff x="5302260" y="5072084"/>
            <a:chExt cx="401643" cy="401644"/>
          </a:xfrm>
        </p:grpSpPr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4" name="그룹 83"/>
          <p:cNvGrpSpPr/>
          <p:nvPr/>
        </p:nvGrpSpPr>
        <p:grpSpPr>
          <a:xfrm>
            <a:off x="5041595" y="4202533"/>
            <a:ext cx="278380" cy="278381"/>
            <a:chOff x="5302260" y="5072084"/>
            <a:chExt cx="401643" cy="401644"/>
          </a:xfrm>
        </p:grpSpPr>
        <p:cxnSp>
          <p:nvCxnSpPr>
            <p:cNvPr id="85" name="직선 연결선 8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2" name="그룹 91"/>
          <p:cNvGrpSpPr/>
          <p:nvPr/>
        </p:nvGrpSpPr>
        <p:grpSpPr>
          <a:xfrm>
            <a:off x="3407041" y="4202533"/>
            <a:ext cx="278380" cy="278381"/>
            <a:chOff x="5302260" y="5072084"/>
            <a:chExt cx="401643" cy="401644"/>
          </a:xfrm>
        </p:grpSpPr>
        <p:cxnSp>
          <p:nvCxnSpPr>
            <p:cNvPr id="93" name="직선 연결선 9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25605" y="3174452"/>
            <a:ext cx="6667165" cy="2084927"/>
            <a:chOff x="225605" y="3174452"/>
            <a:chExt cx="6667165" cy="2084927"/>
          </a:xfrm>
        </p:grpSpPr>
        <p:grpSp>
          <p:nvGrpSpPr>
            <p:cNvPr id="96" name="그룹 95"/>
            <p:cNvGrpSpPr/>
            <p:nvPr/>
          </p:nvGrpSpPr>
          <p:grpSpPr>
            <a:xfrm>
              <a:off x="225605" y="3174452"/>
              <a:ext cx="6667165" cy="2084927"/>
              <a:chOff x="179512" y="2613652"/>
              <a:chExt cx="6667165" cy="2659638"/>
            </a:xfrm>
          </p:grpSpPr>
          <p:sp>
            <p:nvSpPr>
              <p:cNvPr id="100" name="직각 삼각형 99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179512" y="2976531"/>
                <a:ext cx="6667165" cy="21086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102" name="Picture 2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2613652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033289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2743314" y="3969060"/>
              <a:ext cx="4024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직사각형은 네 각이 모두 직각인 사각형입니다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85" y="3519649"/>
              <a:ext cx="1876439" cy="1494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그룹 105"/>
          <p:cNvGrpSpPr/>
          <p:nvPr/>
        </p:nvGrpSpPr>
        <p:grpSpPr>
          <a:xfrm rot="5400000" flipH="1">
            <a:off x="3579620" y="3099557"/>
            <a:ext cx="86074" cy="98486"/>
            <a:chOff x="647548" y="1893645"/>
            <a:chExt cx="252040" cy="203228"/>
          </a:xfrm>
        </p:grpSpPr>
        <p:cxnSp>
          <p:nvCxnSpPr>
            <p:cNvPr id="107" name="직선 연결선 106"/>
            <p:cNvCxnSpPr/>
            <p:nvPr/>
          </p:nvCxnSpPr>
          <p:spPr bwMode="auto">
            <a:xfrm>
              <a:off x="647548" y="2061888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auto">
            <a:xfrm rot="5400000" flipH="1">
              <a:off x="787815" y="1994708"/>
              <a:ext cx="203228" cy="11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 flipH="1">
            <a:off x="3577797" y="2462623"/>
            <a:ext cx="107862" cy="107862"/>
            <a:chOff x="647552" y="1844824"/>
            <a:chExt cx="252040" cy="252040"/>
          </a:xfrm>
        </p:grpSpPr>
        <p:cxnSp>
          <p:nvCxnSpPr>
            <p:cNvPr id="110" name="직선 연결선 10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 rot="5400000" flipH="1">
            <a:off x="3316019" y="3101459"/>
            <a:ext cx="86073" cy="94681"/>
            <a:chOff x="647551" y="1844824"/>
            <a:chExt cx="252040" cy="252040"/>
          </a:xfrm>
        </p:grpSpPr>
        <p:cxnSp>
          <p:nvCxnSpPr>
            <p:cNvPr id="113" name="직선 연결선 112"/>
            <p:cNvCxnSpPr/>
            <p:nvPr/>
          </p:nvCxnSpPr>
          <p:spPr bwMode="auto">
            <a:xfrm>
              <a:off x="647551" y="1853609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 flipH="1">
            <a:off x="3305114" y="2462656"/>
            <a:ext cx="107827" cy="107827"/>
            <a:chOff x="647552" y="1844825"/>
            <a:chExt cx="252040" cy="252040"/>
          </a:xfrm>
        </p:grpSpPr>
        <p:cxnSp>
          <p:nvCxnSpPr>
            <p:cNvPr id="116" name="직선 연결선 115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 bwMode="auto">
            <a:xfrm rot="16200000">
              <a:off x="533966" y="1970845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 rot="5400000" flipH="1">
            <a:off x="2103456" y="3091757"/>
            <a:ext cx="86074" cy="98486"/>
            <a:chOff x="647548" y="1893645"/>
            <a:chExt cx="252040" cy="203228"/>
          </a:xfrm>
        </p:grpSpPr>
        <p:cxnSp>
          <p:nvCxnSpPr>
            <p:cNvPr id="119" name="직선 연결선 118"/>
            <p:cNvCxnSpPr/>
            <p:nvPr/>
          </p:nvCxnSpPr>
          <p:spPr bwMode="auto">
            <a:xfrm>
              <a:off x="647548" y="2061888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 bwMode="auto">
            <a:xfrm rot="5400000" flipH="1">
              <a:off x="787815" y="1994708"/>
              <a:ext cx="203228" cy="11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 flipH="1">
            <a:off x="2087724" y="2454823"/>
            <a:ext cx="107862" cy="107862"/>
            <a:chOff x="647552" y="1844824"/>
            <a:chExt cx="252040" cy="252040"/>
          </a:xfrm>
        </p:grpSpPr>
        <p:cxnSp>
          <p:nvCxnSpPr>
            <p:cNvPr id="122" name="직선 연결선 121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 rot="5400000" flipH="1">
            <a:off x="1479960" y="3093659"/>
            <a:ext cx="86073" cy="94681"/>
            <a:chOff x="647551" y="1844824"/>
            <a:chExt cx="252040" cy="252040"/>
          </a:xfrm>
        </p:grpSpPr>
        <p:cxnSp>
          <p:nvCxnSpPr>
            <p:cNvPr id="125" name="직선 연결선 124"/>
            <p:cNvCxnSpPr/>
            <p:nvPr/>
          </p:nvCxnSpPr>
          <p:spPr bwMode="auto">
            <a:xfrm>
              <a:off x="647551" y="1853609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/>
          <p:cNvGrpSpPr/>
          <p:nvPr/>
        </p:nvGrpSpPr>
        <p:grpSpPr>
          <a:xfrm flipH="1">
            <a:off x="1498711" y="2454856"/>
            <a:ext cx="107827" cy="107827"/>
            <a:chOff x="647552" y="1844825"/>
            <a:chExt cx="252040" cy="252040"/>
          </a:xfrm>
        </p:grpSpPr>
        <p:cxnSp>
          <p:nvCxnSpPr>
            <p:cNvPr id="128" name="직선 연결선 127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 bwMode="auto">
            <a:xfrm rot="16200000">
              <a:off x="533966" y="1970845"/>
              <a:ext cx="25204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" name="Picture 3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73" y="160411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5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보고 표를 완성해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2222171"/>
            <a:ext cx="2238238" cy="178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660711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7485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44943"/>
              </p:ext>
            </p:extLst>
          </p:nvPr>
        </p:nvGraphicFramePr>
        <p:xfrm>
          <a:off x="323528" y="4149080"/>
          <a:ext cx="6332508" cy="762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3127"/>
                <a:gridCol w="1583127"/>
                <a:gridCol w="1583127"/>
                <a:gridCol w="15831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변의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꼭짓점의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각의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직각의 수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62" y="4401108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892" y="4401108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068" y="4401108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44" y="440110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523763"/>
            <a:ext cx="6702136" cy="245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모양과 크기가 다른 직사각형을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356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2_5_3_bg.sgv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656" y="3357822"/>
            <a:ext cx="468052" cy="85812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71800" y="3567879"/>
            <a:ext cx="864096" cy="6480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2700000">
            <a:off x="4803096" y="3520552"/>
            <a:ext cx="612068" cy="6421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49" y="2003765"/>
            <a:ext cx="16287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5114334" y="18293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71" y="5224539"/>
            <a:ext cx="1080000" cy="33962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40" y="5616499"/>
            <a:ext cx="1080000" cy="339623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699978" y="50784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선 긋기 기능과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2_4_05.html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클릭 시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52" y="4611510"/>
            <a:ext cx="1948764" cy="59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163587" y="31443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22943" y="2531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만든 모양에서 크고 작은 직사각형이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5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2_5_4_answer_1.png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2_5_4_answer_2.png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442917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1" y="2636912"/>
            <a:ext cx="6438214" cy="20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583668" y="4024728"/>
            <a:ext cx="1116124" cy="50405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365472" y="4024728"/>
            <a:ext cx="1116124" cy="50405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641558" y="3825044"/>
            <a:ext cx="1022230" cy="559151"/>
            <a:chOff x="1769112" y="3841957"/>
            <a:chExt cx="1022230" cy="559151"/>
          </a:xfrm>
        </p:grpSpPr>
        <p:grpSp>
          <p:nvGrpSpPr>
            <p:cNvPr id="4" name="그룹 3"/>
            <p:cNvGrpSpPr/>
            <p:nvPr/>
          </p:nvGrpSpPr>
          <p:grpSpPr>
            <a:xfrm>
              <a:off x="1769112" y="3841957"/>
              <a:ext cx="930680" cy="559151"/>
              <a:chOff x="1769112" y="3841957"/>
              <a:chExt cx="930680" cy="55915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907704" y="4005064"/>
                <a:ext cx="792088" cy="3960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1769112" y="4020521"/>
                <a:ext cx="510337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3742" y="3841957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2214050" y="4011527"/>
              <a:ext cx="5772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728133" y="3825044"/>
            <a:ext cx="1022230" cy="559151"/>
            <a:chOff x="1769112" y="3841957"/>
            <a:chExt cx="1022230" cy="559151"/>
          </a:xfrm>
        </p:grpSpPr>
        <p:grpSp>
          <p:nvGrpSpPr>
            <p:cNvPr id="61" name="그룹 60"/>
            <p:cNvGrpSpPr/>
            <p:nvPr/>
          </p:nvGrpSpPr>
          <p:grpSpPr>
            <a:xfrm>
              <a:off x="1769112" y="3841957"/>
              <a:ext cx="930680" cy="559151"/>
              <a:chOff x="1769112" y="3841957"/>
              <a:chExt cx="930680" cy="559151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907704" y="4005064"/>
                <a:ext cx="792088" cy="3960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 bwMode="auto">
              <a:xfrm>
                <a:off x="1769112" y="4020521"/>
                <a:ext cx="510337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3742" y="3841957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4" name="TextBox 63"/>
            <p:cNvSpPr txBox="1"/>
            <p:nvPr/>
          </p:nvSpPr>
          <p:spPr>
            <a:xfrm>
              <a:off x="2214050" y="4011527"/>
              <a:ext cx="5772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1" y="2636912"/>
            <a:ext cx="6438214" cy="20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1583668" y="4024728"/>
            <a:ext cx="1116124" cy="50405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65472" y="4024728"/>
            <a:ext cx="1116124" cy="50405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1641558" y="3825044"/>
            <a:ext cx="1022230" cy="559151"/>
            <a:chOff x="1769112" y="3841957"/>
            <a:chExt cx="1022230" cy="559151"/>
          </a:xfrm>
        </p:grpSpPr>
        <p:grpSp>
          <p:nvGrpSpPr>
            <p:cNvPr id="73" name="그룹 72"/>
            <p:cNvGrpSpPr/>
            <p:nvPr/>
          </p:nvGrpSpPr>
          <p:grpSpPr>
            <a:xfrm>
              <a:off x="1769112" y="3841957"/>
              <a:ext cx="930680" cy="559151"/>
              <a:chOff x="1769112" y="3841957"/>
              <a:chExt cx="930680" cy="559151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1907704" y="4005064"/>
                <a:ext cx="792088" cy="3960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1769112" y="4020521"/>
                <a:ext cx="510337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3742" y="3841957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75" name="TextBox 74"/>
            <p:cNvSpPr txBox="1"/>
            <p:nvPr/>
          </p:nvSpPr>
          <p:spPr>
            <a:xfrm>
              <a:off x="2214050" y="4011527"/>
              <a:ext cx="5772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28133" y="3825044"/>
            <a:ext cx="1022230" cy="559151"/>
            <a:chOff x="1769112" y="3841957"/>
            <a:chExt cx="1022230" cy="559151"/>
          </a:xfrm>
        </p:grpSpPr>
        <p:grpSp>
          <p:nvGrpSpPr>
            <p:cNvPr id="84" name="그룹 83"/>
            <p:cNvGrpSpPr/>
            <p:nvPr/>
          </p:nvGrpSpPr>
          <p:grpSpPr>
            <a:xfrm>
              <a:off x="1769112" y="3841957"/>
              <a:ext cx="930680" cy="559151"/>
              <a:chOff x="1769112" y="3841957"/>
              <a:chExt cx="930680" cy="559151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907704" y="4005064"/>
                <a:ext cx="792088" cy="3960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 bwMode="auto">
              <a:xfrm>
                <a:off x="1769112" y="4020521"/>
                <a:ext cx="510337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3742" y="3841957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85" name="TextBox 84"/>
            <p:cNvSpPr txBox="1"/>
            <p:nvPr/>
          </p:nvSpPr>
          <p:spPr>
            <a:xfrm>
              <a:off x="2214050" y="4011527"/>
              <a:ext cx="5772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4" y="2600908"/>
            <a:ext cx="6390552" cy="21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만든 모양에서 크고 작은 직사각형이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5240800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71700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46326" y="3933056"/>
            <a:ext cx="790860" cy="468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8" y="3933056"/>
            <a:ext cx="484909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1" y="3968105"/>
            <a:ext cx="484909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1821259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468" y="3812082"/>
            <a:ext cx="360000" cy="3550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664637" y="3933056"/>
            <a:ext cx="447423" cy="43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846" y="3812082"/>
            <a:ext cx="360000" cy="355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25605" y="2600906"/>
            <a:ext cx="6667165" cy="2658471"/>
            <a:chOff x="179512" y="3398738"/>
            <a:chExt cx="6667165" cy="1874552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029298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398738"/>
              <a:ext cx="6667165" cy="1686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6893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581952" y="2816932"/>
            <a:ext cx="622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칠교판으로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만든 모양에서 크고 작은 직사각형을 모두 찾으면 다음과 같습니다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65004"/>
            <a:ext cx="2101767" cy="109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모서리가 둥근 직사각형 67">
            <a:extLst>
              <a:ext uri="{FF2B5EF4-FFF2-40B4-BE49-F238E27FC236}">
                <a16:creationId xmlns:a16="http://schemas.microsoft.com/office/drawing/2014/main" xmlns="" id="{6597602A-1E44-4D67-A20D-8AB154B38945}"/>
              </a:ext>
            </a:extLst>
          </p:cNvPr>
          <p:cNvSpPr/>
          <p:nvPr/>
        </p:nvSpPr>
        <p:spPr>
          <a:xfrm>
            <a:off x="410103" y="241163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99" y="467344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46" y="47406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95" y="467344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6372" y="473778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2571240" y="4591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42219</TotalTime>
  <Words>661</Words>
  <Application>Microsoft Office PowerPoint</Application>
  <PresentationFormat>화면 슬라이드 쇼(4:3)</PresentationFormat>
  <Paragraphs>273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7450</cp:revision>
  <dcterms:created xsi:type="dcterms:W3CDTF">2008-07-15T12:19:11Z</dcterms:created>
  <dcterms:modified xsi:type="dcterms:W3CDTF">2022-01-21T10:21:30Z</dcterms:modified>
</cp:coreProperties>
</file>