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782" r:id="rId2"/>
    <p:sldId id="783" r:id="rId3"/>
    <p:sldId id="1372" r:id="rId4"/>
    <p:sldId id="1338" r:id="rId5"/>
    <p:sldId id="1386" r:id="rId6"/>
    <p:sldId id="1374" r:id="rId7"/>
    <p:sldId id="1376" r:id="rId8"/>
    <p:sldId id="1378" r:id="rId9"/>
    <p:sldId id="1379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17" Type="http://schemas.openxmlformats.org/officeDocument/2006/relationships/image" Target="../media/image4.png"/><Relationship Id="rId2" Type="http://schemas.openxmlformats.org/officeDocument/2006/relationships/image" Target="../media/image1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411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2039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정사각형을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1433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suhi_h_0301_02_0007.html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01260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8802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3507" y="2293859"/>
            <a:ext cx="6768753" cy="2971345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57058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60294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2801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082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3627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2597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86148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5119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2672903"/>
            <a:ext cx="178503" cy="21095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575" y="3356992"/>
            <a:ext cx="1747805" cy="171631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26022" y="2559813"/>
            <a:ext cx="4582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네 각이 모두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직각이고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네 변의 길이가 모두 같은 사각형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620036" y="2595817"/>
            <a:ext cx="121566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사각형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050" y="2382313"/>
            <a:ext cx="360000" cy="355000"/>
          </a:xfrm>
          <a:prstGeom prst="rect">
            <a:avLst/>
          </a:prstGeom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971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2_6_4_01.sgv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직사각형을 모두 찾아   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기존 저작물 기능 참고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04119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75" y="5240800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4685046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1600" y="2060848"/>
            <a:ext cx="5121615" cy="303046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168860"/>
            <a:ext cx="40767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03" y="2240868"/>
            <a:ext cx="1243077" cy="121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237763"/>
            <a:ext cx="1211406" cy="122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813" y="2240868"/>
            <a:ext cx="1219323" cy="119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03" y="3643317"/>
            <a:ext cx="1266829" cy="127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037" y="3635399"/>
            <a:ext cx="1258912" cy="128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67" y="3643317"/>
            <a:ext cx="1274747" cy="127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 bwMode="auto">
          <a:xfrm>
            <a:off x="1717960" y="2613165"/>
            <a:ext cx="450976" cy="45097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73" name="그룹 72"/>
          <p:cNvGrpSpPr/>
          <p:nvPr/>
        </p:nvGrpSpPr>
        <p:grpSpPr>
          <a:xfrm>
            <a:off x="3416948" y="2654001"/>
            <a:ext cx="410139" cy="410140"/>
            <a:chOff x="5302260" y="5072084"/>
            <a:chExt cx="401643" cy="401644"/>
          </a:xfrm>
        </p:grpSpPr>
        <p:cxnSp>
          <p:nvCxnSpPr>
            <p:cNvPr id="74" name="직선 연결선 73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6" name="그룹 75"/>
          <p:cNvGrpSpPr/>
          <p:nvPr/>
        </p:nvGrpSpPr>
        <p:grpSpPr>
          <a:xfrm>
            <a:off x="4968044" y="2636912"/>
            <a:ext cx="410139" cy="410140"/>
            <a:chOff x="5302260" y="5072084"/>
            <a:chExt cx="401643" cy="401644"/>
          </a:xfrm>
        </p:grpSpPr>
        <p:cxnSp>
          <p:nvCxnSpPr>
            <p:cNvPr id="77" name="직선 연결선 76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3" name="그룹 82"/>
          <p:cNvGrpSpPr/>
          <p:nvPr/>
        </p:nvGrpSpPr>
        <p:grpSpPr>
          <a:xfrm>
            <a:off x="4987471" y="4005064"/>
            <a:ext cx="410139" cy="410140"/>
            <a:chOff x="5302260" y="5072084"/>
            <a:chExt cx="401643" cy="401644"/>
          </a:xfrm>
        </p:grpSpPr>
        <p:cxnSp>
          <p:nvCxnSpPr>
            <p:cNvPr id="84" name="직선 연결선 83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그룹 94"/>
          <p:cNvGrpSpPr/>
          <p:nvPr/>
        </p:nvGrpSpPr>
        <p:grpSpPr>
          <a:xfrm>
            <a:off x="3429423" y="4075620"/>
            <a:ext cx="410139" cy="410140"/>
            <a:chOff x="5302260" y="5072084"/>
            <a:chExt cx="401643" cy="401644"/>
          </a:xfrm>
        </p:grpSpPr>
        <p:cxnSp>
          <p:nvCxnSpPr>
            <p:cNvPr id="99" name="직선 연결선 98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타원 100"/>
          <p:cNvSpPr/>
          <p:nvPr/>
        </p:nvSpPr>
        <p:spPr bwMode="auto">
          <a:xfrm>
            <a:off x="1717960" y="4055202"/>
            <a:ext cx="450976" cy="45097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2" name="타원 101"/>
          <p:cNvSpPr/>
          <p:nvPr/>
        </p:nvSpPr>
        <p:spPr>
          <a:xfrm>
            <a:off x="1468931" y="24671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021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2_6_1_01.png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/>
          <p:cNvSpPr/>
          <p:nvPr/>
        </p:nvSpPr>
        <p:spPr>
          <a:xfrm>
            <a:off x="971600" y="2060848"/>
            <a:ext cx="5121615" cy="303046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168860"/>
            <a:ext cx="40767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03" y="2240868"/>
            <a:ext cx="1243077" cy="121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237763"/>
            <a:ext cx="1211406" cy="122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813" y="2240868"/>
            <a:ext cx="1219323" cy="119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03" y="3643317"/>
            <a:ext cx="1266829" cy="127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037" y="3635399"/>
            <a:ext cx="1258912" cy="128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67" y="3643317"/>
            <a:ext cx="1274747" cy="127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 bwMode="auto">
          <a:xfrm>
            <a:off x="1717960" y="2613165"/>
            <a:ext cx="450976" cy="45097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0" name="그룹 59"/>
          <p:cNvGrpSpPr/>
          <p:nvPr/>
        </p:nvGrpSpPr>
        <p:grpSpPr>
          <a:xfrm>
            <a:off x="3416948" y="2654001"/>
            <a:ext cx="410139" cy="410140"/>
            <a:chOff x="5302260" y="5072084"/>
            <a:chExt cx="401643" cy="401644"/>
          </a:xfrm>
        </p:grpSpPr>
        <p:cxnSp>
          <p:nvCxnSpPr>
            <p:cNvPr id="61" name="직선 연결선 60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그룹 62"/>
          <p:cNvGrpSpPr/>
          <p:nvPr/>
        </p:nvGrpSpPr>
        <p:grpSpPr>
          <a:xfrm>
            <a:off x="4968044" y="2622816"/>
            <a:ext cx="410139" cy="410140"/>
            <a:chOff x="5302260" y="5072084"/>
            <a:chExt cx="401643" cy="401644"/>
          </a:xfrm>
        </p:grpSpPr>
        <p:cxnSp>
          <p:nvCxnSpPr>
            <p:cNvPr id="64" name="직선 연결선 63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그룹 65"/>
          <p:cNvGrpSpPr/>
          <p:nvPr/>
        </p:nvGrpSpPr>
        <p:grpSpPr>
          <a:xfrm>
            <a:off x="4987471" y="4005064"/>
            <a:ext cx="410139" cy="410140"/>
            <a:chOff x="5302260" y="5072084"/>
            <a:chExt cx="401643" cy="401644"/>
          </a:xfrm>
        </p:grpSpPr>
        <p:cxnSp>
          <p:nvCxnSpPr>
            <p:cNvPr id="67" name="직선 연결선 66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그룹 69"/>
          <p:cNvGrpSpPr/>
          <p:nvPr/>
        </p:nvGrpSpPr>
        <p:grpSpPr>
          <a:xfrm>
            <a:off x="3429423" y="4075620"/>
            <a:ext cx="410139" cy="410140"/>
            <a:chOff x="5302260" y="5072084"/>
            <a:chExt cx="401643" cy="401644"/>
          </a:xfrm>
        </p:grpSpPr>
        <p:cxnSp>
          <p:nvCxnSpPr>
            <p:cNvPr id="71" name="직선 연결선 70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타원 72"/>
          <p:cNvSpPr/>
          <p:nvPr/>
        </p:nvSpPr>
        <p:spPr bwMode="auto">
          <a:xfrm>
            <a:off x="1717960" y="4055202"/>
            <a:ext cx="450976" cy="45097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직사각형을 모두 찾아   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3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04119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3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5417" y1="11828" x2="11458" y2="37634"/>
                        <a14:foregroundMark x1="11458" y1="44086" x2="15625" y2="67742"/>
                        <a14:foregroundMark x1="17708" y1="73118" x2="36458" y2="86022"/>
                        <a14:foregroundMark x1="37500" y1="86022" x2="70833" y2="83871"/>
                        <a14:foregroundMark x1="75000" y1="81720" x2="87500" y2="50538"/>
                        <a14:foregroundMark x1="86458" y1="51613" x2="80208" y2="17204"/>
                        <a14:foregroundMark x1="78125" y1="19355" x2="59375" y2="9677"/>
                        <a14:backgroundMark x1="39583" y1="24731" x2="31250" y2="4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837255"/>
            <a:ext cx="293095" cy="283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75" y="5240800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94068" y="4762398"/>
            <a:ext cx="270474" cy="266716"/>
          </a:xfrm>
          <a:prstGeom prst="rect">
            <a:avLst/>
          </a:prstGeom>
        </p:spPr>
      </p:pic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25605" y="3174452"/>
            <a:ext cx="6667165" cy="2084927"/>
            <a:chOff x="179512" y="2613652"/>
            <a:chExt cx="6667165" cy="2659638"/>
          </a:xfrm>
        </p:grpSpPr>
        <p:sp>
          <p:nvSpPr>
            <p:cNvPr id="44" name="직각 삼각형 4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1871700" y="3945830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정사각형은 네 각이 모두 직각이고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네 변의 길이가 모두 같은 사각형입니다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5536" y="3586079"/>
            <a:ext cx="1444467" cy="141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도형을 보고 표를 완성해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612" y="2096934"/>
            <a:ext cx="1988376" cy="1952551"/>
          </a:xfrm>
          <a:prstGeom prst="rect">
            <a:avLst/>
          </a:prstGeom>
        </p:spPr>
      </p:pic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62065"/>
              </p:ext>
            </p:extLst>
          </p:nvPr>
        </p:nvGraphicFramePr>
        <p:xfrm>
          <a:off x="323528" y="4215172"/>
          <a:ext cx="6332508" cy="762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83127"/>
                <a:gridCol w="1583127"/>
                <a:gridCol w="1583127"/>
                <a:gridCol w="15831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변의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꼭짓점의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각의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직각의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162" y="4467200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892" y="4467200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068" y="4467200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244" y="4467200"/>
            <a:ext cx="360000" cy="355000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5638054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64" y="2602145"/>
            <a:ext cx="6158905" cy="225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크기가 다른 정사각형을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441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2_6_3_bg.sgv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71" y="5224539"/>
            <a:ext cx="1080000" cy="33962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40" y="5616499"/>
            <a:ext cx="1080000" cy="339623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5699978" y="50784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481" y="1983282"/>
            <a:ext cx="16287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5001966" y="1808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드래그하여 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선 긋기 기능과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2_4_05.html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클릭 시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869929" y="290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22943" y="2531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735" y="4530242"/>
            <a:ext cx="1960797" cy="87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43607" y="3168986"/>
            <a:ext cx="566117" cy="5840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907704" y="3178511"/>
            <a:ext cx="828092" cy="8360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rot="2700000">
            <a:off x="3455883" y="3320270"/>
            <a:ext cx="828092" cy="8360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정사각형을 찾아 표시해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63413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22" y="2427279"/>
            <a:ext cx="6666154" cy="2582024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5414242" y="2010929"/>
            <a:ext cx="1445668" cy="234011"/>
            <a:chOff x="4192375" y="2197503"/>
            <a:chExt cx="1445668" cy="234011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4192375" y="2197503"/>
              <a:ext cx="1445668" cy="234011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b="1" smtClean="0">
                  <a:solidFill>
                    <a:schemeClr val="tx1"/>
                  </a:solidFill>
                  <a:latin typeface="+mj-lt"/>
                </a:rPr>
                <a:t>도</a:t>
              </a:r>
              <a:r>
                <a:rPr lang="ko-KR" altLang="en-US" sz="900" b="1">
                  <a:solidFill>
                    <a:schemeClr val="tx1"/>
                  </a:solidFill>
                  <a:latin typeface="+mj-lt"/>
                </a:rPr>
                <a:t>형</a:t>
              </a:r>
              <a:r>
                <a:rPr lang="ko-KR" altLang="en-US" sz="900" smtClean="0">
                  <a:solidFill>
                    <a:schemeClr val="tx1"/>
                  </a:solidFill>
                  <a:latin typeface="+mj-lt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+mj-lt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233887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5117704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99692" y="2960948"/>
            <a:ext cx="307760" cy="307760"/>
            <a:chOff x="6249485" y="2814376"/>
            <a:chExt cx="304024" cy="304024"/>
          </a:xfrm>
        </p:grpSpPr>
        <p:cxnSp>
          <p:nvCxnSpPr>
            <p:cNvPr id="50" name="직선 연결선 4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타원 53"/>
          <p:cNvSpPr/>
          <p:nvPr/>
        </p:nvSpPr>
        <p:spPr>
          <a:xfrm>
            <a:off x="2639640" y="3384419"/>
            <a:ext cx="333872" cy="33387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247964" y="3627972"/>
            <a:ext cx="333872" cy="33387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1282997" y="3038712"/>
            <a:ext cx="307760" cy="307760"/>
            <a:chOff x="6249485" y="2814376"/>
            <a:chExt cx="304024" cy="304024"/>
          </a:xfrm>
        </p:grpSpPr>
        <p:cxnSp>
          <p:nvCxnSpPr>
            <p:cNvPr id="57" name="직선 연결선 5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1661023" y="3512474"/>
            <a:ext cx="307760" cy="307760"/>
            <a:chOff x="6249485" y="2814376"/>
            <a:chExt cx="304024" cy="304024"/>
          </a:xfrm>
        </p:grpSpPr>
        <p:cxnSp>
          <p:nvCxnSpPr>
            <p:cNvPr id="60" name="직선 연결선 5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1732900" y="3842825"/>
            <a:ext cx="307760" cy="307760"/>
            <a:chOff x="6249485" y="2814376"/>
            <a:chExt cx="304024" cy="304024"/>
          </a:xfrm>
        </p:grpSpPr>
        <p:cxnSp>
          <p:nvCxnSpPr>
            <p:cNvPr id="63" name="직선 연결선 6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2191572" y="3686504"/>
            <a:ext cx="307760" cy="307760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2665752" y="3770583"/>
            <a:ext cx="307760" cy="307760"/>
            <a:chOff x="6249485" y="2814376"/>
            <a:chExt cx="304024" cy="304024"/>
          </a:xfrm>
        </p:grpSpPr>
        <p:cxnSp>
          <p:nvCxnSpPr>
            <p:cNvPr id="69" name="직선 연결선 6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4255258" y="3268871"/>
            <a:ext cx="307760" cy="307760"/>
            <a:chOff x="6249485" y="2814376"/>
            <a:chExt cx="304024" cy="304024"/>
          </a:xfrm>
        </p:grpSpPr>
        <p:cxnSp>
          <p:nvCxnSpPr>
            <p:cNvPr id="73" name="직선 연결선 7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3815916" y="2724703"/>
            <a:ext cx="307760" cy="307760"/>
            <a:chOff x="6249485" y="2814376"/>
            <a:chExt cx="304024" cy="304024"/>
          </a:xfrm>
        </p:grpSpPr>
        <p:cxnSp>
          <p:nvCxnSpPr>
            <p:cNvPr id="77" name="직선 연결선 7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4123676" y="2570823"/>
            <a:ext cx="307760" cy="307760"/>
            <a:chOff x="6249485" y="2814376"/>
            <a:chExt cx="304024" cy="304024"/>
          </a:xfrm>
        </p:grpSpPr>
        <p:cxnSp>
          <p:nvCxnSpPr>
            <p:cNvPr id="84" name="직선 연결선 8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>
            <a:off x="4781613" y="3320212"/>
            <a:ext cx="307760" cy="307760"/>
            <a:chOff x="6249485" y="2814376"/>
            <a:chExt cx="304024" cy="304024"/>
          </a:xfrm>
        </p:grpSpPr>
        <p:cxnSp>
          <p:nvCxnSpPr>
            <p:cNvPr id="92" name="직선 연결선 9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5203509" y="3163891"/>
            <a:ext cx="307760" cy="307760"/>
            <a:chOff x="6249485" y="2814376"/>
            <a:chExt cx="304024" cy="304024"/>
          </a:xfrm>
        </p:grpSpPr>
        <p:cxnSp>
          <p:nvCxnSpPr>
            <p:cNvPr id="95" name="직선 연결선 9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5226601" y="3571749"/>
            <a:ext cx="307760" cy="307760"/>
            <a:chOff x="6249485" y="2814376"/>
            <a:chExt cx="304024" cy="304024"/>
          </a:xfrm>
        </p:grpSpPr>
        <p:cxnSp>
          <p:nvCxnSpPr>
            <p:cNvPr id="98" name="직선 연결선 9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5547928" y="3109946"/>
            <a:ext cx="307760" cy="307760"/>
            <a:chOff x="6249485" y="2814376"/>
            <a:chExt cx="304024" cy="304024"/>
          </a:xfrm>
        </p:grpSpPr>
        <p:cxnSp>
          <p:nvCxnSpPr>
            <p:cNvPr id="102" name="직선 연결선 10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4581836" y="3815352"/>
            <a:ext cx="307760" cy="307760"/>
            <a:chOff x="6249485" y="2814376"/>
            <a:chExt cx="304024" cy="304024"/>
          </a:xfrm>
        </p:grpSpPr>
        <p:cxnSp>
          <p:nvCxnSpPr>
            <p:cNvPr id="105" name="직선 연결선 10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5048979" y="3835250"/>
            <a:ext cx="307760" cy="307760"/>
            <a:chOff x="6249485" y="2814376"/>
            <a:chExt cx="304024" cy="304024"/>
          </a:xfrm>
        </p:grpSpPr>
        <p:cxnSp>
          <p:nvCxnSpPr>
            <p:cNvPr id="108" name="직선 연결선 10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조각 클릭 시에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기존 저작물 기능 참고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518365" y="25708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326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2_6_4_01.png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까닭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내 예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3" name="타원 92"/>
          <p:cNvSpPr/>
          <p:nvPr/>
        </p:nvSpPr>
        <p:spPr>
          <a:xfrm>
            <a:off x="563413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도형이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사각형이 아닌 까닭을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94" y="4310387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067990" y="4179543"/>
            <a:ext cx="55885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   주어진 </a:t>
            </a:r>
            <a:r>
              <a: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도형은 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네 각이 모두 직각이지만 네 변의 </a:t>
            </a:r>
            <a:endParaRPr lang="en-US" altLang="ko-KR" sz="1800" b="1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길이가 모두 같지 않기 때문입니다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47176" y="2127942"/>
            <a:ext cx="2304257" cy="1900052"/>
            <a:chOff x="2087723" y="2062745"/>
            <a:chExt cx="2835811" cy="233836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6304" y="2208537"/>
              <a:ext cx="2343150" cy="2028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모서리가 둥근 직사각형 38"/>
            <p:cNvSpPr/>
            <p:nvPr/>
          </p:nvSpPr>
          <p:spPr>
            <a:xfrm>
              <a:off x="2087723" y="2062745"/>
              <a:ext cx="2835811" cy="2338363"/>
            </a:xfrm>
            <a:prstGeom prst="roundRect">
              <a:avLst/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2131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2_6_5_bg.sgv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163" y="4027994"/>
            <a:ext cx="360000" cy="355000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251520" y="4183423"/>
            <a:ext cx="78358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1520" y="4039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59441" y="4073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6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42143</TotalTime>
  <Words>509</Words>
  <Application>Microsoft Office PowerPoint</Application>
  <PresentationFormat>화면 슬라이드 쇼(4:3)</PresentationFormat>
  <Paragraphs>225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7399</cp:revision>
  <dcterms:created xsi:type="dcterms:W3CDTF">2008-07-15T12:19:11Z</dcterms:created>
  <dcterms:modified xsi:type="dcterms:W3CDTF">2022-01-25T01:08:49Z</dcterms:modified>
</cp:coreProperties>
</file>