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410" r:id="rId5"/>
    <p:sldId id="1374" r:id="rId6"/>
    <p:sldId id="1420" r:id="rId7"/>
    <p:sldId id="1421" r:id="rId8"/>
    <p:sldId id="1422" r:id="rId9"/>
    <p:sldId id="1423" r:id="rId10"/>
    <p:sldId id="1424" r:id="rId11"/>
    <p:sldId id="1425" r:id="rId12"/>
    <p:sldId id="1380" r:id="rId13"/>
    <p:sldId id="1426" r:id="rId14"/>
    <p:sldId id="1382" r:id="rId15"/>
    <p:sldId id="1397" r:id="rId16"/>
    <p:sldId id="1427" r:id="rId17"/>
    <p:sldId id="1399" r:id="rId18"/>
    <p:sldId id="1401" r:id="rId19"/>
    <p:sldId id="1403" r:id="rId20"/>
    <p:sldId id="1429" r:id="rId21"/>
    <p:sldId id="1430" r:id="rId22"/>
    <p:sldId id="1405" r:id="rId23"/>
    <p:sldId id="1432" r:id="rId24"/>
    <p:sldId id="1407" r:id="rId25"/>
    <p:sldId id="1434" r:id="rId26"/>
    <p:sldId id="1408" r:id="rId27"/>
    <p:sldId id="1435" r:id="rId28"/>
    <p:sldId id="1409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205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328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6" name="순서도: 대체 처리 135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736889" y="171213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" y="172767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직사각형 110"/>
          <p:cNvSpPr/>
          <p:nvPr/>
        </p:nvSpPr>
        <p:spPr bwMode="auto">
          <a:xfrm>
            <a:off x="1979761" y="4210908"/>
            <a:ext cx="30659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ㅂㅁ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4" y="4033408"/>
            <a:ext cx="360000" cy="355000"/>
          </a:xfrm>
          <a:prstGeom prst="rect">
            <a:avLst/>
          </a:prstGeom>
        </p:spPr>
      </p:pic>
      <p:pic>
        <p:nvPicPr>
          <p:cNvPr id="11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545669" y="3501008"/>
            <a:ext cx="61731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직선은 선분을 양쪽으로 끝없이 늘인 곧은 선입니다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545669" y="4026550"/>
            <a:ext cx="45471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그림은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9741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545669" y="460261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직선을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찾아 기호로 나타내면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ㅁㅂ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도는 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ㅂㅁ입니다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5" y="466412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943753" y="3933056"/>
            <a:ext cx="1896499" cy="391835"/>
            <a:chOff x="4741056" y="3580451"/>
            <a:chExt cx="1896499" cy="391835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056" y="3580451"/>
              <a:ext cx="1896499" cy="39183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직사각형 80"/>
            <p:cNvSpPr/>
            <p:nvPr/>
          </p:nvSpPr>
          <p:spPr>
            <a:xfrm>
              <a:off x="5092849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20303" y="3801772"/>
              <a:ext cx="271450" cy="126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40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9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23528" y="2208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96" y="2239306"/>
            <a:ext cx="2424391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35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3172609" y="2354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59279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보고 잘못 설명한 것을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4858" y="2374254"/>
            <a:ext cx="361815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563888" y="2603160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3888" y="3015549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3888" y="3391133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63888" y="3814506"/>
            <a:ext cx="2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ㄹㅂㅁ입니다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5556" y="2487647"/>
            <a:ext cx="2170500" cy="1622986"/>
            <a:chOff x="647564" y="2267688"/>
            <a:chExt cx="2170500" cy="16229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564" y="2267688"/>
              <a:ext cx="2170500" cy="1622986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880170" y="3657083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46251" y="3065292"/>
              <a:ext cx="271450" cy="167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16546" y="2537178"/>
              <a:ext cx="271450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102209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4475636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36" y="26203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1" y="3029621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404610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3814210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0" y="4677791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6" name="TextBox 43"/>
          <p:cNvSpPr txBox="1"/>
          <p:nvPr/>
        </p:nvSpPr>
        <p:spPr>
          <a:xfrm>
            <a:off x="467544" y="3104964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주어진 각은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ㅂㅁㄹ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이므로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55804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43"/>
          <p:cNvSpPr txBox="1"/>
          <p:nvPr/>
        </p:nvSpPr>
        <p:spPr>
          <a:xfrm>
            <a:off x="695781" y="3865701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변은 변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ㅁㄹ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ㅁㅂ의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3922733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43"/>
          <p:cNvSpPr txBox="1"/>
          <p:nvPr/>
        </p:nvSpPr>
        <p:spPr>
          <a:xfrm>
            <a:off x="695782" y="4239209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에서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ㄹㅁㅂ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도는 각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ㅂㅁㄹ입니다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5" y="4315291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43"/>
          <p:cNvSpPr txBox="1"/>
          <p:nvPr/>
        </p:nvSpPr>
        <p:spPr>
          <a:xfrm>
            <a:off x="695782" y="3479522"/>
            <a:ext cx="60861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 ,   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꼭짓점은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이고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TextBox 43"/>
          <p:cNvSpPr txBox="1"/>
          <p:nvPr/>
        </p:nvSpPr>
        <p:spPr>
          <a:xfrm>
            <a:off x="467544" y="4631650"/>
            <a:ext cx="631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잘못 설명한 것은 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47671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39" y="3470398"/>
            <a:ext cx="353825" cy="3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5" y="3839562"/>
            <a:ext cx="35382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00" y="4635334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1" y="4235606"/>
            <a:ext cx="328552" cy="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6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68" y="2227626"/>
            <a:ext cx="4124128" cy="285755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328901" y="4129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41393" y="4168098"/>
            <a:ext cx="298595" cy="2235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52020" y="3055718"/>
            <a:ext cx="298595" cy="2032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ㄱㄷㄴ을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타원 65"/>
          <p:cNvSpPr/>
          <p:nvPr/>
        </p:nvSpPr>
        <p:spPr>
          <a:xfrm>
            <a:off x="1539158" y="2411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99980" y="2016862"/>
            <a:ext cx="1644985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그리세요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5024070" y="1840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처음에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051720" y="3157334"/>
            <a:ext cx="2628292" cy="10831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flipH="1">
            <a:off x="3698948" y="3127726"/>
            <a:ext cx="981064" cy="130254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>
          <a:xfrm>
            <a:off x="3749434" y="3102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53" y="5710651"/>
            <a:ext cx="1080000" cy="33962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76" y="5301208"/>
            <a:ext cx="1080000" cy="339623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5779755" y="517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283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2_7_6_solve.png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295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찾을 수 있는 직각은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41" y="2069431"/>
            <a:ext cx="2672550" cy="254349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3340677" y="4825571"/>
            <a:ext cx="650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748" y="4653136"/>
            <a:ext cx="360000" cy="355000"/>
          </a:xfrm>
          <a:prstGeom prst="rect">
            <a:avLst/>
          </a:prstGeom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06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2_7_7_solve.png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2747811"/>
            <a:ext cx="6667165" cy="2489482"/>
            <a:chOff x="192745" y="1132206"/>
            <a:chExt cx="6667165" cy="248948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294224"/>
              <a:ext cx="6667165" cy="21369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1322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12" y="356901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3"/>
          <p:cNvSpPr txBox="1"/>
          <p:nvPr/>
        </p:nvSpPr>
        <p:spPr>
          <a:xfrm>
            <a:off x="807854" y="4181087"/>
            <a:ext cx="4178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직각은 모두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160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763219" y="3497011"/>
            <a:ext cx="422338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주어진 그림에서 찾을 수 있는 직각은 오른쪽과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609" y="3104964"/>
            <a:ext cx="1817639" cy="1826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10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91998" y="2348935"/>
            <a:ext cx="3123760" cy="2664241"/>
            <a:chOff x="2025027" y="2016451"/>
            <a:chExt cx="3123760" cy="26642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5027" y="2016451"/>
              <a:ext cx="3123760" cy="2664241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2693272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022353" y="4329100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972951" y="4109533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636342" y="303811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685267" y="2364632"/>
              <a:ext cx="246773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선분과 이어서 직각을 그릴 수 있는 점을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033126" y="958659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반짝이는 부분을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그하는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2_7_8.html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\lesson02\ops\2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3170819" y="5116098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50" y="4938598"/>
            <a:ext cx="360000" cy="355000"/>
          </a:xfrm>
          <a:prstGeom prst="rect">
            <a:avLst/>
          </a:prstGeom>
        </p:spPr>
      </p:pic>
      <p:sp>
        <p:nvSpPr>
          <p:cNvPr id="108" name="타원 107"/>
          <p:cNvSpPr/>
          <p:nvPr/>
        </p:nvSpPr>
        <p:spPr>
          <a:xfrm>
            <a:off x="1943708" y="2347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021811" y="2016862"/>
            <a:ext cx="1912046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4860880" y="1927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121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2_7_8_01.sgv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60243" y="3681055"/>
            <a:ext cx="252001" cy="252001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738690" y="2692154"/>
            <a:ext cx="252001" cy="252001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517533" y="2536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647" y="4599702"/>
            <a:ext cx="1453835" cy="127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29329" y="2242318"/>
            <a:ext cx="4404550" cy="2986882"/>
            <a:chOff x="1429329" y="2060848"/>
            <a:chExt cx="4404550" cy="29868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9329" y="2060848"/>
              <a:ext cx="4404550" cy="2986882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2328901" y="4113076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815916" y="4077072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535996" y="2721711"/>
              <a:ext cx="298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옮겨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63" name="타원 62"/>
          <p:cNvSpPr/>
          <p:nvPr/>
        </p:nvSpPr>
        <p:spPr>
          <a:xfrm>
            <a:off x="1330826" y="2409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124373" y="2016862"/>
            <a:ext cx="1809484" cy="202949"/>
          </a:xfrm>
          <a:prstGeom prst="roundRect">
            <a:avLst>
              <a:gd name="adj" fmla="val 3533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옮기세요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4889422" y="1972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보기 클릭 시 화면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60" y="5691601"/>
            <a:ext cx="1080000" cy="33962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383" y="5282158"/>
            <a:ext cx="1080000" cy="339623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3331924" y="3250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715622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920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2_7_9_01.sgv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35" y="3975208"/>
            <a:ext cx="1598301" cy="101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5055" y="3841063"/>
            <a:ext cx="365829" cy="37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/>
              <a:t>~</a:t>
            </a:r>
            <a:endParaRPr lang="ko-KR" altLang="en-US" sz="1800" dirty="0" smtClean="0"/>
          </a:p>
        </p:txBody>
      </p:sp>
      <p:sp>
        <p:nvSpPr>
          <p:cNvPr id="144" name="TextBox 43"/>
          <p:cNvSpPr txBox="1"/>
          <p:nvPr/>
        </p:nvSpPr>
        <p:spPr>
          <a:xfrm>
            <a:off x="1167445" y="3827922"/>
            <a:ext cx="37560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47795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3027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3962" y="3888607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29194" y="3879025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27131" y="36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-36512" y="3815752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[     ~     ]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008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suhi_h_0301_02_0910.html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5400" y="1485597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127131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7" name="타원 126"/>
          <p:cNvSpPr/>
          <p:nvPr/>
        </p:nvSpPr>
        <p:spPr>
          <a:xfrm>
            <a:off x="1311611" y="2116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타원 131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033126" y="958659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628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2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6" name="직각 삼각형 95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8" name="TextBox 43"/>
          <p:cNvSpPr txBox="1"/>
          <p:nvPr/>
        </p:nvSpPr>
        <p:spPr>
          <a:xfrm>
            <a:off x="684830" y="447311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직각삼각형은 가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마입니다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43"/>
          <p:cNvSpPr txBox="1"/>
          <p:nvPr/>
        </p:nvSpPr>
        <p:spPr>
          <a:xfrm>
            <a:off x="684832" y="3969060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341" y="3861864"/>
            <a:ext cx="1400129" cy="1110447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459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C:\Users\DB400SCA\Desktop\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44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33126" y="9586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83" y="4648976"/>
            <a:ext cx="360000" cy="355000"/>
          </a:xfrm>
          <a:prstGeom prst="rect">
            <a:avLst/>
          </a:prstGeom>
        </p:spPr>
      </p:pic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607460" y="502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668432" y="5007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타원 13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938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2_7_10_01.sgv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5655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459880" y="2262581"/>
            <a:ext cx="3975035" cy="2351846"/>
            <a:chOff x="1904214" y="2027254"/>
            <a:chExt cx="3280193" cy="1940740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214" y="2027254"/>
              <a:ext cx="3280193" cy="1940740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502281" y="2713501"/>
              <a:ext cx="298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400353" y="2552142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334776" y="2579367"/>
              <a:ext cx="246773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285450" y="3320988"/>
              <a:ext cx="271450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184426" y="3397117"/>
              <a:ext cx="271450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73861" y="33295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 bwMode="auto">
          <a:xfrm>
            <a:off x="3008261" y="4792062"/>
            <a:ext cx="929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663837" y="4509120"/>
            <a:ext cx="36148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라입니다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43"/>
          <p:cNvSpPr txBox="1"/>
          <p:nvPr/>
        </p:nvSpPr>
        <p:spPr>
          <a:xfrm>
            <a:off x="655208" y="3990546"/>
            <a:ext cx="40248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054" y="3877851"/>
            <a:ext cx="1360170" cy="991309"/>
          </a:xfrm>
          <a:prstGeom prst="rect">
            <a:avLst/>
          </a:prstGeom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sp>
        <p:nvSpPr>
          <p:cNvPr id="116" name="타원 115"/>
          <p:cNvSpPr/>
          <p:nvPr/>
        </p:nvSpPr>
        <p:spPr>
          <a:xfrm>
            <a:off x="1780031" y="2022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12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2703" y="2051022"/>
            <a:ext cx="3651231" cy="2462833"/>
            <a:chOff x="1752703" y="2051022"/>
            <a:chExt cx="3651231" cy="24628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03" y="2051022"/>
              <a:ext cx="3651231" cy="246283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2280140" y="2571069"/>
              <a:ext cx="298595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63888" y="2666737"/>
              <a:ext cx="298595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21271" y="2660621"/>
              <a:ext cx="246773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7904" y="3541016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16374" y="3511192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15413" y="3638845"/>
              <a:ext cx="224339" cy="2705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80012" y="3523487"/>
              <a:ext cx="271450" cy="297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정사각형을 모두 찾아 기호를 서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85392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021012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224845" y="4576038"/>
            <a:ext cx="948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861" y="4432952"/>
            <a:ext cx="360000" cy="355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467466"/>
            <a:ext cx="6667165" cy="1769827"/>
            <a:chOff x="192745" y="1851861"/>
            <a:chExt cx="6667165" cy="176982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029419"/>
              <a:ext cx="6667165" cy="14017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8518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43"/>
          <p:cNvSpPr txBox="1"/>
          <p:nvPr/>
        </p:nvSpPr>
        <p:spPr>
          <a:xfrm>
            <a:off x="699841" y="4589827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직사각형은 나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사입니다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699842" y="3887920"/>
            <a:ext cx="47815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각이 모두 직각이고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변의 길이가 모두 같은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16" y="3841594"/>
            <a:ext cx="1148536" cy="10867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635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9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033126" y="958659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06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2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356317" y="122841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91937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도형에서 찾을 수 있는 크고 작은 직각삼각형이 모두 몇 개인지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340677" y="4864070"/>
            <a:ext cx="6967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481" y="4730184"/>
            <a:ext cx="360000" cy="355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549" y="2263948"/>
            <a:ext cx="2419277" cy="2425192"/>
          </a:xfrm>
          <a:prstGeom prst="rect">
            <a:avLst/>
          </a:prstGeom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936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2_7_13_solve.png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1475652"/>
            <a:ext cx="6667165" cy="3761641"/>
            <a:chOff x="192745" y="-139953"/>
            <a:chExt cx="6667165" cy="376164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39617"/>
              <a:ext cx="6667165" cy="33915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-1399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6" y="1880828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611560" y="1808820"/>
            <a:ext cx="60323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도형에서 찾을 수 있는 크고 작은 직각삼각형은 다음과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719572" y="4653136"/>
            <a:ext cx="6032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직각삼각형은 모두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167" y="2132856"/>
            <a:ext cx="2666462" cy="25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2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순서도: 대체 처리 4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" name="순서도: 대체 처리 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3" name="순서도: 대체 처리 22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663499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588224" y="117710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사각형의 같은 점과 다른 점을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100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485868" y="5148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76" y="2024844"/>
            <a:ext cx="3897478" cy="160876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1292704" y="3762730"/>
            <a:ext cx="52955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네 각이 모두 직각입니다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3628844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1292704" y="4367314"/>
            <a:ext cx="5295520" cy="718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왼쪽 사각형은 네 변의 길이가 모두 같지만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 사각형은 그렇지 않습니다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175" y="4233428"/>
            <a:ext cx="360000" cy="355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384743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43805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01951" y="3472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331640" y="3696491"/>
            <a:ext cx="353227" cy="9617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62067" y="3523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다른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박스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08062" y="3759269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점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8062" y="4401108"/>
            <a:ext cx="779562" cy="360040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른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1875" y="3723332"/>
            <a:ext cx="940192" cy="1124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9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8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3203848" y="4720054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341" y="4542554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234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21" y="2384884"/>
            <a:ext cx="3998009" cy="207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같이 두 점을 이은 곧은 선을 무엇이라고 하는지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42246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80" y="2273012"/>
            <a:ext cx="3451786" cy="179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순서도: 대체 처리 45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64959" y="4059465"/>
            <a:ext cx="6667165" cy="1157680"/>
            <a:chOff x="179512" y="2139967"/>
            <a:chExt cx="6667165" cy="3133323"/>
          </a:xfrm>
        </p:grpSpPr>
        <p:sp>
          <p:nvSpPr>
            <p:cNvPr id="55" name="직각 삼각형 5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39967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43"/>
          <p:cNvSpPr txBox="1"/>
          <p:nvPr/>
        </p:nvSpPr>
        <p:spPr>
          <a:xfrm>
            <a:off x="503414" y="4592451"/>
            <a:ext cx="3738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4732044" y="4587507"/>
            <a:ext cx="1856180" cy="353661"/>
            <a:chOff x="4654438" y="2119117"/>
            <a:chExt cx="2041798" cy="517795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619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191042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136" y="4122751"/>
            <a:ext cx="360000" cy="355000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" y="2848708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53033" y="3779515"/>
            <a:ext cx="4626906" cy="398356"/>
            <a:chOff x="206349" y="4110764"/>
            <a:chExt cx="4626906" cy="398356"/>
          </a:xfrm>
        </p:grpSpPr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135892"/>
              <a:ext cx="354251" cy="37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06349" y="4110764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[     ~     ]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146895"/>
              <a:ext cx="373229" cy="36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43"/>
            <p:cNvSpPr txBox="1"/>
            <p:nvPr/>
          </p:nvSpPr>
          <p:spPr>
            <a:xfrm>
              <a:off x="1395958" y="4122751"/>
              <a:ext cx="343729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도형을 보고 물음에 답해 보세요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8" name="타원 107"/>
          <p:cNvSpPr/>
          <p:nvPr/>
        </p:nvSpPr>
        <p:spPr>
          <a:xfrm>
            <a:off x="-109156" y="3645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204893" y="2130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162" y="2224584"/>
            <a:ext cx="6523094" cy="16004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520005" y="4274944"/>
            <a:ext cx="599056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ㅇㅅ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108726"/>
            <a:ext cx="360000" cy="35500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223467" y="3933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519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2_7_1_02.sgv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716423" y="1617994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모두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520005" y="4262008"/>
            <a:ext cx="29883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736977" y="4257092"/>
            <a:ext cx="29883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ㅅ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ㅇㅅ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448945" y="4400479"/>
            <a:ext cx="252028" cy="25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1" name="TextBox 43"/>
          <p:cNvSpPr txBox="1"/>
          <p:nvPr/>
        </p:nvSpPr>
        <p:spPr>
          <a:xfrm>
            <a:off x="545535" y="346500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4896036" y="3903431"/>
            <a:ext cx="1856180" cy="353661"/>
            <a:chOff x="4654438" y="728986"/>
            <a:chExt cx="2041798" cy="517795"/>
          </a:xfrm>
        </p:grpSpPr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728986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직사각형 110"/>
            <p:cNvSpPr/>
            <p:nvPr/>
          </p:nvSpPr>
          <p:spPr>
            <a:xfrm>
              <a:off x="4744707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00192" y="998515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353701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43"/>
          <p:cNvSpPr txBox="1"/>
          <p:nvPr/>
        </p:nvSpPr>
        <p:spPr>
          <a:xfrm>
            <a:off x="545535" y="3923072"/>
            <a:ext cx="45552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그림은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ㄴㄱ이라고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005064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43"/>
          <p:cNvSpPr txBox="1"/>
          <p:nvPr/>
        </p:nvSpPr>
        <p:spPr>
          <a:xfrm>
            <a:off x="545535" y="4423601"/>
            <a:ext cx="61428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선분을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모두 찾으면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ㄴㄱ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ㅅㅇ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또는 선분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ㅇㅅ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50912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589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슬라이드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204893" y="3814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suhi_h_0301_02_0910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353918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300192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6631794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578068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379150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353162" y="2224584"/>
            <a:ext cx="6456070" cy="1515035"/>
            <a:chOff x="322803" y="2390705"/>
            <a:chExt cx="6456070" cy="1515035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03" y="2390705"/>
              <a:ext cx="6456070" cy="1515035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323528" y="3338291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27684" y="2968165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363290" y="3234853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59732" y="324328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57486" y="2827779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23753" y="3645024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71825" y="3068960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ㅅ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480212" y="3392996"/>
              <a:ext cx="208287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43"/>
          <p:cNvSpPr txBox="1"/>
          <p:nvPr/>
        </p:nvSpPr>
        <p:spPr>
          <a:xfrm>
            <a:off x="716423" y="1668241"/>
            <a:ext cx="45911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반직선을 찾아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2742404" y="4214946"/>
            <a:ext cx="16921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570" y="407186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077168"/>
            <a:ext cx="6667165" cy="2160125"/>
            <a:chOff x="192745" y="1461563"/>
            <a:chExt cx="6667165" cy="21601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611270"/>
              <a:ext cx="6667165" cy="1819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46156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43"/>
          <p:cNvSpPr txBox="1"/>
          <p:nvPr/>
        </p:nvSpPr>
        <p:spPr>
          <a:xfrm>
            <a:off x="611560" y="3500001"/>
            <a:ext cx="61976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반직선은 한 점에서 시작하여 한쪽으로 끝없이 늘인 곧은 선입니다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1869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43"/>
          <p:cNvSpPr txBox="1"/>
          <p:nvPr/>
        </p:nvSpPr>
        <p:spPr>
          <a:xfrm>
            <a:off x="611560" y="4005064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그림은 반직선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ㄱㄴ이라고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1590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3"/>
          <p:cNvSpPr txBox="1"/>
          <p:nvPr/>
        </p:nvSpPr>
        <p:spPr>
          <a:xfrm>
            <a:off x="611560" y="4545124"/>
            <a:ext cx="61428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반직선을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찾아 기호로 나타내면 반직선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ㄷㄹ입니다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17132"/>
            <a:ext cx="180975" cy="1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247964" y="3969060"/>
            <a:ext cx="1854932" cy="418422"/>
            <a:chOff x="4985320" y="4126702"/>
            <a:chExt cx="1854932" cy="418422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20" y="4126702"/>
              <a:ext cx="1854932" cy="4184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직사각형 82"/>
            <p:cNvSpPr/>
            <p:nvPr/>
          </p:nvSpPr>
          <p:spPr>
            <a:xfrm>
              <a:off x="5018051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245859" y="4338111"/>
              <a:ext cx="277814" cy="104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657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42814</TotalTime>
  <Words>2333</Words>
  <Application>Microsoft Office PowerPoint</Application>
  <PresentationFormat>화면 슬라이드 쇼(4:3)</PresentationFormat>
  <Paragraphs>1082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7736</cp:revision>
  <dcterms:created xsi:type="dcterms:W3CDTF">2008-07-15T12:19:11Z</dcterms:created>
  <dcterms:modified xsi:type="dcterms:W3CDTF">2022-01-25T06:54:13Z</dcterms:modified>
</cp:coreProperties>
</file>