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482" r:id="rId10"/>
    <p:sldId id="1289" r:id="rId11"/>
    <p:sldId id="1483" r:id="rId12"/>
    <p:sldId id="1444" r:id="rId13"/>
    <p:sldId id="1447" r:id="rId14"/>
    <p:sldId id="1445" r:id="rId15"/>
    <p:sldId id="1382" r:id="rId16"/>
    <p:sldId id="1449" r:id="rId17"/>
    <p:sldId id="1450" r:id="rId18"/>
    <p:sldId id="1475" r:id="rId19"/>
    <p:sldId id="1412" r:id="rId20"/>
    <p:sldId id="1476" r:id="rId21"/>
    <p:sldId id="1431" r:id="rId22"/>
    <p:sldId id="1477" r:id="rId23"/>
    <p:sldId id="1297" r:id="rId24"/>
    <p:sldId id="1315" r:id="rId25"/>
    <p:sldId id="1316" r:id="rId26"/>
    <p:sldId id="1322" r:id="rId27"/>
    <p:sldId id="1465" r:id="rId28"/>
    <p:sldId id="1323" r:id="rId29"/>
    <p:sldId id="1466" r:id="rId30"/>
    <p:sldId id="1478" r:id="rId31"/>
    <p:sldId id="1324" r:id="rId32"/>
    <p:sldId id="1467" r:id="rId33"/>
    <p:sldId id="1342" r:id="rId34"/>
    <p:sldId id="1468" r:id="rId35"/>
    <p:sldId id="1418" r:id="rId36"/>
    <p:sldId id="1469" r:id="rId37"/>
    <p:sldId id="1358" r:id="rId38"/>
    <p:sldId id="1366" r:id="rId39"/>
    <p:sldId id="1471" r:id="rId40"/>
    <p:sldId id="1320" r:id="rId41"/>
    <p:sldId id="1479" r:id="rId42"/>
    <p:sldId id="1480" r:id="rId43"/>
    <p:sldId id="1321" r:id="rId44"/>
    <p:sldId id="1473" r:id="rId45"/>
    <p:sldId id="1343" r:id="rId46"/>
    <p:sldId id="1474" r:id="rId47"/>
    <p:sldId id="1481" r:id="rId4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F6501"/>
    <a:srgbClr val="C9E7EC"/>
    <a:srgbClr val="F8D24C"/>
    <a:srgbClr val="ECE5FC"/>
    <a:srgbClr val="BADAC1"/>
    <a:srgbClr val="D53181"/>
    <a:srgbClr val="E8EDDB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909" autoAdjust="0"/>
  </p:normalViewPr>
  <p:slideViewPr>
    <p:cSldViewPr>
      <p:cViewPr varScale="1">
        <p:scale>
          <a:sx n="99" d="100"/>
          <a:sy n="99" d="100"/>
        </p:scale>
        <p:origin x="804" y="39"/>
      </p:cViewPr>
      <p:guideLst>
        <p:guide pos="5760"/>
        <p:guide orient="horz" pos="21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7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7-0-0-0-0&amp;classno=MM_42_04/suh_0402_03_0007/suh_0402_03_0007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248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349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536978"/>
            <a:ext cx="5827693" cy="584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색칠한 부분에서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만큼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표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35" y="4744229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5765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067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1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이등변 삼각형 106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이등변 삼각형 109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20" y="483427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A6973F5F-D3AB-39B3-DFC3-8A0A8BA56C0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037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65969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앞에서 배웠던 </a:t>
            </a:r>
            <a:r>
              <a:rPr lang="ko-KR" altLang="en-US" sz="1900" b="1" spc="-150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이용하여 구합니다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379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25" y="4655174"/>
            <a:ext cx="360000" cy="355000"/>
          </a:xfrm>
          <a:prstGeom prst="rect">
            <a:avLst/>
          </a:prstGeom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79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3765A313-E6F7-AB5F-E35C-DE77999E51D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0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269087" y="2603124"/>
            <a:ext cx="1083624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711" y="2392501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3778F-3F90-7FD9-2ED7-06B988EF03E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06E00696-2898-6E09-FE54-8D5003031C4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539552" y="234705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자연수의 뺄셈처럼 세로 형식으로 적어서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435" y="2183701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3866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DF489D-17A6-0A35-19C6-96E7793B02C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539552" y="2926934"/>
            <a:ext cx="5827693" cy="7180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각각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수이므로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빼면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25" y="3467524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9918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14F6C5EE-DC07-8588-A9C6-5EF999B78E9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11AEB5-5B26-9CC2-F268-85D23784FC6E}"/>
              </a:ext>
            </a:extLst>
          </p:cNvPr>
          <p:cNvSpPr/>
          <p:nvPr/>
        </p:nvSpPr>
        <p:spPr bwMode="auto">
          <a:xfrm>
            <a:off x="2951820" y="2308371"/>
            <a:ext cx="1420580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05" y="253394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FBDFD2-6E3A-0B8A-EAC9-5D6495D4AE0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328A60AD-04FF-2737-0C6E-B2DBB774DE9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\app\resource\contents\lesson03\ops\lesson03\mm_42_3_06_04_01.html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2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E2872B2-38FE-C238-52C3-1D57EC06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236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3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62189"/>
            <a:ext cx="5904656" cy="23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74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372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2023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0404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0910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376521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C59267A7-E09C-F416-BA0A-6D3D145C4D2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개수를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24938"/>
              </p:ext>
            </p:extLst>
          </p:nvPr>
        </p:nvGraphicFramePr>
        <p:xfrm>
          <a:off x="1362120" y="3175486"/>
          <a:ext cx="450431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개이면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110962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51965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13956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779713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289650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355701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417648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65" y="4176481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CABAF2AA-E099-3272-0432-DDD88290D7D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>
            <a:extLst>
              <a:ext uri="{FF2B5EF4-FFF2-40B4-BE49-F238E27FC236}">
                <a16:creationId xmlns:a16="http://schemas.microsoft.com/office/drawing/2014/main" id="{C92A749D-5AF1-E34C-8550-0DA6C4D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86" y="3471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AE3643D6-C995-EE15-D928-44A659D50FFA}"/>
              </a:ext>
            </a:extLst>
          </p:cNvPr>
          <p:cNvSpPr/>
          <p:nvPr/>
        </p:nvSpPr>
        <p:spPr>
          <a:xfrm>
            <a:off x="5904148" y="349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직사각형 21">
            <a:extLst>
              <a:ext uri="{FF2B5EF4-FFF2-40B4-BE49-F238E27FC236}">
                <a16:creationId xmlns:a16="http://schemas.microsoft.com/office/drawing/2014/main" id="{E769859C-940C-F637-AD28-73A889FD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1383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4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\app\resource\contents\lesson03\ops\lesson03\images\mm_42_3_06_04_03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E7D992B-0E2C-451B-C856-B7DCABD7283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모서리가 둥근 직사각형 23">
            <a:extLst>
              <a:ext uri="{FF2B5EF4-FFF2-40B4-BE49-F238E27FC236}">
                <a16:creationId xmlns:a16="http://schemas.microsoft.com/office/drawing/2014/main" id="{CF66A7A0-0CD9-6C6D-7220-F5E8ECD608D5}"/>
              </a:ext>
            </a:extLst>
          </p:cNvPr>
          <p:cNvSpPr/>
          <p:nvPr/>
        </p:nvSpPr>
        <p:spPr>
          <a:xfrm>
            <a:off x="4896036" y="2414486"/>
            <a:ext cx="2013081" cy="1050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자연수의 뺄셈   계산 방법과 어떤 점이 같을까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B44A70C6-6417-063D-A581-6014CF3E4B6E}"/>
              </a:ext>
            </a:extLst>
          </p:cNvPr>
          <p:cNvSpPr/>
          <p:nvPr/>
        </p:nvSpPr>
        <p:spPr>
          <a:xfrm rot="21219793" flipV="1">
            <a:off x="5993580" y="3466793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DF59C4-ECF9-3207-83B5-F159C863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432605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자연수의 뺄셈 계산 방법과 어떤 점이 같을까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id="{FC202635-E798-AF86-9EB2-29BD0A4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40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31659" y="5330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5D2FC6-6C6F-0FB4-4660-CC28620D3DDB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81324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음료수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한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7485" y="2889774"/>
            <a:ext cx="6667165" cy="2348226"/>
            <a:chOff x="97485" y="2889774"/>
            <a:chExt cx="6667165" cy="23482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C3FC2EE-18FF-9132-57C6-0F5AE83F5C97}"/>
                </a:ext>
              </a:extLst>
            </p:cNvPr>
            <p:cNvSpPr/>
            <p:nvPr/>
          </p:nvSpPr>
          <p:spPr>
            <a:xfrm>
              <a:off x="97485" y="3077245"/>
              <a:ext cx="6667165" cy="1972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id="{F19E758A-D408-265C-6022-665B64B174DC}"/>
                </a:ext>
              </a:extLst>
            </p:cNvPr>
            <p:cNvSpPr/>
            <p:nvPr/>
          </p:nvSpPr>
          <p:spPr>
            <a:xfrm>
              <a:off x="275155" y="28897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EDF327E7-2926-7699-0AFA-6AA3B8437ACE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1798"/>
              </p:ext>
            </p:extLst>
          </p:nvPr>
        </p:nvGraphicFramePr>
        <p:xfrm>
          <a:off x="1943078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8947"/>
              </p:ext>
            </p:extLst>
          </p:nvPr>
        </p:nvGraphicFramePr>
        <p:xfrm>
          <a:off x="3699768" y="3361064"/>
          <a:ext cx="128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439FAB22-4F7F-4512-3F64-9F0E5C6FBA9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8924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2446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EDF294A-2F16-DC49-7853-3C4177928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63" y="3179492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46CE335-1BFF-D3C7-DC72-F3359130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11" y="3179492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D7347-6577-327F-445B-5984E066846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3FC2EE-18FF-9132-57C6-0F5AE83F5C97}"/>
              </a:ext>
            </a:extLst>
          </p:cNvPr>
          <p:cNvSpPr/>
          <p:nvPr/>
        </p:nvSpPr>
        <p:spPr>
          <a:xfrm>
            <a:off x="97485" y="4275093"/>
            <a:ext cx="6667165" cy="774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8">
            <a:extLst>
              <a:ext uri="{FF2B5EF4-FFF2-40B4-BE49-F238E27FC236}">
                <a16:creationId xmlns:a16="http://schemas.microsoft.com/office/drawing/2014/main" id="{F19E758A-D408-265C-6022-665B64B174DC}"/>
              </a:ext>
            </a:extLst>
          </p:cNvPr>
          <p:cNvSpPr/>
          <p:nvPr/>
        </p:nvSpPr>
        <p:spPr>
          <a:xfrm>
            <a:off x="275155" y="411307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EDF327E7-2926-7699-0AFA-6AA3B8437AC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466" y="4438187"/>
            <a:ext cx="623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하나 먼저 정하고 그 수에서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작거나 큰 수를 구하면 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C8A52A7-9EEA-E6BF-48A1-E2EA4E4C9B65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5434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FF6501"/>
                </a:solidFill>
                <a:latin typeface="맑은 고딕" pitchFamily="50" charset="-127"/>
                <a:ea typeface="맑은 고딕" pitchFamily="50" charset="-127"/>
              </a:rPr>
              <a:t>소수 한 자리 수의 뺄셈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909784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32343"/>
              </p:ext>
            </p:extLst>
          </p:nvPr>
        </p:nvGraphicFramePr>
        <p:xfrm>
          <a:off x="2843808" y="360765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35990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35990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35990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81175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91990" y="3322547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99792" y="3176972"/>
            <a:ext cx="158417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91" y="3111547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5" y="460708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7" y="4607082"/>
            <a:ext cx="360000" cy="355000"/>
          </a:xfrm>
          <a:prstGeom prst="rect">
            <a:avLst/>
          </a:prstGeom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47526" y="3322547"/>
            <a:ext cx="3833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92" y="3107061"/>
            <a:ext cx="360000" cy="355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6B5065F-7E72-8A69-364D-BACEE0447390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5B2D68-2653-6BE8-D36F-A2AB9D15528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7E6591-9B30-BD5C-9CA8-160C174DA26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A1AF976-5958-69E7-24E0-8E73CDDA65D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46">
            <a:extLst>
              <a:ext uri="{FF2B5EF4-FFF2-40B4-BE49-F238E27FC236}">
                <a16:creationId xmlns:a16="http://schemas.microsoft.com/office/drawing/2014/main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94" name="Picture 31">
            <a:extLst>
              <a:ext uri="{FF2B5EF4-FFF2-40B4-BE49-F238E27FC236}">
                <a16:creationId xmlns:a16="http://schemas.microsoft.com/office/drawing/2014/main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CB45B8-044B-B60F-3060-56B9764AFEC7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0582C1-9D52-E03F-0A75-4899DA2A5FE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id="{01E0F02D-96A7-44CE-65EE-5D7D6BA210B4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D9114C58-2326-8595-184B-8C0E10C0B214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3F32C2-EFAA-F0BF-E086-62115DEE9FC9}"/>
              </a:ext>
            </a:extLst>
          </p:cNvPr>
          <p:cNvSpPr txBox="1"/>
          <p:nvPr/>
        </p:nvSpPr>
        <p:spPr>
          <a:xfrm>
            <a:off x="287524" y="4365104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1030EFA-B3E6-DC04-2096-C3CF5E71CE8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18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04" idx="5"/>
            <a:endCxn id="108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F42DAD6-B520-AF3F-8DC0-1B644329A33A}"/>
              </a:ext>
            </a:extLst>
          </p:cNvPr>
          <p:cNvSpPr/>
          <p:nvPr/>
        </p:nvSpPr>
        <p:spPr>
          <a:xfrm>
            <a:off x="3843315" y="2610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3F42DAD6-B520-AF3F-8DC0-1B644329A33A}"/>
              </a:ext>
            </a:extLst>
          </p:cNvPr>
          <p:cNvSpPr/>
          <p:nvPr/>
        </p:nvSpPr>
        <p:spPr>
          <a:xfrm>
            <a:off x="3894161" y="2032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5C419EA-BA45-B233-7840-CE600FEE65AA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19" idx="5"/>
            <a:endCxn id="123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21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27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813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2843"/>
              </p:ext>
            </p:extLst>
          </p:nvPr>
        </p:nvGraphicFramePr>
        <p:xfrm>
          <a:off x="2951820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8999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0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261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9881AE-0FD4-BCB1-2BCF-98586C51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" y="918105"/>
            <a:ext cx="6924994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5862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mm_42_3_06_02_01_ani.mp4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287" y="9177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80AADD-3C83-2DF7-003E-A3143DF44C2C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BDB0E05-150A-5830-53B2-EDDC4DB1AA2A}"/>
              </a:ext>
            </a:extLst>
          </p:cNvPr>
          <p:cNvCxnSpPr>
            <a:stCxn id="137" idx="5"/>
            <a:endCxn id="141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39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CFB654B-3A2A-ABCA-BD26-B84DAE56D15E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사각형: 둥근 모서리 70">
            <a:extLst>
              <a:ext uri="{FF2B5EF4-FFF2-40B4-BE49-F238E27FC236}">
                <a16:creationId xmlns:a16="http://schemas.microsoft.com/office/drawing/2014/main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3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4" name="사각형: 둥근 모서리 100">
            <a:extLst>
              <a:ext uri="{FF2B5EF4-FFF2-40B4-BE49-F238E27FC236}">
                <a16:creationId xmlns:a16="http://schemas.microsoft.com/office/drawing/2014/main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6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44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6248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6343"/>
              </p:ext>
            </p:extLst>
          </p:nvPr>
        </p:nvGraphicFramePr>
        <p:xfrm>
          <a:off x="287981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5996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555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39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직선 연결선 41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40669BA-9EB0-6B8A-759B-D7FE7170E3C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E1B50B-46FF-2B7C-5631-087059D9CCBB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43744-1951-BA3B-F5D1-7D90017375C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8">
            <a:extLst>
              <a:ext uri="{FF2B5EF4-FFF2-40B4-BE49-F238E27FC236}">
                <a16:creationId xmlns:a16="http://schemas.microsoft.com/office/drawing/2014/main" id="{F313F254-7489-59EB-D91C-325C51D04A4C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E2D2F524-79C9-AC92-8D0D-666DF0861A0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A9C244-96FB-32A6-0100-5D7E92F2AF96}"/>
              </a:ext>
            </a:extLst>
          </p:cNvPr>
          <p:cNvSpPr txBox="1"/>
          <p:nvPr/>
        </p:nvSpPr>
        <p:spPr>
          <a:xfrm>
            <a:off x="444385" y="4356393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어제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1.4(L)</a:t>
            </a:r>
          </a:p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오늘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0.8(L)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0" name="직선 연결선 69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D0C3B6F-2BAE-AA74-E8BC-1F654E82BA3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6025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0820DAE6-5505-6068-8806-C8656B5D247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완료ㅊ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>
            <a:extLst>
              <a:ext uri="{FF2B5EF4-FFF2-40B4-BE49-F238E27FC236}">
                <a16:creationId xmlns:a16="http://schemas.microsoft.com/office/drawing/2014/main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AE5143-5CD7-27EC-086B-4993064B169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3116"/>
              </p:ext>
            </p:extLst>
          </p:nvPr>
        </p:nvGraphicFramePr>
        <p:xfrm>
          <a:off x="1719358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70622"/>
              </p:ext>
            </p:extLst>
          </p:nvPr>
        </p:nvGraphicFramePr>
        <p:xfrm>
          <a:off x="3672145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FC86DA17-C802-0F1F-A1AE-1E87C160964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7850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지민이는 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E4AE4D5-641C-EF7E-5F70-75929758EFC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지민이는 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6B4D7C-6843-F795-6E3E-C0C525C4875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E5DD80-FC04-9CA2-E8E0-4D9B73605C1F}"/>
              </a:ext>
            </a:extLst>
          </p:cNvPr>
          <p:cNvSpPr/>
          <p:nvPr/>
        </p:nvSpPr>
        <p:spPr>
          <a:xfrm>
            <a:off x="97485" y="4311097"/>
            <a:ext cx="6667165" cy="738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273DEA55-97F4-E4FD-CE79-FB7927E35836}"/>
              </a:ext>
            </a:extLst>
          </p:cNvPr>
          <p:cNvSpPr/>
          <p:nvPr/>
        </p:nvSpPr>
        <p:spPr>
          <a:xfrm>
            <a:off x="243218" y="414908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4F6EB39C-1A09-6EA9-D7B2-AA6A1A329436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5959FB-A8A2-D679-3C12-B7F46AFE4758}"/>
              </a:ext>
            </a:extLst>
          </p:cNvPr>
          <p:cNvSpPr txBox="1"/>
          <p:nvPr/>
        </p:nvSpPr>
        <p:spPr>
          <a:xfrm>
            <a:off x="359532" y="4566610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(g)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 (kg)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0.7(kg)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DED9D5D-9A18-BD26-1316-6B796D1DA84D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2954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69260357-080D-61B5-0F85-F2DA5937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3017247-A361-0A9F-068C-10FB7DC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4" y="2019958"/>
            <a:ext cx="3190875" cy="24003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693C120-E2B0-A482-28D1-2CF04CEEA2BA}"/>
              </a:ext>
            </a:extLst>
          </p:cNvPr>
          <p:cNvSpPr txBox="1"/>
          <p:nvPr/>
        </p:nvSpPr>
        <p:spPr>
          <a:xfrm>
            <a:off x="2419685" y="4743303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75C138-FEC1-C3A5-3DEA-892CF4E25D1E}"/>
              </a:ext>
            </a:extLst>
          </p:cNvPr>
          <p:cNvGrpSpPr/>
          <p:nvPr/>
        </p:nvGrpSpPr>
        <p:grpSpPr>
          <a:xfrm>
            <a:off x="4193405" y="4645512"/>
            <a:ext cx="759148" cy="482512"/>
            <a:chOff x="1772366" y="3623794"/>
            <a:chExt cx="759148" cy="482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7BF04A-9B07-C4D5-733B-A6188ED5A7F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8857C94C-3E9F-EE82-8135-FA16251C8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7" name="Picture 31">
            <a:extLst>
              <a:ext uri="{FF2B5EF4-FFF2-40B4-BE49-F238E27FC236}">
                <a16:creationId xmlns:a16="http://schemas.microsoft.com/office/drawing/2014/main" id="{56270349-C456-C1B3-C3D4-71EC35FD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832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17" y="30963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3333533" y="283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702213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89779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497596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85162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511218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98783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306602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94167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Group 1072">
            <a:extLst>
              <a:ext uri="{FF2B5EF4-FFF2-40B4-BE49-F238E27FC236}">
                <a16:creationId xmlns:a16="http://schemas.microsoft.com/office/drawing/2014/main" id="{042BF1E5-ECDA-4C2D-84DA-3D483414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17115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https://cdata2.tsherpa.co.kr/tsherpa/MultiMedia/Flash/2020/curri/index.html?flashxmlnum=ost1208&amp;classa=A8-C1-42-MM-MM-04-04-07-0-0-0-0&amp;classno=MM_42_04/suh_0402_03_0007/suh_0402_03_0007_401_1.html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B151E4C7-1719-7404-35A3-B3CE0F73659E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위에 텍스트 겹치지 않도록 오른쪽으로 빼기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이미지도 동일하게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FB74BBA5-8763-FFB1-01C3-2F847E72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765" y="2875677"/>
            <a:ext cx="2028636" cy="1561435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7584372" y="2828079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737619" y="286675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524328" y="349282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676456" y="3500440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91202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0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29612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533F04-8747-FCF5-7666-604FB94D33F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58780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02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241"/>
              </p:ext>
            </p:extLst>
          </p:nvPr>
        </p:nvGraphicFramePr>
        <p:xfrm>
          <a:off x="2879812" y="3463332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지호는 음료수를 얼마나 마셨나요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1519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209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307836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04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2924DE1-53E7-1A8F-7108-B3C8C44E051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629052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152864" y="2371786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3967517" y="2047703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21">
            <a:extLst>
              <a:ext uri="{FF2B5EF4-FFF2-40B4-BE49-F238E27FC236}">
                <a16:creationId xmlns:a16="http://schemas.microsoft.com/office/drawing/2014/main" id="{A4F10F24-91C3-35E7-C28E-7E91112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9396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4703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6349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2478915" y="4724261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61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9421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102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01528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86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F5A3E777-BD37-732E-9B82-7E5780ED0D37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C45F901-1419-D0AB-1219-AA44DC2507A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169CE2F-A08D-9B72-FFB7-AB2085C067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7FE0A91-478C-EDCD-80B2-70075021C03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8" name="직선 연결선 97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DF0BA72-6163-5BE9-2EFB-2E5C59F0FBD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D34E622-3B46-C80B-169E-927B4BF0184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주전자에 들어 있는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정민이가 마신 코코아의 양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 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모서리가 둥근 직사각형 38">
              <a:extLst>
                <a:ext uri="{FF2B5EF4-FFF2-40B4-BE49-F238E27FC236}">
                  <a16:creationId xmlns:a16="http://schemas.microsoft.com/office/drawing/2014/main" id="{2703BA7C-2C94-9D62-5125-33213BD75818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EDDF205D-A30A-169F-34C6-FE6785A793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423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BC3956DF-919A-6A6C-ABA0-00CB9196C2E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98F79B-A5C5-210D-1C54-F7656C80F7A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Group 1072">
            <a:extLst>
              <a:ext uri="{FF2B5EF4-FFF2-40B4-BE49-F238E27FC236}">
                <a16:creationId xmlns:a16="http://schemas.microsoft.com/office/drawing/2014/main" id="{72ABA8C4-D5A6-79BE-A86A-9082D946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7017"/>
              </p:ext>
            </p:extLst>
          </p:nvPr>
        </p:nvGraphicFramePr>
        <p:xfrm>
          <a:off x="115384" y="614276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B10B8EE-BA8A-DAD1-AF56-05A25888E6ED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E1A4C98-051B-2BA2-201F-7205B7249F7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2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1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8887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87524" y="1178899"/>
            <a:ext cx="381642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점심을 실컷 먹고 나니 목이     너무 말라 견딜 수 없었어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음료수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단숨에 들이켰어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음료수가       얼마나 남은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A9BC14-619A-5AF2-BCD0-4D2FBCFB0E3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남았다고 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308190"/>
            <a:ext cx="2974460" cy="636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차이만큼 남았습니다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972995-E183-094C-8273-8E299BFC551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307835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덜어 내고 남은 양을 재어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9456D7-9226-6358-6A6C-8C1FA4F6E507}"/>
              </a:ext>
            </a:extLst>
          </p:cNvPr>
          <p:cNvSpPr/>
          <p:nvPr/>
        </p:nvSpPr>
        <p:spPr bwMode="auto">
          <a:xfrm>
            <a:off x="3916115" y="3304158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처음에 있던 음료수의 양에서 마신 음료수의 양을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45EB52D-4BDD-C886-B9CF-B70B5846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093175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5" name="그룹 5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3FA0208-9F24-024F-9D2C-FA8E569D205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17052CD-254F-02BD-EB54-369B44940AE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225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4671606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바꾸어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5" y="4665785"/>
            <a:ext cx="360000" cy="355000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49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634655" y="91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222500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E3CB75-B536-00E9-2060-16FD684AF994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3424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43604</TotalTime>
  <Words>4401</Words>
  <Application>Microsoft Office PowerPoint</Application>
  <PresentationFormat>화면 슬라이드 쇼(4:3)</PresentationFormat>
  <Paragraphs>1365</Paragraphs>
  <Slides>47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8100</cp:revision>
  <cp:lastPrinted>2021-12-20T01:30:02Z</cp:lastPrinted>
  <dcterms:created xsi:type="dcterms:W3CDTF">2008-07-15T12:19:11Z</dcterms:created>
  <dcterms:modified xsi:type="dcterms:W3CDTF">2022-07-18T07:26:20Z</dcterms:modified>
</cp:coreProperties>
</file>